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9" r:id="rId5"/>
    <p:sldId id="308" r:id="rId6"/>
    <p:sldId id="304" r:id="rId7"/>
    <p:sldId id="314" r:id="rId8"/>
    <p:sldId id="313" r:id="rId9"/>
    <p:sldId id="315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pc="400" dirty="0"/>
              <a:t>React profilers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Sangeeth Sudhakaran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10314137" cy="3346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React profiler measures how many times the react application renders.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It helps to identify the part of the application which are slow so that the developer can optimize it for better performance. It is lightweight and no third-party dependency is required.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profiler takes two props one is an </a:t>
            </a:r>
            <a:r>
              <a:rPr lang="en-US" sz="2200" b="1" dirty="0"/>
              <a:t>id</a:t>
            </a:r>
            <a:r>
              <a:rPr lang="en-US" sz="2200" dirty="0"/>
              <a:t> which is a String and another one is </a:t>
            </a:r>
            <a:r>
              <a:rPr lang="en-US" sz="2200" b="1" dirty="0" err="1"/>
              <a:t>onRender</a:t>
            </a:r>
            <a:r>
              <a:rPr lang="en-US" sz="2200" dirty="0"/>
              <a:t> which is a callback function.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profilers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799" y="256381"/>
            <a:ext cx="4549775" cy="823912"/>
          </a:xfrm>
        </p:spPr>
        <p:txBody>
          <a:bodyPr/>
          <a:lstStyle/>
          <a:p>
            <a:r>
              <a:rPr lang="en-US" dirty="0"/>
              <a:t>React Profiler - Syntax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799" y="1080293"/>
            <a:ext cx="10365659" cy="4155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render(</a:t>
            </a:r>
          </a:p>
          <a:p>
            <a:pPr marL="0" indent="0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&lt;App&gt;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&lt;Profiler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E5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id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"Navigation"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E5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onRender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{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callback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}</a:t>
            </a:r>
            <a:r>
              <a:rPr lang="en-US" sz="2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&lt;Navigation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...props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&lt;/Profiler&gt;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&lt;Main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...props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&lt;/App&gt;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799" y="743077"/>
            <a:ext cx="4549775" cy="823912"/>
          </a:xfrm>
        </p:spPr>
        <p:txBody>
          <a:bodyPr>
            <a:normAutofit/>
          </a:bodyPr>
          <a:lstStyle/>
          <a:p>
            <a:r>
              <a:rPr lang="en-US" sz="2500" dirty="0" err="1"/>
              <a:t>onRender</a:t>
            </a:r>
            <a:r>
              <a:rPr lang="en-US" sz="2500" dirty="0"/>
              <a:t> Callback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799" y="1710813"/>
            <a:ext cx="10365659" cy="390832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+mj-lt"/>
              </a:rPr>
              <a:t>The Profiler requires an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+mj-lt"/>
              </a:rPr>
              <a:t>onRender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</a:rPr>
              <a:t> function as a prop.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+mj-lt"/>
              </a:rPr>
              <a:t>React calls this function any time a component within the profiled tree “commits” an update. It receives parameters describing what was rendered and how long it took.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5737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799" y="412955"/>
            <a:ext cx="10365659" cy="618866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effectLst/>
                <a:latin typeface="+mj-lt"/>
              </a:rPr>
              <a:t>The call back function also takes several arguments:</a:t>
            </a:r>
          </a:p>
          <a:p>
            <a:pPr>
              <a:lnSpc>
                <a:spcPct val="170000"/>
              </a:lnSpc>
            </a:pPr>
            <a:r>
              <a:rPr lang="en-US" sz="2200" b="1" dirty="0">
                <a:solidFill>
                  <a:srgbClr val="000000"/>
                </a:solidFill>
                <a:effectLst/>
                <a:latin typeface="+mj-lt"/>
              </a:rPr>
              <a:t>id (String): 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</a:rPr>
              <a:t>It shows the id that we have given to the profiler while rendering a component, it is unique and helps us track the component.</a:t>
            </a:r>
          </a:p>
          <a:p>
            <a:pPr>
              <a:lnSpc>
                <a:spcPct val="170000"/>
              </a:lnSpc>
            </a:pPr>
            <a:r>
              <a:rPr lang="en-US" sz="2200" b="1" dirty="0">
                <a:solidFill>
                  <a:srgbClr val="000000"/>
                </a:solidFill>
                <a:effectLst/>
                <a:latin typeface="+mj-lt"/>
              </a:rPr>
              <a:t>phase (String): 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</a:rPr>
              <a:t>Shows the phase of the component if it is just rendered for the first time it will show mount or if the value changes or it re-renders it will show update.</a:t>
            </a:r>
          </a:p>
          <a:p>
            <a:pPr>
              <a:lnSpc>
                <a:spcPct val="170000"/>
              </a:lnSpc>
            </a:pPr>
            <a:r>
              <a:rPr lang="en-US" sz="2200" b="1" dirty="0" err="1">
                <a:solidFill>
                  <a:srgbClr val="000000"/>
                </a:solidFill>
                <a:effectLst/>
                <a:latin typeface="+mj-lt"/>
              </a:rPr>
              <a:t>actualDuration</a:t>
            </a:r>
            <a:r>
              <a:rPr lang="en-US" sz="2200" b="1" dirty="0">
                <a:solidFill>
                  <a:srgbClr val="000000"/>
                </a:solidFill>
                <a:effectLst/>
                <a:latin typeface="+mj-lt"/>
              </a:rPr>
              <a:t> (Number): 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</a:rPr>
              <a:t>Time is taken to change to update phase.</a:t>
            </a:r>
          </a:p>
          <a:p>
            <a:pPr>
              <a:lnSpc>
                <a:spcPct val="170000"/>
              </a:lnSpc>
            </a:pPr>
            <a:r>
              <a:rPr lang="en-US" sz="2200" b="1" dirty="0" err="1">
                <a:solidFill>
                  <a:srgbClr val="000000"/>
                </a:solidFill>
                <a:effectLst/>
                <a:latin typeface="+mj-lt"/>
              </a:rPr>
              <a:t>baseDuration</a:t>
            </a:r>
            <a:r>
              <a:rPr lang="en-US" sz="2200" b="1" dirty="0">
                <a:solidFill>
                  <a:srgbClr val="000000"/>
                </a:solidFill>
                <a:effectLst/>
                <a:latin typeface="+mj-lt"/>
              </a:rPr>
              <a:t> (Number): 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</a:rPr>
              <a:t>Most recent render time duration</a:t>
            </a:r>
          </a:p>
          <a:p>
            <a:pPr>
              <a:lnSpc>
                <a:spcPct val="170000"/>
              </a:lnSpc>
            </a:pPr>
            <a:r>
              <a:rPr lang="en-US" sz="2200" b="1" dirty="0" err="1">
                <a:solidFill>
                  <a:srgbClr val="000000"/>
                </a:solidFill>
                <a:effectLst/>
                <a:latin typeface="+mj-lt"/>
              </a:rPr>
              <a:t>startTime</a:t>
            </a:r>
            <a:r>
              <a:rPr lang="en-US" sz="2200" b="1" dirty="0">
                <a:solidFill>
                  <a:srgbClr val="000000"/>
                </a:solidFill>
                <a:effectLst/>
                <a:latin typeface="+mj-lt"/>
              </a:rPr>
              <a:t> (Number): 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</a:rPr>
              <a:t>When React began rendering the component</a:t>
            </a:r>
          </a:p>
          <a:p>
            <a:pPr>
              <a:lnSpc>
                <a:spcPct val="170000"/>
              </a:lnSpc>
            </a:pPr>
            <a:r>
              <a:rPr lang="en-US" sz="2200" b="1" dirty="0" err="1">
                <a:solidFill>
                  <a:srgbClr val="000000"/>
                </a:solidFill>
                <a:effectLst/>
                <a:latin typeface="+mj-lt"/>
              </a:rPr>
              <a:t>commitTime</a:t>
            </a:r>
            <a:r>
              <a:rPr lang="en-US" sz="2200" b="1" dirty="0">
                <a:solidFill>
                  <a:srgbClr val="000000"/>
                </a:solidFill>
                <a:effectLst/>
                <a:latin typeface="+mj-lt"/>
              </a:rPr>
              <a:t> (Number): 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</a:rPr>
              <a:t>The time at which the update has been done</a:t>
            </a:r>
          </a:p>
          <a:p>
            <a:pPr>
              <a:lnSpc>
                <a:spcPct val="170000"/>
              </a:lnSpc>
            </a:pPr>
            <a:r>
              <a:rPr lang="en-US" sz="2200" b="1" dirty="0">
                <a:solidFill>
                  <a:srgbClr val="000000"/>
                </a:solidFill>
                <a:effectLst/>
                <a:latin typeface="+mj-lt"/>
              </a:rPr>
              <a:t>Interactions (Set): 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</a:rPr>
              <a:t>A set of instructions</a:t>
            </a:r>
            <a:endParaRPr lang="en-US" sz="2200" dirty="0">
              <a:latin typeface="+mj-lt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0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414" y="870155"/>
            <a:ext cx="11135032" cy="5731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err="1">
                <a:solidFill>
                  <a:srgbClr val="000000"/>
                </a:solidFill>
                <a:effectLst/>
                <a:latin typeface="+mj-lt"/>
              </a:rPr>
              <a:t>onRenderCallback</a:t>
            </a:r>
            <a:r>
              <a:rPr lang="en-US" sz="2500" b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500" b="1" dirty="0">
                <a:latin typeface="+mj-lt"/>
              </a:rPr>
              <a:t>- Syntax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onRenderCallback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id,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//the "id" prop of the Profiler tree that has just committed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phase,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//either "mount" (if the tree just mounted) or "update" (if it re-rendered)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actualDuration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//time spent rendering the committed update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//estimated time to render the entire subtree without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memoization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//when React began rendering this update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//when React committed this update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interactions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//the Set of interactions belonging to this update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//Aggregate or log render timings...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8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347" b="347"/>
          <a:stretch/>
        </p:blipFill>
        <p:spPr>
          <a:xfrm>
            <a:off x="2256535" y="2121090"/>
            <a:ext cx="2290065" cy="227350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{3E108B30-B0BC-4E5C-9A12-E5D6ABFC1199}tf89338750_win32</Template>
  <TotalTime>262</TotalTime>
  <Words>416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Tahoma</vt:lpstr>
      <vt:lpstr>Univers</vt:lpstr>
      <vt:lpstr>GradientUnivers</vt:lpstr>
      <vt:lpstr>React profilers</vt:lpstr>
      <vt:lpstr>Introduction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profilers</dc:title>
  <dc:creator>Sangeeth Sudhakaran</dc:creator>
  <cp:lastModifiedBy>Sangeeth Sudhakaran</cp:lastModifiedBy>
  <cp:revision>1</cp:revision>
  <dcterms:created xsi:type="dcterms:W3CDTF">2023-02-17T07:10:39Z</dcterms:created>
  <dcterms:modified xsi:type="dcterms:W3CDTF">2023-02-17T11:33:09Z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c543c9c-c477-4599-9a17-3a5b9dbdff65_Enabled">
    <vt:lpwstr>True</vt:lpwstr>
  </property>
  <property fmtid="{D5CDD505-2E9C-101B-9397-08002B2CF9AE}" pid="4" name="MSIP_Label_0c543c9c-c477-4599-9a17-3a5b9dbdff65_SiteId">
    <vt:lpwstr>cc6b2eea-c864-4839-85f5-94736facc3be</vt:lpwstr>
  </property>
  <property fmtid="{D5CDD505-2E9C-101B-9397-08002B2CF9AE}" pid="5" name="MSIP_Label_0c543c9c-c477-4599-9a17-3a5b9dbdff65_Owner">
    <vt:lpwstr>Sangeeth.Sudhakaran@marlabs.com</vt:lpwstr>
  </property>
  <property fmtid="{D5CDD505-2E9C-101B-9397-08002B2CF9AE}" pid="6" name="MSIP_Label_0c543c9c-c477-4599-9a17-3a5b9dbdff65_SetDate">
    <vt:lpwstr>2023-02-17T11:32:59.5821129Z</vt:lpwstr>
  </property>
  <property fmtid="{D5CDD505-2E9C-101B-9397-08002B2CF9AE}" pid="7" name="MSIP_Label_0c543c9c-c477-4599-9a17-3a5b9dbdff65_Name">
    <vt:lpwstr>Public</vt:lpwstr>
  </property>
  <property fmtid="{D5CDD505-2E9C-101B-9397-08002B2CF9AE}" pid="8" name="MSIP_Label_0c543c9c-c477-4599-9a17-3a5b9dbdff65_Application">
    <vt:lpwstr>Microsoft Azure Information Protection</vt:lpwstr>
  </property>
  <property fmtid="{D5CDD505-2E9C-101B-9397-08002B2CF9AE}" pid="9" name="MSIP_Label_0c543c9c-c477-4599-9a17-3a5b9dbdff65_ActionId">
    <vt:lpwstr>50787f1b-b156-4d80-8b53-8acb58400598</vt:lpwstr>
  </property>
  <property fmtid="{D5CDD505-2E9C-101B-9397-08002B2CF9AE}" pid="10" name="MSIP_Label_0c543c9c-c477-4599-9a17-3a5b9dbdff65_Extended_MSFT_Method">
    <vt:lpwstr>Automatic</vt:lpwstr>
  </property>
  <property fmtid="{D5CDD505-2E9C-101B-9397-08002B2CF9AE}" pid="11" name="Sensitivity">
    <vt:lpwstr>Public</vt:lpwstr>
  </property>
</Properties>
</file>