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8" r:id="rId7"/>
    <p:sldId id="269" r:id="rId8"/>
    <p:sldId id="265" r:id="rId9"/>
    <p:sldId id="264" r:id="rId10"/>
    <p:sldId id="270" r:id="rId11"/>
    <p:sldId id="259" r:id="rId12"/>
    <p:sldId id="261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0704" autoAdjust="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al Karle" userId="0361af25-0f19-40a2-afaf-a217c1f42f98" providerId="ADAL" clId="{CE33F411-3EE5-430C-B705-E4AEE3E414BA}"/>
    <pc:docChg chg="custSel addSld delSld modSld">
      <pc:chgData name="Sonal Karle" userId="0361af25-0f19-40a2-afaf-a217c1f42f98" providerId="ADAL" clId="{CE33F411-3EE5-430C-B705-E4AEE3E414BA}" dt="2023-02-23T07:15:27.485" v="140"/>
      <pc:docMkLst>
        <pc:docMk/>
      </pc:docMkLst>
      <pc:sldChg chg="modSp mod">
        <pc:chgData name="Sonal Karle" userId="0361af25-0f19-40a2-afaf-a217c1f42f98" providerId="ADAL" clId="{CE33F411-3EE5-430C-B705-E4AEE3E414BA}" dt="2023-02-23T07:09:46.146" v="18" actId="255"/>
        <pc:sldMkLst>
          <pc:docMk/>
          <pc:sldMk cId="332104327" sldId="259"/>
        </pc:sldMkLst>
        <pc:spChg chg="mod">
          <ac:chgData name="Sonal Karle" userId="0361af25-0f19-40a2-afaf-a217c1f42f98" providerId="ADAL" clId="{CE33F411-3EE5-430C-B705-E4AEE3E414BA}" dt="2023-02-23T07:09:01.222" v="10" actId="255"/>
          <ac:spMkLst>
            <pc:docMk/>
            <pc:sldMk cId="332104327" sldId="259"/>
            <ac:spMk id="32" creationId="{C127729E-400E-D790-A979-C9FA1A4F34EC}"/>
          </ac:spMkLst>
        </pc:spChg>
        <pc:spChg chg="mod">
          <ac:chgData name="Sonal Karle" userId="0361af25-0f19-40a2-afaf-a217c1f42f98" providerId="ADAL" clId="{CE33F411-3EE5-430C-B705-E4AEE3E414BA}" dt="2023-02-23T07:09:46.146" v="18" actId="255"/>
          <ac:spMkLst>
            <pc:docMk/>
            <pc:sldMk cId="332104327" sldId="259"/>
            <ac:spMk id="34" creationId="{CCEB4D28-1B23-AAE7-00F2-72D53447B775}"/>
          </ac:spMkLst>
        </pc:spChg>
      </pc:sldChg>
      <pc:sldChg chg="del">
        <pc:chgData name="Sonal Karle" userId="0361af25-0f19-40a2-afaf-a217c1f42f98" providerId="ADAL" clId="{CE33F411-3EE5-430C-B705-E4AEE3E414BA}" dt="2023-02-23T07:09:52.996" v="19" actId="2696"/>
        <pc:sldMkLst>
          <pc:docMk/>
          <pc:sldMk cId="1663780162" sldId="260"/>
        </pc:sldMkLst>
      </pc:sldChg>
      <pc:sldChg chg="modSp mod">
        <pc:chgData name="Sonal Karle" userId="0361af25-0f19-40a2-afaf-a217c1f42f98" providerId="ADAL" clId="{CE33F411-3EE5-430C-B705-E4AEE3E414BA}" dt="2023-02-23T07:10:56.615" v="62" actId="20577"/>
        <pc:sldMkLst>
          <pc:docMk/>
          <pc:sldMk cId="1429429409" sldId="261"/>
        </pc:sldMkLst>
        <pc:spChg chg="mod">
          <ac:chgData name="Sonal Karle" userId="0361af25-0f19-40a2-afaf-a217c1f42f98" providerId="ADAL" clId="{CE33F411-3EE5-430C-B705-E4AEE3E414BA}" dt="2023-02-23T07:10:56.615" v="62" actId="20577"/>
          <ac:spMkLst>
            <pc:docMk/>
            <pc:sldMk cId="1429429409" sldId="261"/>
            <ac:spMk id="26" creationId="{C3E673BD-566C-8A8E-DD44-5059D2D08DC2}"/>
          </ac:spMkLst>
        </pc:spChg>
        <pc:spChg chg="mod">
          <ac:chgData name="Sonal Karle" userId="0361af25-0f19-40a2-afaf-a217c1f42f98" providerId="ADAL" clId="{CE33F411-3EE5-430C-B705-E4AEE3E414BA}" dt="2023-02-23T07:10:44.407" v="44" actId="1076"/>
          <ac:spMkLst>
            <pc:docMk/>
            <pc:sldMk cId="1429429409" sldId="261"/>
            <ac:spMk id="27" creationId="{0B338049-3535-FBFD-86B4-7EEBBFED693D}"/>
          </ac:spMkLst>
        </pc:spChg>
      </pc:sldChg>
      <pc:sldChg chg="addSp delSp modSp mod">
        <pc:chgData name="Sonal Karle" userId="0361af25-0f19-40a2-afaf-a217c1f42f98" providerId="ADAL" clId="{CE33F411-3EE5-430C-B705-E4AEE3E414BA}" dt="2023-02-23T07:08:50.113" v="9"/>
        <pc:sldMkLst>
          <pc:docMk/>
          <pc:sldMk cId="2896385493" sldId="270"/>
        </pc:sldMkLst>
        <pc:spChg chg="del mod">
          <ac:chgData name="Sonal Karle" userId="0361af25-0f19-40a2-afaf-a217c1f42f98" providerId="ADAL" clId="{CE33F411-3EE5-430C-B705-E4AEE3E414BA}" dt="2023-02-23T07:08:50.113" v="9"/>
          <ac:spMkLst>
            <pc:docMk/>
            <pc:sldMk cId="2896385493" sldId="270"/>
            <ac:spMk id="2" creationId="{E4B9714C-90AA-CA19-99CA-C54054252053}"/>
          </ac:spMkLst>
        </pc:spChg>
        <pc:spChg chg="add mod">
          <ac:chgData name="Sonal Karle" userId="0361af25-0f19-40a2-afaf-a217c1f42f98" providerId="ADAL" clId="{CE33F411-3EE5-430C-B705-E4AEE3E414BA}" dt="2023-02-23T07:08:40.990" v="6" actId="207"/>
          <ac:spMkLst>
            <pc:docMk/>
            <pc:sldMk cId="2896385493" sldId="270"/>
            <ac:spMk id="11" creationId="{9684481C-6CBC-E9E3-C05A-8E4E8096A77C}"/>
          </ac:spMkLst>
        </pc:spChg>
        <pc:picChg chg="mod">
          <ac:chgData name="Sonal Karle" userId="0361af25-0f19-40a2-afaf-a217c1f42f98" providerId="ADAL" clId="{CE33F411-3EE5-430C-B705-E4AEE3E414BA}" dt="2023-02-23T07:08:46.673" v="7" actId="14100"/>
          <ac:picMkLst>
            <pc:docMk/>
            <pc:sldMk cId="2896385493" sldId="270"/>
            <ac:picMk id="10" creationId="{9FC7AC62-808E-9A56-2881-9C4F6AE2E66F}"/>
          </ac:picMkLst>
        </pc:picChg>
      </pc:sldChg>
      <pc:sldChg chg="addSp delSp modSp new mod">
        <pc:chgData name="Sonal Karle" userId="0361af25-0f19-40a2-afaf-a217c1f42f98" providerId="ADAL" clId="{CE33F411-3EE5-430C-B705-E4AEE3E414BA}" dt="2023-02-23T07:15:27.485" v="140"/>
        <pc:sldMkLst>
          <pc:docMk/>
          <pc:sldMk cId="208497317" sldId="272"/>
        </pc:sldMkLst>
        <pc:spChg chg="del">
          <ac:chgData name="Sonal Karle" userId="0361af25-0f19-40a2-afaf-a217c1f42f98" providerId="ADAL" clId="{CE33F411-3EE5-430C-B705-E4AEE3E414BA}" dt="2023-02-23T07:13:55.709" v="64" actId="478"/>
          <ac:spMkLst>
            <pc:docMk/>
            <pc:sldMk cId="208497317" sldId="272"/>
            <ac:spMk id="2" creationId="{74B40858-876E-F295-C284-6A5E233AE0C5}"/>
          </ac:spMkLst>
        </pc:spChg>
        <pc:spChg chg="del">
          <ac:chgData name="Sonal Karle" userId="0361af25-0f19-40a2-afaf-a217c1f42f98" providerId="ADAL" clId="{CE33F411-3EE5-430C-B705-E4AEE3E414BA}" dt="2023-02-23T07:13:55.709" v="64" actId="478"/>
          <ac:spMkLst>
            <pc:docMk/>
            <pc:sldMk cId="208497317" sldId="272"/>
            <ac:spMk id="3" creationId="{2B8A0FA0-DE9E-F746-D598-B823D3A47EC8}"/>
          </ac:spMkLst>
        </pc:spChg>
        <pc:spChg chg="del">
          <ac:chgData name="Sonal Karle" userId="0361af25-0f19-40a2-afaf-a217c1f42f98" providerId="ADAL" clId="{CE33F411-3EE5-430C-B705-E4AEE3E414BA}" dt="2023-02-23T07:13:55.709" v="64" actId="478"/>
          <ac:spMkLst>
            <pc:docMk/>
            <pc:sldMk cId="208497317" sldId="272"/>
            <ac:spMk id="4" creationId="{2A231D59-48B8-C4CC-C482-A1B87D236DC2}"/>
          </ac:spMkLst>
        </pc:spChg>
        <pc:spChg chg="del">
          <ac:chgData name="Sonal Karle" userId="0361af25-0f19-40a2-afaf-a217c1f42f98" providerId="ADAL" clId="{CE33F411-3EE5-430C-B705-E4AEE3E414BA}" dt="2023-02-23T07:13:55.709" v="64" actId="478"/>
          <ac:spMkLst>
            <pc:docMk/>
            <pc:sldMk cId="208497317" sldId="272"/>
            <ac:spMk id="5" creationId="{EDCE6ABD-FBA4-A2BA-09DD-7FD32BF93FCF}"/>
          </ac:spMkLst>
        </pc:spChg>
        <pc:spChg chg="del">
          <ac:chgData name="Sonal Karle" userId="0361af25-0f19-40a2-afaf-a217c1f42f98" providerId="ADAL" clId="{CE33F411-3EE5-430C-B705-E4AEE3E414BA}" dt="2023-02-23T07:13:55.709" v="64" actId="478"/>
          <ac:spMkLst>
            <pc:docMk/>
            <pc:sldMk cId="208497317" sldId="272"/>
            <ac:spMk id="6" creationId="{9A1B9876-AF4D-122F-8176-CF324C891555}"/>
          </ac:spMkLst>
        </pc:spChg>
        <pc:spChg chg="add mod">
          <ac:chgData name="Sonal Karle" userId="0361af25-0f19-40a2-afaf-a217c1f42f98" providerId="ADAL" clId="{CE33F411-3EE5-430C-B705-E4AEE3E414BA}" dt="2023-02-23T07:15:27.485" v="140"/>
          <ac:spMkLst>
            <pc:docMk/>
            <pc:sldMk cId="208497317" sldId="272"/>
            <ac:spMk id="7" creationId="{B14DEAE3-716A-D778-896F-D489AD091628}"/>
          </ac:spMkLst>
        </pc:spChg>
        <pc:spChg chg="add del">
          <ac:chgData name="Sonal Karle" userId="0361af25-0f19-40a2-afaf-a217c1f42f98" providerId="ADAL" clId="{CE33F411-3EE5-430C-B705-E4AEE3E414BA}" dt="2023-02-23T07:14:39.084" v="136"/>
          <ac:spMkLst>
            <pc:docMk/>
            <pc:sldMk cId="208497317" sldId="272"/>
            <ac:spMk id="8" creationId="{9CA6E3A1-4309-D099-A257-8B5FA019A773}"/>
          </ac:spMkLst>
        </pc:spChg>
      </pc:sldChg>
    </pc:docChg>
  </pc:docChgLst>
  <pc:docChgLst>
    <pc:chgData name="Sangeeth Sudhakaran" userId="aaa3e39d-898b-42dd-a94c-07596b44da74" providerId="ADAL" clId="{ADB37E4F-638F-4A8A-9641-B614835BA16E}"/>
    <pc:docChg chg="modSld">
      <pc:chgData name="Sangeeth Sudhakaran" userId="aaa3e39d-898b-42dd-a94c-07596b44da74" providerId="ADAL" clId="{ADB37E4F-638F-4A8A-9641-B614835BA16E}" dt="2023-03-06T10:48:33.728" v="13" actId="20577"/>
      <pc:docMkLst>
        <pc:docMk/>
      </pc:docMkLst>
      <pc:sldChg chg="modSp mod">
        <pc:chgData name="Sangeeth Sudhakaran" userId="aaa3e39d-898b-42dd-a94c-07596b44da74" providerId="ADAL" clId="{ADB37E4F-638F-4A8A-9641-B614835BA16E}" dt="2023-03-06T10:48:13.896" v="9" actId="12"/>
        <pc:sldMkLst>
          <pc:docMk/>
          <pc:sldMk cId="3571516367" sldId="258"/>
        </pc:sldMkLst>
        <pc:spChg chg="mod">
          <ac:chgData name="Sangeeth Sudhakaran" userId="aaa3e39d-898b-42dd-a94c-07596b44da74" providerId="ADAL" clId="{ADB37E4F-638F-4A8A-9641-B614835BA16E}" dt="2023-03-06T10:48:13.896" v="9" actId="12"/>
          <ac:spMkLst>
            <pc:docMk/>
            <pc:sldMk cId="3571516367" sldId="258"/>
            <ac:spMk id="12" creationId="{E7FDCDC5-378E-BE09-2DA0-5B0EA2D0900A}"/>
          </ac:spMkLst>
        </pc:spChg>
      </pc:sldChg>
      <pc:sldChg chg="modSp mod">
        <pc:chgData name="Sangeeth Sudhakaran" userId="aaa3e39d-898b-42dd-a94c-07596b44da74" providerId="ADAL" clId="{ADB37E4F-638F-4A8A-9641-B614835BA16E}" dt="2023-03-06T10:48:33.728" v="13" actId="20577"/>
        <pc:sldMkLst>
          <pc:docMk/>
          <pc:sldMk cId="2303579910" sldId="268"/>
        </pc:sldMkLst>
        <pc:spChg chg="mod">
          <ac:chgData name="Sangeeth Sudhakaran" userId="aaa3e39d-898b-42dd-a94c-07596b44da74" providerId="ADAL" clId="{ADB37E4F-638F-4A8A-9641-B614835BA16E}" dt="2023-03-06T10:48:33.728" v="13" actId="20577"/>
          <ac:spMkLst>
            <pc:docMk/>
            <pc:sldMk cId="2303579910" sldId="268"/>
            <ac:spMk id="8" creationId="{8D92FDF5-4A26-8047-5D85-BAACCA93BF9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825BC9D8-F515-4FBF-8CF8-23CD32968E1D}" type="presOf" srcId="{0DD8915E-DC14-41D6-9BB5-F49E1C265163}" destId="{E4B4F7C4-5024-45F0-9FD7-C5068A1AE6C4}" srcOrd="0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 err="1"/>
              <a:t>Mobx</a:t>
            </a:r>
            <a:r>
              <a:rPr lang="en-US" dirty="0"/>
              <a:t> in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Sonal Karle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4DEAE3-716A-D778-896F-D489AD091628}"/>
              </a:ext>
            </a:extLst>
          </p:cNvPr>
          <p:cNvSpPr txBox="1"/>
          <p:nvPr/>
        </p:nvSpPr>
        <p:spPr>
          <a:xfrm>
            <a:off x="1302327" y="595745"/>
            <a:ext cx="9462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While creating </a:t>
            </a:r>
            <a:r>
              <a:rPr lang="en-IN" dirty="0" err="1"/>
              <a:t>mobx</a:t>
            </a:r>
            <a:r>
              <a:rPr lang="en-IN" dirty="0"/>
              <a:t>-Application we need run some basic command </a:t>
            </a:r>
          </a:p>
          <a:p>
            <a:endParaRPr lang="en-IN" dirty="0"/>
          </a:p>
          <a:p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todo</a:t>
            </a:r>
            <a:r>
              <a:rPr lang="en-US" dirty="0"/>
              <a:t>-app --template typescript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Then we change our directory and install the needed dependencies before creating our components and state.</a:t>
            </a:r>
          </a:p>
          <a:p>
            <a:endParaRPr lang="en-IN" dirty="0"/>
          </a:p>
          <a:p>
            <a:r>
              <a:rPr lang="en-IN" dirty="0"/>
              <a:t>cd </a:t>
            </a:r>
            <a:r>
              <a:rPr lang="en-IN" dirty="0" err="1"/>
              <a:t>todo</a:t>
            </a:r>
            <a:r>
              <a:rPr lang="en-IN" dirty="0"/>
              <a:t>-app</a:t>
            </a:r>
          </a:p>
          <a:p>
            <a:r>
              <a:rPr lang="en-IN" dirty="0" err="1"/>
              <a:t>npm</a:t>
            </a:r>
            <a:r>
              <a:rPr lang="en-IN" dirty="0"/>
              <a:t> install -s </a:t>
            </a:r>
            <a:r>
              <a:rPr lang="en-IN" dirty="0" err="1"/>
              <a:t>mobx</a:t>
            </a:r>
            <a:r>
              <a:rPr lang="en-IN" dirty="0"/>
              <a:t> </a:t>
            </a:r>
            <a:r>
              <a:rPr lang="en-IN" dirty="0" err="1"/>
              <a:t>mobx</a:t>
            </a:r>
            <a:r>
              <a:rPr lang="en-IN" dirty="0"/>
              <a:t>-react-lite</a:t>
            </a:r>
          </a:p>
          <a:p>
            <a:r>
              <a:rPr lang="en-IN" dirty="0" err="1"/>
              <a:t>npm</a:t>
            </a:r>
            <a:r>
              <a:rPr lang="en-IN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208497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55CD84F-EC0B-65D8-91C1-46E6479BE634}"/>
              </a:ext>
            </a:extLst>
          </p:cNvPr>
          <p:cNvSpPr txBox="1"/>
          <p:nvPr/>
        </p:nvSpPr>
        <p:spPr>
          <a:xfrm>
            <a:off x="969818" y="498764"/>
            <a:ext cx="8354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What is </a:t>
            </a:r>
            <a:r>
              <a:rPr lang="en-IN" sz="5400" b="1" dirty="0" err="1"/>
              <a:t>Mobx</a:t>
            </a:r>
            <a:r>
              <a:rPr lang="en-IN" sz="5400" b="1" dirty="0"/>
              <a:t>?</a:t>
            </a:r>
          </a:p>
          <a:p>
            <a:endParaRPr lang="en-IN" sz="5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FDCDC5-378E-BE09-2DA0-5B0EA2D0900A}"/>
              </a:ext>
            </a:extLst>
          </p:cNvPr>
          <p:cNvSpPr txBox="1"/>
          <p:nvPr/>
        </p:nvSpPr>
        <p:spPr>
          <a:xfrm>
            <a:off x="1136073" y="1945314"/>
            <a:ext cx="104324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Like other similar libraries e.g., Redux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MobX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 is a state manager, but with simplicity and scalability when it comes to state management.</a:t>
            </a:r>
          </a:p>
          <a:p>
            <a:endParaRPr lang="en-US" dirty="0">
              <a:solidFill>
                <a:srgbClr val="000000"/>
              </a:solidFill>
              <a:latin typeface="Heebo" panose="020B0604020202020204" pitchFamily="2" charset="-79"/>
              <a:cs typeface="Heebo" panose="020B0604020202020204" pitchFamily="2" charset="-79"/>
            </a:endParaRPr>
          </a:p>
          <a:p>
            <a:endParaRPr lang="en-US" dirty="0">
              <a:solidFill>
                <a:srgbClr val="000000"/>
              </a:solidFill>
              <a:latin typeface="Heebo" panose="020B0604020202020204" pitchFamily="2" charset="-79"/>
              <a:cs typeface="Heebo" panose="020B0604020202020204" pitchFamily="2" charset="-79"/>
            </a:endParaRPr>
          </a:p>
          <a:p>
            <a:endParaRPr lang="en-US" dirty="0">
              <a:solidFill>
                <a:srgbClr val="000000"/>
              </a:solidFill>
              <a:latin typeface="Heebo" panose="020B0604020202020204" pitchFamily="2" charset="-79"/>
              <a:cs typeface="Heebo" panose="020B0604020202020204" pitchFamily="2" charset="-79"/>
            </a:endParaRPr>
          </a:p>
          <a:p>
            <a:pPr algn="l"/>
            <a:r>
              <a:rPr lang="en-US" sz="2400" b="1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Mobx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 distinguishes between the following concepts in an application.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ui-sans-serif"/>
              </a:rPr>
              <a:t>State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ui-sans-serif"/>
              </a:rPr>
              <a:t>Actions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ui-sans-serif"/>
              </a:rPr>
              <a:t>Derivations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D92FDF5-4A26-8047-5D85-BAACCA93BF99}"/>
              </a:ext>
            </a:extLst>
          </p:cNvPr>
          <p:cNvSpPr txBox="1"/>
          <p:nvPr/>
        </p:nvSpPr>
        <p:spPr>
          <a:xfrm>
            <a:off x="803564" y="401782"/>
            <a:ext cx="106541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State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:</a:t>
            </a:r>
          </a:p>
          <a:p>
            <a:endParaRPr lang="en-US" sz="2400" b="1" i="0" dirty="0">
              <a:solidFill>
                <a:srgbClr val="000000"/>
              </a:solidFill>
              <a:effectLst/>
              <a:latin typeface="Heebo" pitchFamily="2" charset="-79"/>
              <a:cs typeface="Heebo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The State is the data that manages your applications.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 It contains different data types ranging from arrays, strings, numbers, and   objects that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MobX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 allows you to work with</a:t>
            </a:r>
            <a:endParaRPr lang="en-US" sz="2400" dirty="0">
              <a:solidFill>
                <a:srgbClr val="000000"/>
              </a:solidFill>
              <a:latin typeface="Heebo" pitchFamily="2" charset="-79"/>
              <a:cs typeface="Heebo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All you have to do is make sure that all properties you want to change over time are observable so </a:t>
            </a:r>
            <a:r>
              <a:rPr lang="en-US" sz="2400" dirty="0" err="1"/>
              <a:t>MobX</a:t>
            </a:r>
            <a:r>
              <a:rPr lang="en-US" sz="2400" dirty="0"/>
              <a:t> can track them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310460-696E-29EA-8071-A0DCED74DB76}"/>
              </a:ext>
            </a:extLst>
          </p:cNvPr>
          <p:cNvSpPr txBox="1"/>
          <p:nvPr/>
        </p:nvSpPr>
        <p:spPr>
          <a:xfrm>
            <a:off x="997527" y="3429000"/>
            <a:ext cx="102662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dirty="0" err="1"/>
              <a:t>TimeView</a:t>
            </a:r>
            <a:r>
              <a:rPr lang="en-US" dirty="0"/>
              <a:t> React component wrapped around the observer will automatically detect that rendering depends on the </a:t>
            </a:r>
            <a:r>
              <a:rPr lang="en-US" dirty="0" err="1"/>
              <a:t>timer.secondsPassed</a:t>
            </a:r>
            <a:r>
              <a:rPr lang="en-US" dirty="0"/>
              <a:t> observable, even though this relationship is not defined explicitly.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Every event (</a:t>
            </a:r>
            <a:r>
              <a:rPr lang="en-US" dirty="0" err="1"/>
              <a:t>onClick</a:t>
            </a:r>
            <a:r>
              <a:rPr lang="en-US" dirty="0"/>
              <a:t>/</a:t>
            </a:r>
            <a:r>
              <a:rPr lang="en-US" dirty="0" err="1"/>
              <a:t>setInterval</a:t>
            </a:r>
            <a:r>
              <a:rPr lang="en-US" dirty="0"/>
              <a:t>) invokes an action (</a:t>
            </a:r>
            <a:r>
              <a:rPr lang="en-US" dirty="0" err="1"/>
              <a:t>myTimer.increase</a:t>
            </a:r>
            <a:r>
              <a:rPr lang="en-US" dirty="0"/>
              <a:t>/</a:t>
            </a:r>
            <a:r>
              <a:rPr lang="en-US" dirty="0" err="1"/>
              <a:t>myTimer.reset</a:t>
            </a:r>
            <a:r>
              <a:rPr lang="en-US" dirty="0"/>
              <a:t>) that updates observable state (</a:t>
            </a:r>
            <a:r>
              <a:rPr lang="en-US" dirty="0" err="1"/>
              <a:t>myTimer.secondsPassed</a:t>
            </a:r>
            <a:r>
              <a:rPr lang="en-US" dirty="0"/>
              <a:t>). Changes in the observable state are propagated precisely to all computations and effects (</a:t>
            </a:r>
            <a:r>
              <a:rPr lang="en-US" dirty="0" err="1"/>
              <a:t>TimeView</a:t>
            </a:r>
            <a:r>
              <a:rPr lang="en-US" dirty="0"/>
              <a:t>) that depend on the changes made.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E4A03E3-1850-BBC0-2FF8-F56C0549B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29" y="407963"/>
            <a:ext cx="5676780" cy="6274191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CD088E8F-B449-4C08-5F03-97817ADD5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824" y="1528497"/>
            <a:ext cx="4995849" cy="456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14AAB8D-0B85-2329-1BED-880B1A79B6F8}"/>
              </a:ext>
            </a:extLst>
          </p:cNvPr>
          <p:cNvSpPr txBox="1"/>
          <p:nvPr/>
        </p:nvSpPr>
        <p:spPr>
          <a:xfrm>
            <a:off x="616527" y="342028"/>
            <a:ext cx="113745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Action: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If a state is your data, then an Action is any block of code that can change such data: User events, Backend data,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etc</a:t>
            </a:r>
            <a:endParaRPr lang="en-IN" sz="2800" b="0" i="0" dirty="0">
              <a:solidFill>
                <a:srgbClr val="000000"/>
              </a:solidFill>
              <a:effectLst/>
              <a:latin typeface="Heebo" pitchFamily="2" charset="-79"/>
              <a:cs typeface="Heebo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the Timer code above, we can see increase and reset methods that change the value of </a:t>
            </a:r>
            <a:r>
              <a:rPr lang="en-US" sz="2800" dirty="0" err="1"/>
              <a:t>secondsPassed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Methods that modify the state are called actions in </a:t>
            </a:r>
            <a:r>
              <a:rPr lang="en-US" sz="2800" dirty="0" err="1"/>
              <a:t>MobX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A1B54-8F58-DF2E-EBE4-3F60278C7E6A}"/>
              </a:ext>
            </a:extLst>
          </p:cNvPr>
          <p:cNvSpPr txBox="1"/>
          <p:nvPr/>
        </p:nvSpPr>
        <p:spPr>
          <a:xfrm>
            <a:off x="616527" y="3525982"/>
            <a:ext cx="1095894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Derivation: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Whatever that is gotten from the state is known as derivation, and it exists in different forms, but we’ll be looking at the different kinds of derivations of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MobX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ui-sans-serif"/>
              </a:rPr>
              <a:t>Computed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ui-sans-serif"/>
              </a:rPr>
              <a:t>Reactions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F7B525AB-53CB-2795-B06A-844BBC0F9A19}"/>
              </a:ext>
            </a:extLst>
          </p:cNvPr>
          <p:cNvSpPr txBox="1"/>
          <p:nvPr/>
        </p:nvSpPr>
        <p:spPr>
          <a:xfrm>
            <a:off x="1066800" y="706582"/>
            <a:ext cx="983672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Computed Values</a:t>
            </a:r>
            <a:r>
              <a:rPr lang="en-US" sz="3200" b="1" dirty="0">
                <a:solidFill>
                  <a:srgbClr val="000000"/>
                </a:solidFill>
                <a:latin typeface="Heebo" pitchFamily="2" charset="-79"/>
                <a:cs typeface="Heebo" pitchFamily="2" charset="-79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These are values that can be derived from the state using a pure function.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They will be updated automatically by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MobX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, and they are suspended when not in use.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Below is an example of a Computed Value.</a:t>
            </a:r>
            <a:endParaRPr lang="en-IN" sz="2400" dirty="0"/>
          </a:p>
        </p:txBody>
      </p:sp>
      <p:pic>
        <p:nvPicPr>
          <p:cNvPr id="46" name="Picture 45" descr="Text&#10;&#10;Description automatically generated">
            <a:extLst>
              <a:ext uri="{FF2B5EF4-FFF2-40B4-BE49-F238E27FC236}">
                <a16:creationId xmlns:a16="http://schemas.microsoft.com/office/drawing/2014/main" id="{E0EEFC0F-B5B7-F452-C73C-12D83F0F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6" y="3605087"/>
            <a:ext cx="8977745" cy="272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625090275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FC7AC62-808E-9A56-2881-9C4F6AE2E6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2450832"/>
            <a:ext cx="9594274" cy="407465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684481C-6CBC-E9E3-C05A-8E4E8096A77C}"/>
              </a:ext>
            </a:extLst>
          </p:cNvPr>
          <p:cNvSpPr/>
          <p:nvPr/>
        </p:nvSpPr>
        <p:spPr>
          <a:xfrm>
            <a:off x="360218" y="136525"/>
            <a:ext cx="11554691" cy="212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Reactions </a:t>
            </a:r>
          </a:p>
          <a:p>
            <a:r>
              <a:rPr lang="en-US" dirty="0">
                <a:solidFill>
                  <a:schemeClr val="tx1"/>
                </a:solidFill>
              </a:rPr>
              <a:t>Reactions are like computed values: they react to state changes but instead produce side effects.</a:t>
            </a:r>
          </a:p>
          <a:p>
            <a:r>
              <a:rPr lang="en-US" dirty="0">
                <a:solidFill>
                  <a:schemeClr val="tx1"/>
                </a:solidFill>
              </a:rPr>
              <a:t> In React, you can turn stateless function components into reactive components by simply adding the observer function. </a:t>
            </a:r>
          </a:p>
          <a:p>
            <a:r>
              <a:rPr lang="en-US" dirty="0">
                <a:solidFill>
                  <a:schemeClr val="tx1"/>
                </a:solidFill>
              </a:rPr>
              <a:t>Observer converts React function components into a derivation of data they render.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MobX</a:t>
            </a:r>
            <a:r>
              <a:rPr lang="en-US" dirty="0">
                <a:solidFill>
                  <a:schemeClr val="tx1"/>
                </a:solidFill>
              </a:rPr>
              <a:t> makes sure the components are always re-rendered when needed but not more than that</a:t>
            </a:r>
          </a:p>
          <a:p>
            <a:r>
              <a:rPr lang="en-US" dirty="0">
                <a:solidFill>
                  <a:schemeClr val="tx1"/>
                </a:solidFill>
              </a:rPr>
              <a:t>Custom Reactions can be created using autorun, reaction, or when.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C127729E-400E-D790-A979-C9FA1A4F34EC}"/>
              </a:ext>
            </a:extLst>
          </p:cNvPr>
          <p:cNvSpPr txBox="1"/>
          <p:nvPr/>
        </p:nvSpPr>
        <p:spPr>
          <a:xfrm>
            <a:off x="401782" y="221673"/>
            <a:ext cx="1057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Why should you consider </a:t>
            </a:r>
            <a:r>
              <a:rPr lang="en-US" sz="3600" b="1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MobX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EB4D28-1B23-AAE7-00F2-72D53447B775}"/>
              </a:ext>
            </a:extLst>
          </p:cNvPr>
          <p:cNvSpPr/>
          <p:nvPr/>
        </p:nvSpPr>
        <p:spPr>
          <a:xfrm>
            <a:off x="498764" y="1530927"/>
            <a:ext cx="10778837" cy="423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The main goal of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MobX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 is to improve state management for developers and create an easier way of managing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Javascript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 application states with less code and boilerplates. 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MobX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 uses observable data, which helps track changes automatically, making life easier for developers.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MobX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 allows you to manage your application state outside of any framework. 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This makes code decoupled, portable, and easily testable</a:t>
            </a:r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C3E673BD-566C-8A8E-DD44-5059D2D08DC2}"/>
              </a:ext>
            </a:extLst>
          </p:cNvPr>
          <p:cNvSpPr txBox="1"/>
          <p:nvPr/>
        </p:nvSpPr>
        <p:spPr>
          <a:xfrm>
            <a:off x="1108365" y="374072"/>
            <a:ext cx="98228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MobX</a:t>
            </a:r>
            <a:r>
              <a:rPr lang="en-IN" sz="3200" b="1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 vs. Redux</a:t>
            </a:r>
          </a:p>
          <a:p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B338049-3535-FBFD-86B4-7EEBBFED693D}"/>
              </a:ext>
            </a:extLst>
          </p:cNvPr>
          <p:cNvSpPr/>
          <p:nvPr/>
        </p:nvSpPr>
        <p:spPr>
          <a:xfrm>
            <a:off x="665019" y="1066800"/>
            <a:ext cx="10266218" cy="5611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Unlike other state managers like Redux 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MobX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 uses multiple stores to handle the application state. 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You can separate the stores so all application states will be in a single store like Redux.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One of the top issues about Redux is the amount of boilerplate code that comes with it, and integration with React leads to excess boilerplates, which developers find unappealing.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MobX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 requires little or no boilerplate code and does not require any special tools, making its setup simple and easy.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{C51B9823-6B39-44E0-933B-AD54AECFCB58}tf67328976_win32</Template>
  <TotalTime>1447</TotalTime>
  <Words>631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Heebo</vt:lpstr>
      <vt:lpstr>Tenorite</vt:lpstr>
      <vt:lpstr>ui-sans-serif</vt:lpstr>
      <vt:lpstr>Wingdings</vt:lpstr>
      <vt:lpstr>Office Theme</vt:lpstr>
      <vt:lpstr>Mobx in React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Mobx in React</dc:title>
  <dc:creator>Sonal Karle</dc:creator>
  <cp:lastModifiedBy>Sangeeth Sudhakaran</cp:lastModifiedBy>
  <cp:revision>2</cp:revision>
  <dcterms:created xsi:type="dcterms:W3CDTF">2023-02-22T08:59:27Z</dcterms:created>
  <dcterms:modified xsi:type="dcterms:W3CDTF">2023-03-06T11:28:28Z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0c543c9c-c477-4599-9a17-3a5b9dbdff65_Enabled">
    <vt:lpwstr>True</vt:lpwstr>
  </property>
  <property fmtid="{D5CDD505-2E9C-101B-9397-08002B2CF9AE}" pid="4" name="MSIP_Label_0c543c9c-c477-4599-9a17-3a5b9dbdff65_SiteId">
    <vt:lpwstr>cc6b2eea-c864-4839-85f5-94736facc3be</vt:lpwstr>
  </property>
  <property fmtid="{D5CDD505-2E9C-101B-9397-08002B2CF9AE}" pid="5" name="MSIP_Label_0c543c9c-c477-4599-9a17-3a5b9dbdff65_Owner">
    <vt:lpwstr>Sangeeth.Sudhakaran@marlabs.com</vt:lpwstr>
  </property>
  <property fmtid="{D5CDD505-2E9C-101B-9397-08002B2CF9AE}" pid="6" name="MSIP_Label_0c543c9c-c477-4599-9a17-3a5b9dbdff65_SetDate">
    <vt:lpwstr>2023-03-06T11:28:26.9229888Z</vt:lpwstr>
  </property>
  <property fmtid="{D5CDD505-2E9C-101B-9397-08002B2CF9AE}" pid="7" name="MSIP_Label_0c543c9c-c477-4599-9a17-3a5b9dbdff65_Name">
    <vt:lpwstr>Public</vt:lpwstr>
  </property>
  <property fmtid="{D5CDD505-2E9C-101B-9397-08002B2CF9AE}" pid="8" name="MSIP_Label_0c543c9c-c477-4599-9a17-3a5b9dbdff65_Application">
    <vt:lpwstr>Microsoft Azure Information Protection</vt:lpwstr>
  </property>
  <property fmtid="{D5CDD505-2E9C-101B-9397-08002B2CF9AE}" pid="9" name="MSIP_Label_0c543c9c-c477-4599-9a17-3a5b9dbdff65_ActionId">
    <vt:lpwstr>cc101278-3f3b-44b8-8d76-76fda0804fe2</vt:lpwstr>
  </property>
  <property fmtid="{D5CDD505-2E9C-101B-9397-08002B2CF9AE}" pid="10" name="MSIP_Label_0c543c9c-c477-4599-9a17-3a5b9dbdff65_Extended_MSFT_Method">
    <vt:lpwstr>Automatic</vt:lpwstr>
  </property>
  <property fmtid="{D5CDD505-2E9C-101B-9397-08002B2CF9AE}" pid="11" name="Sensitivity">
    <vt:lpwstr>Public</vt:lpwstr>
  </property>
</Properties>
</file>