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81" r:id="rId5"/>
    <p:sldId id="354" r:id="rId6"/>
    <p:sldId id="361" r:id="rId7"/>
    <p:sldId id="362" r:id="rId8"/>
    <p:sldId id="363" r:id="rId9"/>
    <p:sldId id="364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act-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/>
              <a:t>React Unstated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Sangeeth </a:t>
            </a:r>
            <a:r>
              <a:rPr lang="en-US" dirty="0" err="1"/>
              <a:t>Sudhakran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223115"/>
            <a:ext cx="7248242" cy="3177687"/>
          </a:xfrm>
        </p:spPr>
        <p:txBody>
          <a:bodyPr>
            <a:noAutofit/>
          </a:bodyPr>
          <a:lstStyle/>
          <a:p>
            <a:r>
              <a:rPr lang="en-US" sz="2200" dirty="0"/>
              <a:t>Redux is usually the go-to library to manage state in React, however, depending on how complex your application is, you might not need Redux.</a:t>
            </a:r>
          </a:p>
          <a:p>
            <a:r>
              <a:rPr lang="en-US" sz="2200" b="1" dirty="0"/>
              <a:t>Unstated</a:t>
            </a:r>
            <a:r>
              <a:rPr lang="en-US" sz="2200" dirty="0"/>
              <a:t> is an alternative that provides you with the functionality to manage state across multiple components with a Container class and Provider and Subscribe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597408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A03919C-33EA-F321-A601-ACC5C24E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02610" y="1887793"/>
            <a:ext cx="4089390" cy="3554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D04953-78CB-8597-E645-C59AAB468637}"/>
              </a:ext>
            </a:extLst>
          </p:cNvPr>
          <p:cNvSpPr txBox="1"/>
          <p:nvPr/>
        </p:nvSpPr>
        <p:spPr>
          <a:xfrm>
            <a:off x="8102609" y="8745793"/>
            <a:ext cx="4063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React-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Unstated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448232"/>
            <a:ext cx="10506161" cy="3723968"/>
          </a:xfrm>
        </p:spPr>
        <p:txBody>
          <a:bodyPr>
            <a:normAutofit/>
          </a:bodyPr>
          <a:lstStyle/>
          <a:p>
            <a:r>
              <a:rPr lang="en-US" sz="2200" dirty="0"/>
              <a:t>Low bundle size.</a:t>
            </a:r>
          </a:p>
          <a:p>
            <a:r>
              <a:rPr lang="en-US" sz="2200" dirty="0"/>
              <a:t>Easy to implement.</a:t>
            </a:r>
          </a:p>
          <a:p>
            <a:r>
              <a:rPr lang="en-US" sz="2200" dirty="0"/>
              <a:t>Quick learning curve.</a:t>
            </a:r>
          </a:p>
          <a:p>
            <a:r>
              <a:rPr lang="en-US" sz="2200" dirty="0"/>
              <a:t>Also can be used in complex applications.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Unstated have 3 points: a </a:t>
            </a:r>
            <a:r>
              <a:rPr lang="en-US" sz="2200" b="1" dirty="0"/>
              <a:t>container</a:t>
            </a:r>
            <a:r>
              <a:rPr lang="en-US" sz="2200" dirty="0"/>
              <a:t> class, a </a:t>
            </a:r>
            <a:r>
              <a:rPr lang="en-US" sz="2200" b="1" dirty="0"/>
              <a:t>Subscribe</a:t>
            </a:r>
            <a:r>
              <a:rPr lang="en-US" sz="2200" dirty="0"/>
              <a:t> component and a </a:t>
            </a:r>
            <a:r>
              <a:rPr lang="en-US" sz="2200" b="1" dirty="0"/>
              <a:t>Provider</a:t>
            </a:r>
            <a:r>
              <a:rPr lang="en-US" sz="2200" dirty="0"/>
              <a:t> component.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32" y="6356350"/>
            <a:ext cx="7533968" cy="365125"/>
          </a:xfrm>
        </p:spPr>
        <p:txBody>
          <a:bodyPr/>
          <a:lstStyle/>
          <a:p>
            <a:pPr algn="l"/>
            <a:r>
              <a:rPr lang="en-US" dirty="0"/>
              <a:t>React Unstated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Container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2" y="2123768"/>
            <a:ext cx="11002297" cy="404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The container extends </a:t>
            </a:r>
            <a:r>
              <a:rPr lang="en-US" sz="2200" b="1"/>
              <a:t>Unstated’s</a:t>
            </a:r>
            <a:r>
              <a:rPr lang="en-US" sz="2200"/>
              <a:t> Container class. It is to be used only for state management. This is where the initial state will be initialized and the call to </a:t>
            </a:r>
            <a:r>
              <a:rPr lang="en-US" sz="2200" b="1" i="1"/>
              <a:t>setState()</a:t>
            </a:r>
            <a:r>
              <a:rPr lang="en-US" sz="2200"/>
              <a:t> will happen.</a:t>
            </a:r>
            <a:endParaRPr lang="en-US" sz="22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32" y="6356350"/>
            <a:ext cx="7533968" cy="365125"/>
          </a:xfrm>
        </p:spPr>
        <p:txBody>
          <a:bodyPr/>
          <a:lstStyle/>
          <a:p>
            <a:pPr algn="l"/>
            <a:r>
              <a:rPr lang="en-US"/>
              <a:t>React Unstated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50583-AD8D-159E-77E1-152311CD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37" y="3342475"/>
            <a:ext cx="7514303" cy="2874403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61771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Subscribe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2" y="2123768"/>
            <a:ext cx="11002297" cy="404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Subscribe component is used to plug the state into the components that need it. This will update the state of the application and cause the subscribed component to re-render.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32" y="6356350"/>
            <a:ext cx="7533968" cy="365125"/>
          </a:xfrm>
        </p:spPr>
        <p:txBody>
          <a:bodyPr/>
          <a:lstStyle/>
          <a:p>
            <a:pPr algn="l"/>
            <a:r>
              <a:rPr lang="en-US"/>
              <a:t>React Unstated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2E6A8-2B7D-22A7-F32F-A81FE100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9" y="3370008"/>
            <a:ext cx="10870663" cy="292735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90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2" y="2123768"/>
            <a:ext cx="11002297" cy="404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It will make use of the Provider component to store the container instances and allow the children to subscribe to it.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32" y="6356350"/>
            <a:ext cx="7533968" cy="365125"/>
          </a:xfrm>
        </p:spPr>
        <p:txBody>
          <a:bodyPr/>
          <a:lstStyle/>
          <a:p>
            <a:pPr algn="l"/>
            <a:r>
              <a:rPr lang="en-US"/>
              <a:t>React Unstated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2CA55-F578-A1A9-7C1A-7697DAA6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23" y="2955186"/>
            <a:ext cx="6372673" cy="358372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5375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448232"/>
            <a:ext cx="10683142" cy="37239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There are different ways of managing state in React depending on the complexity of your application and Unstated is a handy library that can make it easier.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32" y="6356350"/>
            <a:ext cx="7533968" cy="365125"/>
          </a:xfrm>
        </p:spPr>
        <p:txBody>
          <a:bodyPr/>
          <a:lstStyle/>
          <a:p>
            <a:pPr algn="l"/>
            <a:r>
              <a:rPr lang="en-US" dirty="0"/>
              <a:t>React Unstated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a9a15a-12e1-4d2b-b8bf-25637495f8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BAFC5ED093124491E71E34D1D34DBF" ma:contentTypeVersion="13" ma:contentTypeDescription="Create a new document." ma:contentTypeScope="" ma:versionID="def56d45e4c33cecfde5b5a0e226e403">
  <xsd:schema xmlns:xsd="http://www.w3.org/2001/XMLSchema" xmlns:xs="http://www.w3.org/2001/XMLSchema" xmlns:p="http://schemas.microsoft.com/office/2006/metadata/properties" xmlns:ns3="4cb40ce5-a097-406d-9783-996d8ebbfda6" xmlns:ns4="08a9a15a-12e1-4d2b-b8bf-25637495f876" targetNamespace="http://schemas.microsoft.com/office/2006/metadata/properties" ma:root="true" ma:fieldsID="6f03526b2700b59650c6d18a871a0142" ns3:_="" ns4:_="">
    <xsd:import namespace="4cb40ce5-a097-406d-9783-996d8ebbfda6"/>
    <xsd:import namespace="08a9a15a-12e1-4d2b-b8bf-25637495f8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_activity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40ce5-a097-406d-9783-996d8ebbfd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9a15a-12e1-4d2b-b8bf-25637495f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08a9a15a-12e1-4d2b-b8bf-25637495f876"/>
    <ds:schemaRef ds:uri="http://purl.org/dc/elements/1.1/"/>
    <ds:schemaRef ds:uri="4cb40ce5-a097-406d-9783-996d8ebbfda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E77F47-F42F-4481-8B38-419F16D29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40ce5-a097-406d-9783-996d8ebbfda6"/>
    <ds:schemaRef ds:uri="08a9a15a-12e1-4d2b-b8bf-25637495f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130</TotalTime>
  <Words>268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Segoe UI</vt:lpstr>
      <vt:lpstr>AccentBoxVTI</vt:lpstr>
      <vt:lpstr>React Unstated</vt:lpstr>
      <vt:lpstr>Introduction</vt:lpstr>
      <vt:lpstr>Advantages Unstated</vt:lpstr>
      <vt:lpstr>Container</vt:lpstr>
      <vt:lpstr>Subscribe</vt:lpstr>
      <vt:lpstr>Provider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Unstated</dc:title>
  <dc:creator>Sangeeth Sudhakaran</dc:creator>
  <cp:lastModifiedBy>Sangeeth Sudhakaran</cp:lastModifiedBy>
  <cp:revision>2</cp:revision>
  <dcterms:created xsi:type="dcterms:W3CDTF">2023-03-03T05:24:27Z</dcterms:created>
  <dcterms:modified xsi:type="dcterms:W3CDTF">2023-03-03T07:34:43Z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0x0101007ABAFC5ED093124491E71E34D1D34DBF</vt:lpwstr>
  </property>
  <property fmtid="{D5CDD505-2E9C-101B-9397-08002B2CF9AE}" pid="3" name="MSIP_Label_0c543c9c-c477-4599-9a17-3a5b9dbdff65_Enabled">
    <vt:lpwstr>True</vt:lpwstr>
  </property>
  <property fmtid="{D5CDD505-2E9C-101B-9397-08002B2CF9AE}" pid="4" name="MSIP_Label_0c543c9c-c477-4599-9a17-3a5b9dbdff65_SiteId">
    <vt:lpwstr>cc6b2eea-c864-4839-85f5-94736facc3be</vt:lpwstr>
  </property>
  <property fmtid="{D5CDD505-2E9C-101B-9397-08002B2CF9AE}" pid="5" name="MSIP_Label_0c543c9c-c477-4599-9a17-3a5b9dbdff65_Owner">
    <vt:lpwstr>Sangeeth.Sudhakaran@marlabs.com</vt:lpwstr>
  </property>
  <property fmtid="{D5CDD505-2E9C-101B-9397-08002B2CF9AE}" pid="6" name="MSIP_Label_0c543c9c-c477-4599-9a17-3a5b9dbdff65_SetDate">
    <vt:lpwstr>2023-03-03T07:34:26.5398651Z</vt:lpwstr>
  </property>
  <property fmtid="{D5CDD505-2E9C-101B-9397-08002B2CF9AE}" pid="7" name="MSIP_Label_0c543c9c-c477-4599-9a17-3a5b9dbdff65_Name">
    <vt:lpwstr>Public</vt:lpwstr>
  </property>
  <property fmtid="{D5CDD505-2E9C-101B-9397-08002B2CF9AE}" pid="8" name="MSIP_Label_0c543c9c-c477-4599-9a17-3a5b9dbdff65_Application">
    <vt:lpwstr>Microsoft Azure Information Protection</vt:lpwstr>
  </property>
  <property fmtid="{D5CDD505-2E9C-101B-9397-08002B2CF9AE}" pid="9" name="MSIP_Label_0c543c9c-c477-4599-9a17-3a5b9dbdff65_ActionId">
    <vt:lpwstr>39e010aa-c060-4cce-948f-5a70b630d275</vt:lpwstr>
  </property>
  <property fmtid="{D5CDD505-2E9C-101B-9397-08002B2CF9AE}" pid="10" name="MSIP_Label_0c543c9c-c477-4599-9a17-3a5b9dbdff65_Extended_MSFT_Method">
    <vt:lpwstr>Automatic</vt:lpwstr>
  </property>
  <property fmtid="{D5CDD505-2E9C-101B-9397-08002B2CF9AE}" pid="11" name="Sensitivity">
    <vt:lpwstr>Public</vt:lpwstr>
  </property>
</Properties>
</file>