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711AE27-3145-4EE0-BC0C-8523019D026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8A4259-6D7D-B49A-4211-770834691103}" name="Sujata Garud" initials="SG" userId="S::sujata.g@orioninc.com::ba5b2aff-07c7-4ba7-90ca-a2d4f611b7a9" providerId="AD"/>
  <p188:author id="{8721FCDE-362B-4180-7E5A-333EA2C0ACF1}" name="Sophia Latto" initials="SL" userId="S::sophia.latto@orioninc.com::ac6b3a5b-460e-4e31-87f8-a211916a1aa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Piazza" initials="JP" lastIdx="5" clrIdx="0">
    <p:extLst>
      <p:ext uri="{19B8F6BF-5375-455C-9EA6-DF929625EA0E}">
        <p15:presenceInfo xmlns:p15="http://schemas.microsoft.com/office/powerpoint/2012/main" userId="S::jeffrey.p@orioninc.com::6a56117c-0833-4d93-a9f5-f2132ead4975" providerId="AD"/>
      </p:ext>
    </p:extLst>
  </p:cmAuthor>
  <p:cmAuthor id="2" name="Hasita Vinod" initials="HV" lastIdx="6" clrIdx="1">
    <p:extLst>
      <p:ext uri="{19B8F6BF-5375-455C-9EA6-DF929625EA0E}">
        <p15:presenceInfo xmlns:p15="http://schemas.microsoft.com/office/powerpoint/2012/main" userId="Hasita Vino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93BD"/>
    <a:srgbClr val="161616"/>
    <a:srgbClr val="657786"/>
    <a:srgbClr val="3A3D49"/>
    <a:srgbClr val="0E7185"/>
    <a:srgbClr val="3B3E48"/>
    <a:srgbClr val="EFF1F3"/>
    <a:srgbClr val="F5F8FA"/>
    <a:srgbClr val="F4F8FA"/>
    <a:srgbClr val="F4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354"/>
  </p:normalViewPr>
  <p:slideViewPr>
    <p:cSldViewPr snapToGrid="0">
      <p:cViewPr varScale="1">
        <p:scale>
          <a:sx n="69" d="100"/>
          <a:sy n="69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3A50A-B73A-744A-90EE-BEFC05509C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AFF02-2835-FC48-A150-7E7822798B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2521-5083-AF4C-95A9-2A48F491DBA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0A43A-905B-8C4F-9801-1E4C9FA03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EECA6-AE26-E648-A0D8-0BEC99C356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0F7A8-3A4E-EB4A-A41E-8CC869C76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D571A-CD64-4798-8FA2-64280F7D087C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98052-FB82-4C1A-9ECE-8B12EE389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6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ack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1879028" y="2701639"/>
            <a:ext cx="9077870" cy="306415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lang="en-IN" sz="1600" b="0" i="0" u="none" strike="noStrike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dirty="0"/>
              <a:t>Click to edit Master content style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87FAA-A2DA-AA4C-9A37-E342B394D4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373525" y="950601"/>
            <a:ext cx="2479823" cy="538256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647E53-A955-E344-A553-E4BFBE177477}"/>
              </a:ext>
            </a:extLst>
          </p:cNvPr>
          <p:cNvCxnSpPr>
            <a:cxnSpLocks/>
          </p:cNvCxnSpPr>
          <p:nvPr userDrawn="1"/>
        </p:nvCxnSpPr>
        <p:spPr>
          <a:xfrm>
            <a:off x="1879028" y="5987961"/>
            <a:ext cx="14688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9B438-9336-B54E-8076-4C24F1898A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7221" y="2011028"/>
            <a:ext cx="9077870" cy="430013"/>
          </a:xfrm>
        </p:spPr>
        <p:txBody>
          <a:bodyPr>
            <a:noAutofit/>
          </a:bodyPr>
          <a:lstStyle>
            <a:lvl1pPr marL="0" indent="0">
              <a:buNone/>
              <a:defRPr sz="240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SUPER TITLE</a:t>
            </a:r>
          </a:p>
        </p:txBody>
      </p:sp>
    </p:spTree>
    <p:extLst>
      <p:ext uri="{BB962C8B-B14F-4D97-AF65-F5344CB8AC3E}">
        <p14:creationId xmlns:p14="http://schemas.microsoft.com/office/powerpoint/2010/main" val="2317044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Whit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087FAA-A2DA-AA4C-9A37-E342B394D4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525" y="951955"/>
            <a:ext cx="2479823" cy="535548"/>
          </a:xfrm>
          <a:prstGeom prst="rect">
            <a:avLst/>
          </a:prstGeom>
          <a:noFill/>
        </p:spPr>
      </p:pic>
      <p:sp>
        <p:nvSpPr>
          <p:cNvPr id="2" name="Shape 10">
            <a:extLst>
              <a:ext uri="{FF2B5EF4-FFF2-40B4-BE49-F238E27FC236}">
                <a16:creationId xmlns:a16="http://schemas.microsoft.com/office/drawing/2014/main" id="{B53BBD40-030C-F74B-775C-80167C049874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823610" y="2701639"/>
            <a:ext cx="9077870" cy="306415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lang="en-IN" sz="1600" b="0" i="0" u="none" strike="noStrike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 dirty="0"/>
              <a:t>Click to </a:t>
            </a:r>
            <a:r>
              <a:rPr lang="en-US" dirty="0" err="1"/>
              <a:t>ddd</a:t>
            </a:r>
            <a:r>
              <a:rPr lang="en-US" dirty="0"/>
              <a:t> Master content style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4120FE-83E8-EBBC-D5B6-4865D253AF6F}"/>
              </a:ext>
            </a:extLst>
          </p:cNvPr>
          <p:cNvCxnSpPr>
            <a:cxnSpLocks/>
          </p:cNvCxnSpPr>
          <p:nvPr userDrawn="1"/>
        </p:nvCxnSpPr>
        <p:spPr>
          <a:xfrm>
            <a:off x="1823610" y="5987961"/>
            <a:ext cx="146881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086B57A-AA86-25EA-338F-8E851D334E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1803" y="2011028"/>
            <a:ext cx="9077870" cy="430013"/>
          </a:xfrm>
        </p:spPr>
        <p:txBody>
          <a:bodyPr>
            <a:noAutofit/>
          </a:bodyPr>
          <a:lstStyle>
            <a:lvl1pPr marL="0" indent="0">
              <a:buNone/>
              <a:defRPr sz="240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SUPER TITLE</a:t>
            </a:r>
          </a:p>
        </p:txBody>
      </p:sp>
    </p:spTree>
    <p:extLst>
      <p:ext uri="{BB962C8B-B14F-4D97-AF65-F5344CB8AC3E}">
        <p14:creationId xmlns:p14="http://schemas.microsoft.com/office/powerpoint/2010/main" val="339344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A5F8-016D-C84F-9532-4F865845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Click to edit master text styles</a:t>
            </a:r>
          </a:p>
          <a:p>
            <a:pPr lvl="3"/>
            <a:r>
              <a:rPr lang="en-US"/>
              <a:t>Click to edit master text styles</a:t>
            </a:r>
          </a:p>
          <a:p>
            <a:pPr lvl="4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95638C-0456-6A44-B08F-A28DF3CD89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40000"/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9025" y="253961"/>
            <a:ext cx="328735" cy="206415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F5A975-01B0-1E45-A56B-C68FA2410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13499"/>
            <a:ext cx="4114800" cy="20858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7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748A1652-E12D-BB40-863C-B183DCE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60376"/>
            <a:ext cx="10972799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16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87" r:id="rId2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1200" kern="1200" spc="200" baseline="0">
          <a:solidFill>
            <a:schemeClr val="accent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400" indent="-228600" algn="l" defTabSz="121917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tabLst/>
        <a:defRPr sz="2400" b="0" i="0" kern="1200">
          <a:solidFill>
            <a:srgbClr val="3A3D49"/>
          </a:solidFill>
          <a:latin typeface="+mj-lt"/>
          <a:ea typeface="+mn-ea"/>
          <a:cs typeface="Arial" panose="020B0604020202020204" pitchFamily="34" charset="0"/>
        </a:defRPr>
      </a:lvl1pPr>
      <a:lvl2pPr marL="460800" indent="-228600" algn="l" defTabSz="121917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–"/>
        <a:tabLst/>
        <a:defRPr sz="2400" b="0" i="0" kern="1200">
          <a:solidFill>
            <a:srgbClr val="3A3D49"/>
          </a:solidFill>
          <a:latin typeface="+mj-lt"/>
          <a:ea typeface="+mn-ea"/>
          <a:cs typeface="Arial" panose="020B0604020202020204" pitchFamily="34" charset="0"/>
        </a:defRPr>
      </a:lvl2pPr>
      <a:lvl3pPr marL="691200" indent="-228600" algn="l" defTabSz="121917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2"/>
        </a:buClr>
        <a:buFont typeface="Courier New" panose="02070309020205020404" pitchFamily="49" charset="0"/>
        <a:buChar char="o"/>
        <a:tabLst/>
        <a:defRPr sz="2400" b="0" i="0" kern="1200">
          <a:solidFill>
            <a:srgbClr val="3A3D49"/>
          </a:solidFill>
          <a:latin typeface="+mj-lt"/>
          <a:ea typeface="+mn-ea"/>
          <a:cs typeface="Arial" panose="020B0604020202020204" pitchFamily="34" charset="0"/>
        </a:defRPr>
      </a:lvl3pPr>
      <a:lvl4pPr marL="921600" indent="-228600" algn="l" defTabSz="121917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–"/>
        <a:tabLst/>
        <a:defRPr sz="2400" b="0" i="0" kern="1200">
          <a:solidFill>
            <a:srgbClr val="3A3D49"/>
          </a:solidFill>
          <a:latin typeface="+mj-lt"/>
          <a:ea typeface="+mn-ea"/>
          <a:cs typeface="Arial" panose="020B0604020202020204" pitchFamily="34" charset="0"/>
        </a:defRPr>
      </a:lvl4pPr>
      <a:lvl5pPr marL="1152000" indent="-228600" algn="l" defTabSz="121917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tabLst/>
        <a:defRPr sz="2400" b="0" i="0" kern="1200">
          <a:solidFill>
            <a:srgbClr val="3A3D49"/>
          </a:solidFill>
          <a:latin typeface="+mj-lt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FFFFF"/>
          </p15:clr>
        </p15:guide>
        <p15:guide id="2" pos="7536">
          <p15:clr>
            <a:srgbClr val="FFFFFF"/>
          </p15:clr>
        </p15:guide>
        <p15:guide id="3" orient="horz" pos="4176">
          <p15:clr>
            <a:srgbClr val="547EBF"/>
          </p15:clr>
        </p15:guide>
        <p15:guide id="4" pos="144">
          <p15:clr>
            <a:srgbClr val="FFFFFF"/>
          </p15:clr>
        </p15:guide>
        <p15:guide id="5" pos="288">
          <p15:clr>
            <a:srgbClr val="5ACBF0"/>
          </p15:clr>
        </p15:guide>
        <p15:guide id="6" orient="horz" pos="4032">
          <p15:clr>
            <a:srgbClr val="5ACBF0"/>
          </p15:clr>
        </p15:guide>
        <p15:guide id="7" orient="horz" pos="290">
          <p15:clr>
            <a:srgbClr val="5ACBF0"/>
          </p15:clr>
        </p15:guide>
        <p15:guide id="8" pos="7392" userDrawn="1">
          <p15:clr>
            <a:srgbClr val="5ACBF0"/>
          </p15:clr>
        </p15:guide>
        <p15:guide id="9" pos="1464">
          <p15:clr>
            <a:srgbClr val="F26B43"/>
          </p15:clr>
        </p15:guide>
        <p15:guide id="10" pos="840">
          <p15:clr>
            <a:srgbClr val="F26B43"/>
          </p15:clr>
        </p15:guide>
        <p15:guide id="11" pos="2063">
          <p15:clr>
            <a:srgbClr val="F26B43"/>
          </p15:clr>
        </p15:guide>
        <p15:guide id="12" pos="2651">
          <p15:clr>
            <a:srgbClr val="F26B43"/>
          </p15:clr>
        </p15:guide>
        <p15:guide id="13" pos="3250">
          <p15:clr>
            <a:srgbClr val="F26B43"/>
          </p15:clr>
        </p15:guide>
        <p15:guide id="14" pos="3835">
          <p15:clr>
            <a:srgbClr val="F26B43"/>
          </p15:clr>
        </p15:guide>
        <p15:guide id="15" pos="4432">
          <p15:clr>
            <a:srgbClr val="F26B43"/>
          </p15:clr>
        </p15:guide>
        <p15:guide id="16" pos="5022">
          <p15:clr>
            <a:srgbClr val="F26B43"/>
          </p15:clr>
        </p15:guide>
        <p15:guide id="17" pos="5620">
          <p15:clr>
            <a:srgbClr val="F26B43"/>
          </p15:clr>
        </p15:guide>
        <p15:guide id="18" pos="6207">
          <p15:clr>
            <a:srgbClr val="F26B43"/>
          </p15:clr>
        </p15:guide>
        <p15:guide id="19" pos="6802">
          <p15:clr>
            <a:srgbClr val="F26B43"/>
          </p15:clr>
        </p15:guide>
        <p15:guide id="20" orient="horz" pos="756">
          <p15:clr>
            <a:srgbClr val="5ACBF0"/>
          </p15:clr>
        </p15:guide>
        <p15:guide id="21" orient="horz" pos="1225">
          <p15:clr>
            <a:srgbClr val="5ACBF0"/>
          </p15:clr>
        </p15:guide>
        <p15:guide id="22" orient="horz" pos="1692">
          <p15:clr>
            <a:srgbClr val="5ACBF0"/>
          </p15:clr>
        </p15:guide>
        <p15:guide id="23" orient="horz" pos="2157">
          <p15:clr>
            <a:srgbClr val="5ACBF0"/>
          </p15:clr>
        </p15:guide>
        <p15:guide id="24" orient="horz" pos="2629">
          <p15:clr>
            <a:srgbClr val="5ACBF0"/>
          </p15:clr>
        </p15:guide>
        <p15:guide id="25" orient="horz" pos="3096">
          <p15:clr>
            <a:srgbClr val="5ACBF0"/>
          </p15:clr>
        </p15:guide>
        <p15:guide id="26" orient="horz" pos="3570">
          <p15:clr>
            <a:srgbClr val="5ACBF0"/>
          </p15:clr>
        </p15:guide>
        <p15:guide id="27" pos="7440" userDrawn="1">
          <p15:clr>
            <a:srgbClr val="5ACBF0"/>
          </p15:clr>
        </p15:guide>
        <p15:guide id="28" pos="2400" userDrawn="1">
          <p15:clr>
            <a:srgbClr val="5ACBF0"/>
          </p15:clr>
        </p15:guide>
      </p15:sldGuideLst>
    </p:ext>
  </p:extLst>
</p:sldMaster>
</file>

<file path=ppt/theme/theme1.xml><?xml version="1.0" encoding="utf-8"?>
<a:theme xmlns:a="http://schemas.openxmlformats.org/drawingml/2006/main" name="Orion Blue">
  <a:themeElements>
    <a:clrScheme name="Custom 1">
      <a:dk1>
        <a:srgbClr val="000000"/>
      </a:dk1>
      <a:lt1>
        <a:srgbClr val="FFFFFF"/>
      </a:lt1>
      <a:dk2>
        <a:srgbClr val="3B3E48"/>
      </a:dk2>
      <a:lt2>
        <a:srgbClr val="AAB8C2"/>
      </a:lt2>
      <a:accent1>
        <a:srgbClr val="27C3F3"/>
      </a:accent1>
      <a:accent2>
        <a:srgbClr val="67D5F7"/>
      </a:accent2>
      <a:accent3>
        <a:srgbClr val="0B93BD"/>
      </a:accent3>
      <a:accent4>
        <a:srgbClr val="0C7185"/>
      </a:accent4>
      <a:accent5>
        <a:srgbClr val="549BA9"/>
      </a:accent5>
      <a:accent6>
        <a:srgbClr val="085564"/>
      </a:accent6>
      <a:hlink>
        <a:srgbClr val="3B99D9"/>
      </a:hlink>
      <a:folHlink>
        <a:srgbClr val="29BB9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lIns="36000" tIns="36000" rIns="36000" bIns="36000" rtlCol="0">
        <a:spAutoFit/>
      </a:bodyPr>
      <a:lstStyle>
        <a:defPPr marL="183600" indent="-183600" algn="l">
          <a:lnSpc>
            <a:spcPct val="110000"/>
          </a:lnSpc>
          <a:spcBef>
            <a:spcPts val="400"/>
          </a:spcBef>
          <a:spcAft>
            <a:spcPts val="400"/>
          </a:spcAft>
          <a:buClr>
            <a:schemeClr val="bg2"/>
          </a:buClr>
          <a:buFont typeface="Arial" panose="020B0604020202020204" pitchFamily="34" charset="0"/>
          <a:buChar char="•"/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ion_Innovation_Template_v11" id="{37FAB731-197C-C748-82E1-7346BAD46BF3}" vid="{C5E37274-7512-CC41-96C4-FE2089A780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2ba63f-9195-4711-8115-667f1e76d4a6">
      <Terms xmlns="http://schemas.microsoft.com/office/infopath/2007/PartnerControls"/>
    </lcf76f155ced4ddcb4097134ff3c332f>
    <TaxCatchAll xmlns="da1cd365-1cda-4842-996e-91a4aeebd32c" xsi:nil="true"/>
    <A xmlns="5b2ba63f-9195-4711-8115-667f1e76d4a6">
      <UserInfo>
        <DisplayName/>
        <AccountId xsi:nil="true"/>
        <AccountType/>
      </UserInfo>
    </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75C62BD018840839B80D5F35F44B2" ma:contentTypeVersion="19" ma:contentTypeDescription="Create a new document." ma:contentTypeScope="" ma:versionID="c060a8dc47dd603ab58a6344c9852519">
  <xsd:schema xmlns:xsd="http://www.w3.org/2001/XMLSchema" xmlns:xs="http://www.w3.org/2001/XMLSchema" xmlns:p="http://schemas.microsoft.com/office/2006/metadata/properties" xmlns:ns2="5b2ba63f-9195-4711-8115-667f1e76d4a6" xmlns:ns3="da1cd365-1cda-4842-996e-91a4aeebd32c" targetNamespace="http://schemas.microsoft.com/office/2006/metadata/properties" ma:root="true" ma:fieldsID="9ba55944fcef81ded287dd5edff4d32c" ns2:_="" ns3:_="">
    <xsd:import namespace="5b2ba63f-9195-4711-8115-667f1e76d4a6"/>
    <xsd:import namespace="da1cd365-1cda-4842-996e-91a4aeebd3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2ba63f-9195-4711-8115-667f1e76d4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b02a1ea-4666-427b-a10c-b31a4e0504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A" ma:index="25" nillable="true" ma:displayName="A" ma:format="Dropdown" ma:list="UserInfo" ma:SharePointGroup="0" ma:internalName="A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cd365-1cda-4842-996e-91a4aeebd3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2e05317-62b4-4cd8-a73f-95d3e8b3abbc}" ma:internalName="TaxCatchAll" ma:showField="CatchAllData" ma:web="da1cd365-1cda-4842-996e-91a4aeebd3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D136ED-EA30-4D90-855F-E5B48289BE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7C2492-A313-49BD-9A5F-0F9F4BB39DF5}">
  <ds:schemaRefs>
    <ds:schemaRef ds:uri="da1cd365-1cda-4842-996e-91a4aeebd32c"/>
    <ds:schemaRef ds:uri="http://purl.org/dc/dcmitype/"/>
    <ds:schemaRef ds:uri="http://purl.org/dc/elements/1.1/"/>
    <ds:schemaRef ds:uri="5b2ba63f-9195-4711-8115-667f1e76d4a6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9BA88F8-74E9-44D0-8B91-694830BF2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2ba63f-9195-4711-8115-667f1e76d4a6"/>
    <ds:schemaRef ds:uri="da1cd365-1cda-4842-996e-91a4aeebd3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Courier New</vt:lpstr>
      <vt:lpstr>Orion Blue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May be Presented on Two Lines in Title Case</dc:title>
  <dc:creator>Sujata Garud</dc:creator>
  <cp:lastModifiedBy>Sangeet Ramasamy</cp:lastModifiedBy>
  <cp:revision>38</cp:revision>
  <dcterms:created xsi:type="dcterms:W3CDTF">2020-03-09T06:58:42Z</dcterms:created>
  <dcterms:modified xsi:type="dcterms:W3CDTF">2025-06-05T17:54:37Z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0x01010090375C62BD018840839B80D5F35F44B2</vt:lpwstr>
  </property>
  <property fmtid="{D5CDD505-2E9C-101B-9397-08002B2CF9AE}" pid="3" name="MediaServiceImageTags">
    <vt:lpwstr/>
  </property>
</Properties>
</file>