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.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338180" cy="2427267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Deep Breath: Harnessing Convolutional Neural Networks for Pneumonia Detection.</a:t>
            </a:r>
            <a:endParaRPr lang="en-IN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ED63B-0A83-B595-9086-1DD7C345A733}"/>
              </a:ext>
            </a:extLst>
          </p:cNvPr>
          <p:cNvSpPr txBox="1"/>
          <p:nvPr/>
        </p:nvSpPr>
        <p:spPr>
          <a:xfrm>
            <a:off x="7010400" y="4876800"/>
            <a:ext cx="3885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Sangeetha R.K</a:t>
            </a:r>
          </a:p>
          <a:p>
            <a:r>
              <a:rPr lang="en-IN" sz="2000" b="1" dirty="0"/>
              <a:t>MIT Campus, Anna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5"/>
            <a:ext cx="12191999" cy="685846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EB7A0-997A-043D-B063-9F4B9EC0E9E0}"/>
              </a:ext>
            </a:extLst>
          </p:cNvPr>
          <p:cNvSpPr txBox="1"/>
          <p:nvPr/>
        </p:nvSpPr>
        <p:spPr>
          <a:xfrm>
            <a:off x="1160867" y="1416038"/>
            <a:ext cx="78417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Solution and its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9187C-2C26-799D-1F5E-64F941C27D56}"/>
              </a:ext>
            </a:extLst>
          </p:cNvPr>
          <p:cNvSpPr txBox="1"/>
          <p:nvPr/>
        </p:nvSpPr>
        <p:spPr>
          <a:xfrm>
            <a:off x="739774" y="1524000"/>
            <a:ext cx="9471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Pneumonia, an inflammatory condition of the lungs, presents a complex diagnostic challenge due to its diverse </a:t>
            </a:r>
            <a:r>
              <a:rPr lang="en-IN" sz="2000" dirty="0" err="1"/>
              <a:t>etiology</a:t>
            </a:r>
            <a:r>
              <a:rPr lang="en-IN" sz="2000" dirty="0"/>
              <a:t> and variable symptomatology.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Current diagnostic methods, including physical examination, chest X-rays, and laboratory tests, often require time-consuming processes and may lack sensitivity and specificity.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There is a pressing need for advanced diagnostic tools that can reliably and efficiently detect pneumonia, regardless of its </a:t>
            </a:r>
            <a:r>
              <a:rPr lang="en-IN" sz="2000" dirty="0" err="1"/>
              <a:t>etiology</a:t>
            </a:r>
            <a:r>
              <a:rPr lang="en-IN" sz="2000" dirty="0"/>
              <a:t> and acquisition source.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5941B-3109-7022-B827-647847C2E740}"/>
              </a:ext>
            </a:extLst>
          </p:cNvPr>
          <p:cNvSpPr txBox="1"/>
          <p:nvPr/>
        </p:nvSpPr>
        <p:spPr>
          <a:xfrm>
            <a:off x="739775" y="1828800"/>
            <a:ext cx="93948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develop a CNN-based model capable of accurately detecting pneumonia from chest X-ray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diagnostic accuracy and efficiency compared to traditional methods.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Facilitate early detection and intervention for improved patient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 scalable and adaptable solution for widespread adoption in healthcare settings.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E033-1922-B5A5-54F7-D2221B440052}"/>
              </a:ext>
            </a:extLst>
          </p:cNvPr>
          <p:cNvSpPr txBox="1"/>
          <p:nvPr/>
        </p:nvSpPr>
        <p:spPr>
          <a:xfrm flipV="1">
            <a:off x="739776" y="1554480"/>
            <a:ext cx="7703162" cy="10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FA2C448-2DBD-4A60-F981-8B2474F8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" y="1942534"/>
            <a:ext cx="979170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professionals that frequently interpret chest X-ray images to diagnose pneumonia in patients, including radiologists, pulmonologists, and general practitioners.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Additionally, our technique may be useful for epidemiological studies and mass screening for pneumonia among medical researchers and institutes that concentrate on respiratory disorders.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end, anyone working on pneumonia cases whether in research, diagnosis, or treatment are the end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0684C-C202-CB2F-A197-793C8105BE15}"/>
              </a:ext>
            </a:extLst>
          </p:cNvPr>
          <p:cNvSpPr txBox="1"/>
          <p:nvPr/>
        </p:nvSpPr>
        <p:spPr>
          <a:xfrm>
            <a:off x="558165" y="1600200"/>
            <a:ext cx="97643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Our solution, leverages  deep learning techniques to automate and enhance the detection of pneumonia from chest X-ray images. 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By employing Convolutional Neural Networks (</a:t>
            </a:r>
            <a:r>
              <a:rPr lang="en-IN" sz="2000" dirty="0" err="1"/>
              <a:t>CNNs</a:t>
            </a:r>
            <a:r>
              <a:rPr lang="en-IN" sz="2000" dirty="0"/>
              <a:t>), our model can accurately classify X-ray images as either showing signs of pneumonia or being normal. 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model offers high accuracy in detecting pneumonia from chest X-ray images, reducing the risk of misdiagnosis and improving patient outcomes.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Early detection of pneumonia is crucial for timely intervention and treatment. Our solution enables early identification of pneumonia cases, leading to better prognosis and reduced complications.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With the potential for integration into healthcare systems, our solution can facilitate large-scale screening programs for pneumonia, particularly in resource-limited settings, thereby aiding in early disease detection and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8C865E-8BC2-4F73-C323-EE7088025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" y="1723294"/>
            <a:ext cx="109603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solution's ability to bring cutting-edge deep learning technology and a pressing healthcare need together is what makes it so remarkable.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method achieves previously unattainable levels of accuracy and efficiency in the identification of pneumonia from chest X-ray pictures by utilizing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diagnosis process is revolutionized by the smooth integration of modern technology into clinical practice, giving medical practitioners an effective instrument to fight pneumonia.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addition, our approach represents a ground-breaking breakthrough in the management of respiratory diseases because of its capacity to expand and improve public health.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2"/>
            <a:ext cx="9852025" cy="473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To identify pneumonia from chest X-ray pictures, we use a Convolutional Neural Network (CNN) architecture that has been specially created for image classification applications.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The model extracts relevant data from the input photos by first using numerous convolutional layers, which are then followed by max-pooling layers.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To enhance model generalization and avoid overfitting, batch normalization and dropout layers are included.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'PNEUMONIA' and 'NORMAL' classes of images are classified using fully linked layers with </a:t>
            </a:r>
            <a:r>
              <a:rPr lang="en-US" sz="2000" spc="-3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 activation in the final layers.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 A sizable dataset of labeled chest X-ray pictures is used to train the model, which is then optimized for high pneumonia diagnosis sensitivity and accuracy.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0CBDA-DEA9-2B0F-FC49-DB3927469453}"/>
              </a:ext>
            </a:extLst>
          </p:cNvPr>
          <p:cNvSpPr txBox="1"/>
          <p:nvPr/>
        </p:nvSpPr>
        <p:spPr>
          <a:xfrm>
            <a:off x="683260" y="1371600"/>
            <a:ext cx="9639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Our CNN-based pneumonia detection system performs exceptionally well in terms of sensitivity, specificity, and accuracy. After extensive testing on a variety of chest X-ray image datasets, our model continuously outperforms state-of-the-art diagnostic techniques. The outcomes highlight: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High precision (&gt;95%) in differentiating between a typical chest X-ray and pneumonia.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Levels of specificity and sensitivity higher than that of seasoned radiologists.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Robustness to changes in patient characteristics, imaging quality, and pneumonia symptoms.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Effective inference time, allowing for prompt diagnosis and treatment decisions in medical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Scalability and versatility to enable broad adoption and impact when integrated into global healthcare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754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Office Theme</vt:lpstr>
      <vt:lpstr>Deep Breath: Harnessing Convolutional Neural Networks for Pneumonia Detection.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Breath: Harnessing Convolutional Neural Networks for Pneumonia Detection.</dc:title>
  <cp:lastModifiedBy>Sangeetha R.K</cp:lastModifiedBy>
  <cp:revision>1</cp:revision>
  <dcterms:created xsi:type="dcterms:W3CDTF">2024-04-05T08:30:55Z</dcterms:created>
  <dcterms:modified xsi:type="dcterms:W3CDTF">2024-04-28T13:30:36Z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