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93" r:id="rId2"/>
    <p:sldId id="454" r:id="rId3"/>
    <p:sldId id="417" r:id="rId4"/>
    <p:sldId id="419" r:id="rId5"/>
    <p:sldId id="457" r:id="rId6"/>
    <p:sldId id="455" r:id="rId7"/>
    <p:sldId id="456" r:id="rId8"/>
    <p:sldId id="428" r:id="rId9"/>
    <p:sldId id="422" r:id="rId10"/>
    <p:sldId id="452" r:id="rId11"/>
    <p:sldId id="397" r:id="rId12"/>
    <p:sldId id="423" r:id="rId13"/>
    <p:sldId id="424" r:id="rId14"/>
    <p:sldId id="427" r:id="rId15"/>
    <p:sldId id="425" r:id="rId16"/>
    <p:sldId id="426" r:id="rId17"/>
    <p:sldId id="414" r:id="rId18"/>
    <p:sldId id="429" r:id="rId19"/>
    <p:sldId id="430" r:id="rId20"/>
    <p:sldId id="431" r:id="rId21"/>
    <p:sldId id="432" r:id="rId22"/>
    <p:sldId id="433" r:id="rId23"/>
    <p:sldId id="435" r:id="rId24"/>
    <p:sldId id="434" r:id="rId25"/>
    <p:sldId id="436" r:id="rId26"/>
    <p:sldId id="440" r:id="rId27"/>
    <p:sldId id="444" r:id="rId28"/>
    <p:sldId id="443" r:id="rId29"/>
    <p:sldId id="439" r:id="rId30"/>
    <p:sldId id="437" r:id="rId31"/>
    <p:sldId id="450" r:id="rId32"/>
    <p:sldId id="44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26sangeetha@gmail.com" userId="dd71518909ab7ea5" providerId="LiveId" clId="{D62E6DCC-29EC-4F0F-AC9E-66B5034815D8}"/>
    <pc:docChg chg="undo custSel addSld delSld modSld">
      <pc:chgData name="k26sangeetha@gmail.com" userId="dd71518909ab7ea5" providerId="LiveId" clId="{D62E6DCC-29EC-4F0F-AC9E-66B5034815D8}" dt="2023-01-12T10:06:31.841" v="1429" actId="123"/>
      <pc:docMkLst>
        <pc:docMk/>
      </pc:docMkLst>
      <pc:sldChg chg="addSp delSp modSp mod">
        <pc:chgData name="k26sangeetha@gmail.com" userId="dd71518909ab7ea5" providerId="LiveId" clId="{D62E6DCC-29EC-4F0F-AC9E-66B5034815D8}" dt="2023-01-12T09:31:10.219" v="429" actId="1076"/>
        <pc:sldMkLst>
          <pc:docMk/>
          <pc:sldMk cId="4145907183" sldId="393"/>
        </pc:sldMkLst>
        <pc:spChg chg="mod">
          <ac:chgData name="k26sangeetha@gmail.com" userId="dd71518909ab7ea5" providerId="LiveId" clId="{D62E6DCC-29EC-4F0F-AC9E-66B5034815D8}" dt="2023-01-12T09:29:09.275" v="375" actId="1076"/>
          <ac:spMkLst>
            <pc:docMk/>
            <pc:sldMk cId="4145907183" sldId="393"/>
            <ac:spMk id="2" creationId="{281F1EE8-62DD-CFF3-A573-32BCF3AB5B51}"/>
          </ac:spMkLst>
        </pc:spChg>
        <pc:spChg chg="del mod">
          <ac:chgData name="k26sangeetha@gmail.com" userId="dd71518909ab7ea5" providerId="LiveId" clId="{D62E6DCC-29EC-4F0F-AC9E-66B5034815D8}" dt="2023-01-12T09:25:55.805" v="138" actId="21"/>
          <ac:spMkLst>
            <pc:docMk/>
            <pc:sldMk cId="4145907183" sldId="393"/>
            <ac:spMk id="3" creationId="{F06693B6-5A16-03D6-ED8D-7CA4D5FE417A}"/>
          </ac:spMkLst>
        </pc:spChg>
        <pc:spChg chg="mod">
          <ac:chgData name="k26sangeetha@gmail.com" userId="dd71518909ab7ea5" providerId="LiveId" clId="{D62E6DCC-29EC-4F0F-AC9E-66B5034815D8}" dt="2023-01-12T09:31:10.219" v="429" actId="1076"/>
          <ac:spMkLst>
            <pc:docMk/>
            <pc:sldMk cId="4145907183" sldId="393"/>
            <ac:spMk id="4" creationId="{147E26C0-6FAA-136E-A7AF-CE5F01B5B9E9}"/>
          </ac:spMkLst>
        </pc:spChg>
        <pc:spChg chg="add del">
          <ac:chgData name="k26sangeetha@gmail.com" userId="dd71518909ab7ea5" providerId="LiveId" clId="{D62E6DCC-29EC-4F0F-AC9E-66B5034815D8}" dt="2023-01-12T09:23:37.631" v="1" actId="22"/>
          <ac:spMkLst>
            <pc:docMk/>
            <pc:sldMk cId="4145907183" sldId="393"/>
            <ac:spMk id="6" creationId="{AB5C75DC-2742-4BFF-59BB-AEE5BACE9BDE}"/>
          </ac:spMkLst>
        </pc:spChg>
        <pc:spChg chg="add del mod">
          <ac:chgData name="k26sangeetha@gmail.com" userId="dd71518909ab7ea5" providerId="LiveId" clId="{D62E6DCC-29EC-4F0F-AC9E-66B5034815D8}" dt="2023-01-12T09:25:27.762" v="134" actId="478"/>
          <ac:spMkLst>
            <pc:docMk/>
            <pc:sldMk cId="4145907183" sldId="393"/>
            <ac:spMk id="8" creationId="{0B472E02-48E9-CF59-E83C-624A6EDFBA50}"/>
          </ac:spMkLst>
        </pc:spChg>
        <pc:spChg chg="add del mod">
          <ac:chgData name="k26sangeetha@gmail.com" userId="dd71518909ab7ea5" providerId="LiveId" clId="{D62E6DCC-29EC-4F0F-AC9E-66B5034815D8}" dt="2023-01-12T09:29:06.593" v="374" actId="478"/>
          <ac:spMkLst>
            <pc:docMk/>
            <pc:sldMk cId="4145907183" sldId="393"/>
            <ac:spMk id="10" creationId="{474F4004-5135-D27C-ADF4-EE63280E90C8}"/>
          </ac:spMkLst>
        </pc:spChg>
      </pc:sldChg>
      <pc:sldChg chg="modSp del mod">
        <pc:chgData name="k26sangeetha@gmail.com" userId="dd71518909ab7ea5" providerId="LiveId" clId="{D62E6DCC-29EC-4F0F-AC9E-66B5034815D8}" dt="2023-01-12T09:49:54.410" v="962" actId="47"/>
        <pc:sldMkLst>
          <pc:docMk/>
          <pc:sldMk cId="3665036171" sldId="420"/>
        </pc:sldMkLst>
        <pc:spChg chg="mod">
          <ac:chgData name="k26sangeetha@gmail.com" userId="dd71518909ab7ea5" providerId="LiveId" clId="{D62E6DCC-29EC-4F0F-AC9E-66B5034815D8}" dt="2023-01-12T09:39:50.219" v="642" actId="1076"/>
          <ac:spMkLst>
            <pc:docMk/>
            <pc:sldMk cId="3665036171" sldId="420"/>
            <ac:spMk id="2" creationId="{C601F4BD-775A-A262-C3D1-1D97CC962561}"/>
          </ac:spMkLst>
        </pc:spChg>
        <pc:spChg chg="mod">
          <ac:chgData name="k26sangeetha@gmail.com" userId="dd71518909ab7ea5" providerId="LiveId" clId="{D62E6DCC-29EC-4F0F-AC9E-66B5034815D8}" dt="2023-01-12T09:49:42.638" v="959" actId="27636"/>
          <ac:spMkLst>
            <pc:docMk/>
            <pc:sldMk cId="3665036171" sldId="420"/>
            <ac:spMk id="3" creationId="{B7DCEE9B-55B9-6F8C-C9E7-8EE152D2BC86}"/>
          </ac:spMkLst>
        </pc:spChg>
      </pc:sldChg>
      <pc:sldChg chg="del">
        <pc:chgData name="k26sangeetha@gmail.com" userId="dd71518909ab7ea5" providerId="LiveId" clId="{D62E6DCC-29EC-4F0F-AC9E-66B5034815D8}" dt="2023-01-12T09:52:33.885" v="1018" actId="47"/>
        <pc:sldMkLst>
          <pc:docMk/>
          <pc:sldMk cId="1388238019" sldId="421"/>
        </pc:sldMkLst>
      </pc:sldChg>
      <pc:sldChg chg="modSp mod">
        <pc:chgData name="k26sangeetha@gmail.com" userId="dd71518909ab7ea5" providerId="LiveId" clId="{D62E6DCC-29EC-4F0F-AC9E-66B5034815D8}" dt="2023-01-12T09:57:27.139" v="1238" actId="1076"/>
        <pc:sldMkLst>
          <pc:docMk/>
          <pc:sldMk cId="1119628306" sldId="422"/>
        </pc:sldMkLst>
        <pc:spChg chg="mod">
          <ac:chgData name="k26sangeetha@gmail.com" userId="dd71518909ab7ea5" providerId="LiveId" clId="{D62E6DCC-29EC-4F0F-AC9E-66B5034815D8}" dt="2023-01-12T09:57:23.138" v="1237" actId="20577"/>
          <ac:spMkLst>
            <pc:docMk/>
            <pc:sldMk cId="1119628306" sldId="422"/>
            <ac:spMk id="3" creationId="{AA212754-03EA-CAB3-E524-EB1FB0E68142}"/>
          </ac:spMkLst>
        </pc:spChg>
        <pc:spChg chg="mod">
          <ac:chgData name="k26sangeetha@gmail.com" userId="dd71518909ab7ea5" providerId="LiveId" clId="{D62E6DCC-29EC-4F0F-AC9E-66B5034815D8}" dt="2023-01-12T09:57:15.572" v="1220" actId="14100"/>
          <ac:spMkLst>
            <pc:docMk/>
            <pc:sldMk cId="1119628306" sldId="422"/>
            <ac:spMk id="8" creationId="{329A47CA-9836-B9CB-AB64-A4FF63886842}"/>
          </ac:spMkLst>
        </pc:spChg>
        <pc:picChg chg="mod">
          <ac:chgData name="k26sangeetha@gmail.com" userId="dd71518909ab7ea5" providerId="LiveId" clId="{D62E6DCC-29EC-4F0F-AC9E-66B5034815D8}" dt="2023-01-12T09:57:27.139" v="1238" actId="1076"/>
          <ac:picMkLst>
            <pc:docMk/>
            <pc:sldMk cId="1119628306" sldId="422"/>
            <ac:picMk id="7" creationId="{DF17F3E5-3B2B-3B30-4DA6-87FDF97C30AC}"/>
          </ac:picMkLst>
        </pc:picChg>
      </pc:sldChg>
      <pc:sldChg chg="modSp mod">
        <pc:chgData name="k26sangeetha@gmail.com" userId="dd71518909ab7ea5" providerId="LiveId" clId="{D62E6DCC-29EC-4F0F-AC9E-66B5034815D8}" dt="2023-01-12T10:00:13.974" v="1278" actId="21"/>
        <pc:sldMkLst>
          <pc:docMk/>
          <pc:sldMk cId="3386553843" sldId="424"/>
        </pc:sldMkLst>
        <pc:spChg chg="mod">
          <ac:chgData name="k26sangeetha@gmail.com" userId="dd71518909ab7ea5" providerId="LiveId" clId="{D62E6DCC-29EC-4F0F-AC9E-66B5034815D8}" dt="2023-01-12T10:00:13.974" v="1278" actId="21"/>
          <ac:spMkLst>
            <pc:docMk/>
            <pc:sldMk cId="3386553843" sldId="424"/>
            <ac:spMk id="3" creationId="{D837E2A9-E91D-891A-737A-E03AC88ECA9D}"/>
          </ac:spMkLst>
        </pc:spChg>
      </pc:sldChg>
      <pc:sldChg chg="modSp mod">
        <pc:chgData name="k26sangeetha@gmail.com" userId="dd71518909ab7ea5" providerId="LiveId" clId="{D62E6DCC-29EC-4F0F-AC9E-66B5034815D8}" dt="2023-01-12T10:02:28.908" v="1371" actId="1076"/>
        <pc:sldMkLst>
          <pc:docMk/>
          <pc:sldMk cId="3751114236" sldId="425"/>
        </pc:sldMkLst>
        <pc:picChg chg="mod">
          <ac:chgData name="k26sangeetha@gmail.com" userId="dd71518909ab7ea5" providerId="LiveId" clId="{D62E6DCC-29EC-4F0F-AC9E-66B5034815D8}" dt="2023-01-12T10:02:28.908" v="1371" actId="1076"/>
          <ac:picMkLst>
            <pc:docMk/>
            <pc:sldMk cId="3751114236" sldId="425"/>
            <ac:picMk id="4" creationId="{F15441AB-04A5-564C-2203-3C7A0A4EC1D0}"/>
          </ac:picMkLst>
        </pc:picChg>
      </pc:sldChg>
      <pc:sldChg chg="modSp mod">
        <pc:chgData name="k26sangeetha@gmail.com" userId="dd71518909ab7ea5" providerId="LiveId" clId="{D62E6DCC-29EC-4F0F-AC9E-66B5034815D8}" dt="2023-01-12T10:03:02.127" v="1379" actId="20577"/>
        <pc:sldMkLst>
          <pc:docMk/>
          <pc:sldMk cId="50671515" sldId="426"/>
        </pc:sldMkLst>
        <pc:spChg chg="mod">
          <ac:chgData name="k26sangeetha@gmail.com" userId="dd71518909ab7ea5" providerId="LiveId" clId="{D62E6DCC-29EC-4F0F-AC9E-66B5034815D8}" dt="2023-01-12T10:03:02.127" v="1379" actId="20577"/>
          <ac:spMkLst>
            <pc:docMk/>
            <pc:sldMk cId="50671515" sldId="426"/>
            <ac:spMk id="4" creationId="{36B4EFC9-A750-BBE9-F3C7-1732517555A7}"/>
          </ac:spMkLst>
        </pc:spChg>
      </pc:sldChg>
      <pc:sldChg chg="modSp mod">
        <pc:chgData name="k26sangeetha@gmail.com" userId="dd71518909ab7ea5" providerId="LiveId" clId="{D62E6DCC-29EC-4F0F-AC9E-66B5034815D8}" dt="2023-01-12T10:02:08.853" v="1370" actId="1076"/>
        <pc:sldMkLst>
          <pc:docMk/>
          <pc:sldMk cId="901179180" sldId="427"/>
        </pc:sldMkLst>
        <pc:spChg chg="mod">
          <ac:chgData name="k26sangeetha@gmail.com" userId="dd71518909ab7ea5" providerId="LiveId" clId="{D62E6DCC-29EC-4F0F-AC9E-66B5034815D8}" dt="2023-01-12T10:02:03.532" v="1367" actId="1076"/>
          <ac:spMkLst>
            <pc:docMk/>
            <pc:sldMk cId="901179180" sldId="427"/>
            <ac:spMk id="2" creationId="{611DF155-642D-D54A-0D8A-CFCC8DE3DECC}"/>
          </ac:spMkLst>
        </pc:spChg>
        <pc:spChg chg="mod">
          <ac:chgData name="k26sangeetha@gmail.com" userId="dd71518909ab7ea5" providerId="LiveId" clId="{D62E6DCC-29EC-4F0F-AC9E-66B5034815D8}" dt="2023-01-12T10:00:43.740" v="1289" actId="1076"/>
          <ac:spMkLst>
            <pc:docMk/>
            <pc:sldMk cId="901179180" sldId="427"/>
            <ac:spMk id="3" creationId="{D6887237-BAF5-D2D4-ED1B-DA6FBF623DAF}"/>
          </ac:spMkLst>
        </pc:spChg>
        <pc:picChg chg="mod">
          <ac:chgData name="k26sangeetha@gmail.com" userId="dd71518909ab7ea5" providerId="LiveId" clId="{D62E6DCC-29EC-4F0F-AC9E-66B5034815D8}" dt="2023-01-12T10:02:06.548" v="1369" actId="1076"/>
          <ac:picMkLst>
            <pc:docMk/>
            <pc:sldMk cId="901179180" sldId="427"/>
            <ac:picMk id="4" creationId="{1C18D707-B536-2CB0-7B28-B0F1E1B3C61C}"/>
          </ac:picMkLst>
        </pc:picChg>
        <pc:picChg chg="mod">
          <ac:chgData name="k26sangeetha@gmail.com" userId="dd71518909ab7ea5" providerId="LiveId" clId="{D62E6DCC-29EC-4F0F-AC9E-66B5034815D8}" dt="2023-01-12T10:02:08.853" v="1370" actId="1076"/>
          <ac:picMkLst>
            <pc:docMk/>
            <pc:sldMk cId="901179180" sldId="427"/>
            <ac:picMk id="5" creationId="{14710624-2838-0210-9971-BA5678DB0620}"/>
          </ac:picMkLst>
        </pc:picChg>
        <pc:picChg chg="mod">
          <ac:chgData name="k26sangeetha@gmail.com" userId="dd71518909ab7ea5" providerId="LiveId" clId="{D62E6DCC-29EC-4F0F-AC9E-66B5034815D8}" dt="2023-01-12T10:00:39.556" v="1288" actId="1076"/>
          <ac:picMkLst>
            <pc:docMk/>
            <pc:sldMk cId="901179180" sldId="427"/>
            <ac:picMk id="6" creationId="{B63FEC82-C3C9-7A3A-196A-69CE25B405C5}"/>
          </ac:picMkLst>
        </pc:picChg>
      </pc:sldChg>
      <pc:sldChg chg="modSp mod">
        <pc:chgData name="k26sangeetha@gmail.com" userId="dd71518909ab7ea5" providerId="LiveId" clId="{D62E6DCC-29EC-4F0F-AC9E-66B5034815D8}" dt="2023-01-12T09:52:54.692" v="1049" actId="20577"/>
        <pc:sldMkLst>
          <pc:docMk/>
          <pc:sldMk cId="213226125" sldId="428"/>
        </pc:sldMkLst>
        <pc:spChg chg="mod">
          <ac:chgData name="k26sangeetha@gmail.com" userId="dd71518909ab7ea5" providerId="LiveId" clId="{D62E6DCC-29EC-4F0F-AC9E-66B5034815D8}" dt="2023-01-12T09:52:54.692" v="1049" actId="20577"/>
          <ac:spMkLst>
            <pc:docMk/>
            <pc:sldMk cId="213226125" sldId="428"/>
            <ac:spMk id="6" creationId="{331AF4F1-84E4-63DB-4BA5-08BD4E53F7FD}"/>
          </ac:spMkLst>
        </pc:spChg>
      </pc:sldChg>
      <pc:sldChg chg="modSp mod">
        <pc:chgData name="k26sangeetha@gmail.com" userId="dd71518909ab7ea5" providerId="LiveId" clId="{D62E6DCC-29EC-4F0F-AC9E-66B5034815D8}" dt="2023-01-12T10:04:22.400" v="1399" actId="403"/>
        <pc:sldMkLst>
          <pc:docMk/>
          <pc:sldMk cId="2304572388" sldId="429"/>
        </pc:sldMkLst>
        <pc:spChg chg="mod">
          <ac:chgData name="k26sangeetha@gmail.com" userId="dd71518909ab7ea5" providerId="LiveId" clId="{D62E6DCC-29EC-4F0F-AC9E-66B5034815D8}" dt="2023-01-12T10:04:22.400" v="1399" actId="403"/>
          <ac:spMkLst>
            <pc:docMk/>
            <pc:sldMk cId="2304572388" sldId="429"/>
            <ac:spMk id="3" creationId="{2B8E86B1-B06C-2AAB-D223-00D9B178F7FC}"/>
          </ac:spMkLst>
        </pc:spChg>
      </pc:sldChg>
      <pc:sldChg chg="modSp mod">
        <pc:chgData name="k26sangeetha@gmail.com" userId="dd71518909ab7ea5" providerId="LiveId" clId="{D62E6DCC-29EC-4F0F-AC9E-66B5034815D8}" dt="2023-01-12T10:05:20.232" v="1406" actId="20577"/>
        <pc:sldMkLst>
          <pc:docMk/>
          <pc:sldMk cId="2551546443" sldId="432"/>
        </pc:sldMkLst>
        <pc:spChg chg="mod">
          <ac:chgData name="k26sangeetha@gmail.com" userId="dd71518909ab7ea5" providerId="LiveId" clId="{D62E6DCC-29EC-4F0F-AC9E-66B5034815D8}" dt="2023-01-12T10:05:20.232" v="1406" actId="20577"/>
          <ac:spMkLst>
            <pc:docMk/>
            <pc:sldMk cId="2551546443" sldId="432"/>
            <ac:spMk id="3" creationId="{D2991B63-E624-C684-8C4E-DB550ACFE1F2}"/>
          </ac:spMkLst>
        </pc:spChg>
      </pc:sldChg>
      <pc:sldChg chg="modSp mod">
        <pc:chgData name="k26sangeetha@gmail.com" userId="dd71518909ab7ea5" providerId="LiveId" clId="{D62E6DCC-29EC-4F0F-AC9E-66B5034815D8}" dt="2023-01-12T10:05:44.460" v="1412" actId="20577"/>
        <pc:sldMkLst>
          <pc:docMk/>
          <pc:sldMk cId="1086883980" sldId="434"/>
        </pc:sldMkLst>
        <pc:spChg chg="mod">
          <ac:chgData name="k26sangeetha@gmail.com" userId="dd71518909ab7ea5" providerId="LiveId" clId="{D62E6DCC-29EC-4F0F-AC9E-66B5034815D8}" dt="2023-01-12T10:05:44.460" v="1412" actId="20577"/>
          <ac:spMkLst>
            <pc:docMk/>
            <pc:sldMk cId="1086883980" sldId="434"/>
            <ac:spMk id="3" creationId="{0F5F427D-C7D7-2BE9-0767-7D7550372138}"/>
          </ac:spMkLst>
        </pc:spChg>
      </pc:sldChg>
      <pc:sldChg chg="modSp mod">
        <pc:chgData name="k26sangeetha@gmail.com" userId="dd71518909ab7ea5" providerId="LiveId" clId="{D62E6DCC-29EC-4F0F-AC9E-66B5034815D8}" dt="2023-01-12T10:06:11.284" v="1420" actId="20577"/>
        <pc:sldMkLst>
          <pc:docMk/>
          <pc:sldMk cId="1789614741" sldId="437"/>
        </pc:sldMkLst>
        <pc:spChg chg="mod">
          <ac:chgData name="k26sangeetha@gmail.com" userId="dd71518909ab7ea5" providerId="LiveId" clId="{D62E6DCC-29EC-4F0F-AC9E-66B5034815D8}" dt="2023-01-12T10:06:11.284" v="1420" actId="20577"/>
          <ac:spMkLst>
            <pc:docMk/>
            <pc:sldMk cId="1789614741" sldId="437"/>
            <ac:spMk id="3" creationId="{28614102-CE1B-0549-0C1F-28D5971BAF53}"/>
          </ac:spMkLst>
        </pc:spChg>
      </pc:sldChg>
      <pc:sldChg chg="modSp mod">
        <pc:chgData name="k26sangeetha@gmail.com" userId="dd71518909ab7ea5" providerId="LiveId" clId="{D62E6DCC-29EC-4F0F-AC9E-66B5034815D8}" dt="2023-01-12T10:05:52.163" v="1414" actId="20577"/>
        <pc:sldMkLst>
          <pc:docMk/>
          <pc:sldMk cId="2977367706" sldId="440"/>
        </pc:sldMkLst>
        <pc:spChg chg="mod">
          <ac:chgData name="k26sangeetha@gmail.com" userId="dd71518909ab7ea5" providerId="LiveId" clId="{D62E6DCC-29EC-4F0F-AC9E-66B5034815D8}" dt="2023-01-12T10:05:52.163" v="1414" actId="20577"/>
          <ac:spMkLst>
            <pc:docMk/>
            <pc:sldMk cId="2977367706" sldId="440"/>
            <ac:spMk id="4" creationId="{257D5608-9298-B9D5-1A0C-F0E22B940988}"/>
          </ac:spMkLst>
        </pc:spChg>
      </pc:sldChg>
      <pc:sldChg chg="modSp mod">
        <pc:chgData name="k26sangeetha@gmail.com" userId="dd71518909ab7ea5" providerId="LiveId" clId="{D62E6DCC-29EC-4F0F-AC9E-66B5034815D8}" dt="2023-01-12T10:06:03.411" v="1418" actId="20577"/>
        <pc:sldMkLst>
          <pc:docMk/>
          <pc:sldMk cId="2198654727" sldId="444"/>
        </pc:sldMkLst>
        <pc:spChg chg="mod">
          <ac:chgData name="k26sangeetha@gmail.com" userId="dd71518909ab7ea5" providerId="LiveId" clId="{D62E6DCC-29EC-4F0F-AC9E-66B5034815D8}" dt="2023-01-12T10:06:03.411" v="1418" actId="20577"/>
          <ac:spMkLst>
            <pc:docMk/>
            <pc:sldMk cId="2198654727" sldId="444"/>
            <ac:spMk id="4" creationId="{257D5608-9298-B9D5-1A0C-F0E22B940988}"/>
          </ac:spMkLst>
        </pc:spChg>
      </pc:sldChg>
      <pc:sldChg chg="modSp mod">
        <pc:chgData name="k26sangeetha@gmail.com" userId="dd71518909ab7ea5" providerId="LiveId" clId="{D62E6DCC-29EC-4F0F-AC9E-66B5034815D8}" dt="2023-01-12T10:06:22.724" v="1428" actId="20577"/>
        <pc:sldMkLst>
          <pc:docMk/>
          <pc:sldMk cId="2835248199" sldId="448"/>
        </pc:sldMkLst>
        <pc:spChg chg="mod">
          <ac:chgData name="k26sangeetha@gmail.com" userId="dd71518909ab7ea5" providerId="LiveId" clId="{D62E6DCC-29EC-4F0F-AC9E-66B5034815D8}" dt="2023-01-12T10:06:22.724" v="1428" actId="20577"/>
          <ac:spMkLst>
            <pc:docMk/>
            <pc:sldMk cId="2835248199" sldId="448"/>
            <ac:spMk id="3" creationId="{28614102-CE1B-0549-0C1F-28D5971BAF53}"/>
          </ac:spMkLst>
        </pc:spChg>
      </pc:sldChg>
      <pc:sldChg chg="modSp mod">
        <pc:chgData name="k26sangeetha@gmail.com" userId="dd71518909ab7ea5" providerId="LiveId" clId="{D62E6DCC-29EC-4F0F-AC9E-66B5034815D8}" dt="2023-01-12T10:06:31.841" v="1429" actId="123"/>
        <pc:sldMkLst>
          <pc:docMk/>
          <pc:sldMk cId="746217425" sldId="450"/>
        </pc:sldMkLst>
        <pc:spChg chg="mod">
          <ac:chgData name="k26sangeetha@gmail.com" userId="dd71518909ab7ea5" providerId="LiveId" clId="{D62E6DCC-29EC-4F0F-AC9E-66B5034815D8}" dt="2023-01-12T10:06:31.841" v="1429" actId="123"/>
          <ac:spMkLst>
            <pc:docMk/>
            <pc:sldMk cId="746217425" sldId="450"/>
            <ac:spMk id="3" creationId="{D5919D45-CC1C-C7C5-4EAF-DD2960FF34BF}"/>
          </ac:spMkLst>
        </pc:spChg>
      </pc:sldChg>
      <pc:sldChg chg="add del">
        <pc:chgData name="k26sangeetha@gmail.com" userId="dd71518909ab7ea5" providerId="LiveId" clId="{D62E6DCC-29EC-4F0F-AC9E-66B5034815D8}" dt="2023-01-12T09:29:18.365" v="377" actId="47"/>
        <pc:sldMkLst>
          <pc:docMk/>
          <pc:sldMk cId="4050504092" sldId="453"/>
        </pc:sldMkLst>
      </pc:sldChg>
      <pc:sldChg chg="addSp delSp modSp new mod modClrScheme chgLayout">
        <pc:chgData name="k26sangeetha@gmail.com" userId="dd71518909ab7ea5" providerId="LiveId" clId="{D62E6DCC-29EC-4F0F-AC9E-66B5034815D8}" dt="2023-01-12T09:29:00.403" v="373" actId="1076"/>
        <pc:sldMkLst>
          <pc:docMk/>
          <pc:sldMk cId="3568485406" sldId="454"/>
        </pc:sldMkLst>
        <pc:spChg chg="del mod ord">
          <ac:chgData name="k26sangeetha@gmail.com" userId="dd71518909ab7ea5" providerId="LiveId" clId="{D62E6DCC-29EC-4F0F-AC9E-66B5034815D8}" dt="2023-01-12T09:25:52.334" v="137" actId="700"/>
          <ac:spMkLst>
            <pc:docMk/>
            <pc:sldMk cId="3568485406" sldId="454"/>
            <ac:spMk id="2" creationId="{40E3A134-62EC-FB93-0412-1F2A76506151}"/>
          </ac:spMkLst>
        </pc:spChg>
        <pc:spChg chg="del mod ord">
          <ac:chgData name="k26sangeetha@gmail.com" userId="dd71518909ab7ea5" providerId="LiveId" clId="{D62E6DCC-29EC-4F0F-AC9E-66B5034815D8}" dt="2023-01-12T09:25:52.334" v="137" actId="700"/>
          <ac:spMkLst>
            <pc:docMk/>
            <pc:sldMk cId="3568485406" sldId="454"/>
            <ac:spMk id="3" creationId="{45E0FABF-36F3-2685-776F-B72882C25C32}"/>
          </ac:spMkLst>
        </pc:spChg>
        <pc:spChg chg="add del mod ord">
          <ac:chgData name="k26sangeetha@gmail.com" userId="dd71518909ab7ea5" providerId="LiveId" clId="{D62E6DCC-29EC-4F0F-AC9E-66B5034815D8}" dt="2023-01-12T09:25:57.772" v="139"/>
          <ac:spMkLst>
            <pc:docMk/>
            <pc:sldMk cId="3568485406" sldId="454"/>
            <ac:spMk id="4" creationId="{2FF6ED53-F1F4-BED9-E569-F06BB75856F1}"/>
          </ac:spMkLst>
        </pc:spChg>
        <pc:spChg chg="add mod ord">
          <ac:chgData name="k26sangeetha@gmail.com" userId="dd71518909ab7ea5" providerId="LiveId" clId="{D62E6DCC-29EC-4F0F-AC9E-66B5034815D8}" dt="2023-01-12T09:28:40.641" v="366" actId="113"/>
          <ac:spMkLst>
            <pc:docMk/>
            <pc:sldMk cId="3568485406" sldId="454"/>
            <ac:spMk id="5" creationId="{E0051672-03DD-B918-FE13-34A0A9873926}"/>
          </ac:spMkLst>
        </pc:spChg>
        <pc:spChg chg="add mod">
          <ac:chgData name="k26sangeetha@gmail.com" userId="dd71518909ab7ea5" providerId="LiveId" clId="{D62E6DCC-29EC-4F0F-AC9E-66B5034815D8}" dt="2023-01-12T09:29:00.403" v="373" actId="1076"/>
          <ac:spMkLst>
            <pc:docMk/>
            <pc:sldMk cId="3568485406" sldId="454"/>
            <ac:spMk id="6" creationId="{C0FBAAF6-51A4-96E2-BB0C-0A8EDE58EEEA}"/>
          </ac:spMkLst>
        </pc:spChg>
        <pc:spChg chg="add mod">
          <ac:chgData name="k26sangeetha@gmail.com" userId="dd71518909ab7ea5" providerId="LiveId" clId="{D62E6DCC-29EC-4F0F-AC9E-66B5034815D8}" dt="2023-01-12T09:28:54.267" v="372" actId="1076"/>
          <ac:spMkLst>
            <pc:docMk/>
            <pc:sldMk cId="3568485406" sldId="454"/>
            <ac:spMk id="7" creationId="{58C07F72-9984-DF15-C5B4-2AECA5FA4A32}"/>
          </ac:spMkLst>
        </pc:spChg>
      </pc:sldChg>
      <pc:sldChg chg="addSp delSp modSp new mod">
        <pc:chgData name="k26sangeetha@gmail.com" userId="dd71518909ab7ea5" providerId="LiveId" clId="{D62E6DCC-29EC-4F0F-AC9E-66B5034815D8}" dt="2023-01-12T09:49:18.023" v="952" actId="5793"/>
        <pc:sldMkLst>
          <pc:docMk/>
          <pc:sldMk cId="2238068119" sldId="455"/>
        </pc:sldMkLst>
        <pc:spChg chg="mod">
          <ac:chgData name="k26sangeetha@gmail.com" userId="dd71518909ab7ea5" providerId="LiveId" clId="{D62E6DCC-29EC-4F0F-AC9E-66B5034815D8}" dt="2023-01-12T09:48:28.124" v="918" actId="1076"/>
          <ac:spMkLst>
            <pc:docMk/>
            <pc:sldMk cId="2238068119" sldId="455"/>
            <ac:spMk id="2" creationId="{286B30FD-E4C9-4D0F-E66E-BAFA82049673}"/>
          </ac:spMkLst>
        </pc:spChg>
        <pc:spChg chg="mod">
          <ac:chgData name="k26sangeetha@gmail.com" userId="dd71518909ab7ea5" providerId="LiveId" clId="{D62E6DCC-29EC-4F0F-AC9E-66B5034815D8}" dt="2023-01-12T09:49:18.023" v="952" actId="5793"/>
          <ac:spMkLst>
            <pc:docMk/>
            <pc:sldMk cId="2238068119" sldId="455"/>
            <ac:spMk id="3" creationId="{B4CD064A-45C2-4DBB-E653-0A5AFACEBC17}"/>
          </ac:spMkLst>
        </pc:spChg>
        <pc:spChg chg="add del">
          <ac:chgData name="k26sangeetha@gmail.com" userId="dd71518909ab7ea5" providerId="LiveId" clId="{D62E6DCC-29EC-4F0F-AC9E-66B5034815D8}" dt="2023-01-12T09:48:33.925" v="920" actId="22"/>
          <ac:spMkLst>
            <pc:docMk/>
            <pc:sldMk cId="2238068119" sldId="455"/>
            <ac:spMk id="5" creationId="{106E4D4B-5DCC-70D5-6442-2B8EC73DE0BB}"/>
          </ac:spMkLst>
        </pc:spChg>
      </pc:sldChg>
      <pc:sldChg chg="new del">
        <pc:chgData name="k26sangeetha@gmail.com" userId="dd71518909ab7ea5" providerId="LiveId" clId="{D62E6DCC-29EC-4F0F-AC9E-66B5034815D8}" dt="2023-01-12T09:41:42.853" v="697" actId="47"/>
        <pc:sldMkLst>
          <pc:docMk/>
          <pc:sldMk cId="3508287566" sldId="455"/>
        </pc:sldMkLst>
      </pc:sldChg>
      <pc:sldChg chg="modSp add mod">
        <pc:chgData name="k26sangeetha@gmail.com" userId="dd71518909ab7ea5" providerId="LiveId" clId="{D62E6DCC-29EC-4F0F-AC9E-66B5034815D8}" dt="2023-01-12T09:50:49.491" v="1011"/>
        <pc:sldMkLst>
          <pc:docMk/>
          <pc:sldMk cId="2268249423" sldId="456"/>
        </pc:sldMkLst>
        <pc:spChg chg="mod">
          <ac:chgData name="k26sangeetha@gmail.com" userId="dd71518909ab7ea5" providerId="LiveId" clId="{D62E6DCC-29EC-4F0F-AC9E-66B5034815D8}" dt="2023-01-12T09:49:28.836" v="954" actId="20577"/>
          <ac:spMkLst>
            <pc:docMk/>
            <pc:sldMk cId="2268249423" sldId="456"/>
            <ac:spMk id="2" creationId="{286B30FD-E4C9-4D0F-E66E-BAFA82049673}"/>
          </ac:spMkLst>
        </pc:spChg>
        <pc:spChg chg="mod">
          <ac:chgData name="k26sangeetha@gmail.com" userId="dd71518909ab7ea5" providerId="LiveId" clId="{D62E6DCC-29EC-4F0F-AC9E-66B5034815D8}" dt="2023-01-12T09:50:49.491" v="1011"/>
          <ac:spMkLst>
            <pc:docMk/>
            <pc:sldMk cId="2268249423" sldId="456"/>
            <ac:spMk id="3" creationId="{B4CD064A-45C2-4DBB-E653-0A5AFACEBC17}"/>
          </ac:spMkLst>
        </pc:spChg>
      </pc:sldChg>
      <pc:sldChg chg="addSp delSp modSp new mod modClrScheme chgLayout">
        <pc:chgData name="k26sangeetha@gmail.com" userId="dd71518909ab7ea5" providerId="LiveId" clId="{D62E6DCC-29EC-4F0F-AC9E-66B5034815D8}" dt="2023-01-12T09:50:32.805" v="1010" actId="20577"/>
        <pc:sldMkLst>
          <pc:docMk/>
          <pc:sldMk cId="1355062629" sldId="457"/>
        </pc:sldMkLst>
        <pc:spChg chg="del mod ord">
          <ac:chgData name="k26sangeetha@gmail.com" userId="dd71518909ab7ea5" providerId="LiveId" clId="{D62E6DCC-29EC-4F0F-AC9E-66B5034815D8}" dt="2023-01-12T09:50:11.831" v="964" actId="700"/>
          <ac:spMkLst>
            <pc:docMk/>
            <pc:sldMk cId="1355062629" sldId="457"/>
            <ac:spMk id="2" creationId="{4DC2179B-1385-771E-BC4E-328DD64B8C92}"/>
          </ac:spMkLst>
        </pc:spChg>
        <pc:spChg chg="del mod ord">
          <ac:chgData name="k26sangeetha@gmail.com" userId="dd71518909ab7ea5" providerId="LiveId" clId="{D62E6DCC-29EC-4F0F-AC9E-66B5034815D8}" dt="2023-01-12T09:50:11.831" v="964" actId="700"/>
          <ac:spMkLst>
            <pc:docMk/>
            <pc:sldMk cId="1355062629" sldId="457"/>
            <ac:spMk id="3" creationId="{312676E1-8E77-07BB-46C7-069205682948}"/>
          </ac:spMkLst>
        </pc:spChg>
        <pc:spChg chg="add del mod ord">
          <ac:chgData name="k26sangeetha@gmail.com" userId="dd71518909ab7ea5" providerId="LiveId" clId="{D62E6DCC-29EC-4F0F-AC9E-66B5034815D8}" dt="2023-01-12T09:50:14.110" v="965" actId="700"/>
          <ac:spMkLst>
            <pc:docMk/>
            <pc:sldMk cId="1355062629" sldId="457"/>
            <ac:spMk id="4" creationId="{8514ABF4-F656-F13A-DB08-54559AE3627E}"/>
          </ac:spMkLst>
        </pc:spChg>
        <pc:spChg chg="add del mod ord">
          <ac:chgData name="k26sangeetha@gmail.com" userId="dd71518909ab7ea5" providerId="LiveId" clId="{D62E6DCC-29EC-4F0F-AC9E-66B5034815D8}" dt="2023-01-12T09:50:14.110" v="965" actId="700"/>
          <ac:spMkLst>
            <pc:docMk/>
            <pc:sldMk cId="1355062629" sldId="457"/>
            <ac:spMk id="5" creationId="{19CCBB6F-EB40-125B-2D26-BCC36BF21002}"/>
          </ac:spMkLst>
        </pc:spChg>
        <pc:spChg chg="add mod ord">
          <ac:chgData name="k26sangeetha@gmail.com" userId="dd71518909ab7ea5" providerId="LiveId" clId="{D62E6DCC-29EC-4F0F-AC9E-66B5034815D8}" dt="2023-01-12T09:50:24.922" v="999" actId="20577"/>
          <ac:spMkLst>
            <pc:docMk/>
            <pc:sldMk cId="1355062629" sldId="457"/>
            <ac:spMk id="6" creationId="{9DC860F7-2408-CF83-407A-4A2CC3884D42}"/>
          </ac:spMkLst>
        </pc:spChg>
        <pc:spChg chg="add mod ord">
          <ac:chgData name="k26sangeetha@gmail.com" userId="dd71518909ab7ea5" providerId="LiveId" clId="{D62E6DCC-29EC-4F0F-AC9E-66B5034815D8}" dt="2023-01-12T09:50:32.805" v="1010" actId="20577"/>
          <ac:spMkLst>
            <pc:docMk/>
            <pc:sldMk cId="1355062629" sldId="457"/>
            <ac:spMk id="7" creationId="{0560606B-27E6-B881-5EE1-6A3B8FC4366F}"/>
          </ac:spMkLst>
        </pc:spChg>
      </pc:sldChg>
      <pc:sldChg chg="addSp delSp modSp new del mod modClrScheme chgLayout">
        <pc:chgData name="k26sangeetha@gmail.com" userId="dd71518909ab7ea5" providerId="LiveId" clId="{D62E6DCC-29EC-4F0F-AC9E-66B5034815D8}" dt="2023-01-12T09:52:35.177" v="1019" actId="47"/>
        <pc:sldMkLst>
          <pc:docMk/>
          <pc:sldMk cId="3973906369" sldId="458"/>
        </pc:sldMkLst>
        <pc:spChg chg="del mod ord">
          <ac:chgData name="k26sangeetha@gmail.com" userId="dd71518909ab7ea5" providerId="LiveId" clId="{D62E6DCC-29EC-4F0F-AC9E-66B5034815D8}" dt="2023-01-12T09:51:06.542" v="1013" actId="700"/>
          <ac:spMkLst>
            <pc:docMk/>
            <pc:sldMk cId="3973906369" sldId="458"/>
            <ac:spMk id="2" creationId="{E5E1A9A5-2089-037F-A276-295834785FCF}"/>
          </ac:spMkLst>
        </pc:spChg>
        <pc:spChg chg="del mod ord">
          <ac:chgData name="k26sangeetha@gmail.com" userId="dd71518909ab7ea5" providerId="LiveId" clId="{D62E6DCC-29EC-4F0F-AC9E-66B5034815D8}" dt="2023-01-12T09:51:06.542" v="1013" actId="700"/>
          <ac:spMkLst>
            <pc:docMk/>
            <pc:sldMk cId="3973906369" sldId="458"/>
            <ac:spMk id="3" creationId="{AB860FC2-D910-CC47-6330-E36B83E61C83}"/>
          </ac:spMkLst>
        </pc:spChg>
        <pc:spChg chg="add mod ord">
          <ac:chgData name="k26sangeetha@gmail.com" userId="dd71518909ab7ea5" providerId="LiveId" clId="{D62E6DCC-29EC-4F0F-AC9E-66B5034815D8}" dt="2023-01-12T09:51:06.542" v="1013" actId="700"/>
          <ac:spMkLst>
            <pc:docMk/>
            <pc:sldMk cId="3973906369" sldId="458"/>
            <ac:spMk id="4" creationId="{C7C217B7-A42F-DA6F-E216-46BFBC50388F}"/>
          </ac:spMkLst>
        </pc:spChg>
        <pc:spChg chg="add mod ord">
          <ac:chgData name="k26sangeetha@gmail.com" userId="dd71518909ab7ea5" providerId="LiveId" clId="{D62E6DCC-29EC-4F0F-AC9E-66B5034815D8}" dt="2023-01-12T09:51:06.542" v="1013" actId="700"/>
          <ac:spMkLst>
            <pc:docMk/>
            <pc:sldMk cId="3973906369" sldId="458"/>
            <ac:spMk id="5" creationId="{4F45031B-9D5A-9003-8026-4E5FA78F37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9A49B-9B7B-4578-859A-7846F7B9871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217F-91AF-49BD-B81B-A610A8AD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217F-91AF-49BD-B81B-A610A8AD31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217F-91AF-49BD-B81B-A610A8AD31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217F-91AF-49BD-B81B-A610A8AD31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217F-91AF-49BD-B81B-A610A8AD31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AD3D-E7A5-65AD-BF00-F1389AE02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6B48-EB0D-6A48-E585-F9B376E7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13A2-33AC-7971-60FE-4F423BA2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7A19-40B2-87C4-9DB0-93B65246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150D-BAEF-89A0-ED2D-90ED73F7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61B7-DD64-5F09-0B30-D1DAC4C0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75AE-8CEF-00C9-798C-650640185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F33B-4F80-7EB7-B724-69E03294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3125-7026-D157-BDEB-89A9B020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8FAC-8431-7BB9-6A8D-21646E69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F4B9B-8F25-FCFC-F1C5-FAD022E66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CA8BC-94C4-4D7F-28AE-3625B0A7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DAE4-8DA0-73D9-B1D1-8BB7A263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6ECF-1C53-8461-C989-2C398712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81B7-1C85-84D2-4595-8BCC0183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2712-CD9E-CB7E-7FD6-29A0D754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D229-645E-8F82-2361-7FFF0387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64D2-A582-82B2-8A1C-98A2E141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E1B3-B124-7489-8EB2-D9BF7F07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AB77-7332-3C28-FF2A-B71B9928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6EFF-B462-3413-4157-7CA35B23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56C6-72B8-EFB4-2A3E-CF56C3345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9551-C06D-5539-40C4-C396DAE1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0FAF-C477-D8DC-9A76-E0101203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6605-46A1-2C4A-387D-39E97EB6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6D02-858F-D8A3-255A-7ADAEE88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F275-EE9B-5104-A328-A920FB626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7A402-9B6C-023F-CB47-48752839D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79F86-EDDF-4F14-BC1C-FB6B3994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B6E46-9A51-E39D-D6EE-E1FC281F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61D24-57B7-65FA-60D3-D3F32460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66A4-3B77-C11B-E3DA-9F8B72C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79AE7-EF34-A01C-C1A8-6AA29653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1E3CE-D09D-0B57-F62F-998CAB150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33564-26C5-6007-2765-C2CBCF9D5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80787-2603-6F07-4619-796403C83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216AA-EC47-7B37-5873-76F137C6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004A0-75D2-49E8-A14B-EB47F195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2996D-9F6A-7071-CF43-9F4C7E8D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A73F-D3A3-68CE-8A29-C9115C3A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AAAA1-BFD2-8FC3-4AED-A23F6A93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71174-E844-FCBF-36AD-272F7A9A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9D465-28D3-C58E-42F7-3D8E8EE0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B7D00-C50B-1C11-1ED1-94ED020F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E1C52-6A18-5CA0-B9F7-86D65D05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EB509-531E-A87E-7181-CB846CBA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7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9DB-428B-BC22-8E05-1D9FB059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9CC1-358C-F451-FB91-CD26E3B6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B5A95-1E85-3987-965E-54573D7D3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6A3CD-3BA2-29ED-9516-5D53315B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7115-3D92-CF9F-674E-2FC30E0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0ACE5-C720-3B04-1430-DFEFA5C6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E1D2-82DA-48CA-F4F7-66534468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1A215-0486-C58E-90D1-06992E2E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21C01-002D-8E0E-25A3-80CC7417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8A099-7B88-BA92-B596-3432E1F5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F0463-0CBA-0D81-5532-89E2F1CE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FB7DF-9803-E104-3F5B-236E238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CAC3A-B9DC-0AD3-7FB8-A4D924A4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19D3-2DF9-21F0-124B-291EFFF7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2EEA-DBE4-1D43-384D-65749C145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4EDD-2AAA-4D47-8B15-E484A3185AC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E56C-04F6-BC9C-FA7A-26E1D3262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A5C2-F60D-7AC7-655F-6EDA88ED5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1332-69FC-4DB4-8D39-97CEE17ED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r-sangeetha-kannan-08217883" TargetMode="External"/><Relationship Id="rId2" Type="http://schemas.openxmlformats.org/officeDocument/2006/relationships/hyperlink" Target="mailto:k26sangeetha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001694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eesAT/GWA_tutoria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zz.bwh.harvard.edu/plink/dist/plink-1.07-x86_64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eesAT/GWA_tutorial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1EE8-62DD-CFF3-A573-32BCF3AB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91" y="2610463"/>
            <a:ext cx="10823863" cy="21090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>
                <a:solidFill>
                  <a:schemeClr val="accent2">
                    <a:lumMod val="75000"/>
                  </a:schemeClr>
                </a:solidFill>
              </a:rPr>
              <a:t>UNDERSTANDING GWAS : </a:t>
            </a:r>
            <a:br>
              <a:rPr lang="en-IN" sz="6000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4900" b="1" u="sng" dirty="0">
                <a:solidFill>
                  <a:schemeClr val="accent2">
                    <a:lumMod val="75000"/>
                  </a:schemeClr>
                </a:solidFill>
              </a:rPr>
              <a:t>A tutorial with step by step guidelines to perform GWAS</a:t>
            </a:r>
            <a:br>
              <a:rPr lang="en-IN" sz="6000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6000" b="1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60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E26C0-6FAA-136E-A7AF-CE5F01B5B9E9}"/>
              </a:ext>
            </a:extLst>
          </p:cNvPr>
          <p:cNvSpPr txBox="1"/>
          <p:nvPr/>
        </p:nvSpPr>
        <p:spPr>
          <a:xfrm>
            <a:off x="4862053" y="5350818"/>
            <a:ext cx="7329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i="1" dirty="0" err="1"/>
              <a:t>Dr.</a:t>
            </a:r>
            <a:r>
              <a:rPr lang="en-IN" sz="3200" i="1" dirty="0"/>
              <a:t> K. Sangeetha</a:t>
            </a:r>
          </a:p>
          <a:p>
            <a:pPr algn="r"/>
            <a:r>
              <a:rPr lang="en-IN" sz="2400" i="1" dirty="0"/>
              <a:t>Email: </a:t>
            </a:r>
            <a:r>
              <a:rPr lang="en-IN" sz="2400" i="1" dirty="0">
                <a:hlinkClick r:id="rId2"/>
              </a:rPr>
              <a:t>k26sangeetha@gmail.com</a:t>
            </a:r>
            <a:endParaRPr lang="en-IN" sz="2400" i="1" dirty="0"/>
          </a:p>
          <a:p>
            <a:pPr algn="r"/>
            <a:r>
              <a:rPr lang="en-IN" sz="2400" i="1" dirty="0"/>
              <a:t>LinkedIn:</a:t>
            </a:r>
            <a:r>
              <a:rPr lang="en-US" sz="2400" i="0" dirty="0">
                <a:effectLst/>
                <a:latin typeface="-apple-system"/>
                <a:hlinkClick r:id="rId3"/>
              </a:rPr>
              <a:t>linkedin.com/in/dr-sangeetha-kannan-08217883</a:t>
            </a:r>
            <a:r>
              <a:rPr lang="en-IN" sz="2400" i="1" dirty="0"/>
              <a:t> </a:t>
            </a:r>
          </a:p>
          <a:p>
            <a:pPr algn="r"/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14590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99B20-103F-163F-5B09-788D26FF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START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5C45A4-73E2-5343-0798-D14A8CD03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Quality Control</a:t>
            </a:r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721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9A1A-8712-08A6-77A0-9D5DF58A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7116"/>
          </a:xfrm>
        </p:spPr>
        <p:txBody>
          <a:bodyPr/>
          <a:lstStyle/>
          <a:p>
            <a:pPr algn="ctr"/>
            <a:r>
              <a:rPr lang="en-IN" b="1" dirty="0"/>
              <a:t>QC of genetic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E85C-4DC0-ED9B-147E-B89863D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026695"/>
            <a:ext cx="10910455" cy="555056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raw genotype data has several inherent imperfections and require rigorous  QC before beginning the analysis</a:t>
            </a:r>
          </a:p>
          <a:p>
            <a:pPr algn="just"/>
            <a:r>
              <a:rPr lang="en-US" dirty="0"/>
              <a:t>The seven QC steps considered in this tutorial to filter out of the imperfect SNPs and individuals  are as follows: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Individual and SNP missingness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Inconsistent assignment of genetic sex of subjects (sex discrepancy)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Minor allele frequency (MAF)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Deviations from Hardy–Weinberg equilibrium (HWE)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Heterozygosity rate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Cryptic relatedness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Population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271368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45C45A4-73E2-5343-0798-D14A8CD03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715" y="2479091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b="1" dirty="0"/>
              <a:t>QC-Step 1</a:t>
            </a:r>
          </a:p>
          <a:p>
            <a:r>
              <a:rPr lang="en-IN" sz="3200" dirty="0"/>
              <a:t>Missingness of SNPs and individuals</a:t>
            </a:r>
            <a:endParaRPr lang="en-US" sz="3200" dirty="0"/>
          </a:p>
          <a:p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124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D8F2-510C-BE35-9CF5-0D251113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01"/>
            <a:ext cx="12192000" cy="116700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Steps followed to check missingness of SNPs and individuals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E2A9-E91D-891A-737A-E03AC88E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6" y="1491915"/>
            <a:ext cx="11470105" cy="50853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into the folder </a:t>
            </a:r>
            <a:r>
              <a:rPr lang="en-US" b="0" i="1" dirty="0">
                <a:solidFill>
                  <a:srgbClr val="57606A"/>
                </a:solidFill>
                <a:effectLst/>
                <a:latin typeface="-apple-system"/>
              </a:rPr>
              <a:t>1_QC_GWAS </a:t>
            </a:r>
            <a:r>
              <a:rPr lang="en-US" dirty="0"/>
              <a:t>and run the command 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HapMap_3_r3_1 --missing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Note: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sz="2200" b="1" dirty="0"/>
              <a:t>--</a:t>
            </a:r>
            <a:r>
              <a:rPr lang="en-US" sz="2200" b="1" dirty="0" err="1"/>
              <a:t>noweb</a:t>
            </a:r>
            <a:r>
              <a:rPr lang="en-US" sz="2200" b="1" dirty="0"/>
              <a:t> </a:t>
            </a:r>
            <a:r>
              <a:rPr lang="en-US" sz="2200" dirty="0"/>
              <a:t>is option that tells PLINK that it is not connected to the internet</a:t>
            </a:r>
          </a:p>
          <a:p>
            <a:pPr marL="914400" lvl="2" indent="0">
              <a:buNone/>
            </a:pPr>
            <a:r>
              <a:rPr lang="en-US" sz="2200" b="1" dirty="0"/>
              <a:t>--</a:t>
            </a:r>
            <a:r>
              <a:rPr lang="en-US" sz="2200" b="1" dirty="0" err="1"/>
              <a:t>bfile</a:t>
            </a:r>
            <a:r>
              <a:rPr lang="en-US" sz="2200" b="1" dirty="0"/>
              <a:t> </a:t>
            </a:r>
            <a:r>
              <a:rPr lang="en-US" sz="2200" dirty="0"/>
              <a:t>indicates the binary files where the genotype data is present</a:t>
            </a:r>
          </a:p>
          <a:p>
            <a:pPr marL="914400" lvl="2" indent="0">
              <a:buNone/>
            </a:pPr>
            <a:r>
              <a:rPr lang="en-US" sz="2200" b="1" dirty="0"/>
              <a:t>--missing </a:t>
            </a:r>
            <a:r>
              <a:rPr lang="en-US" sz="2200" dirty="0"/>
              <a:t>produces a report of missing  genotype data per individual and marker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OBSERVATIONS:</a:t>
            </a:r>
          </a:p>
          <a:p>
            <a:pPr lvl="2"/>
            <a:r>
              <a:rPr lang="en-US" sz="2400" b="1" dirty="0"/>
              <a:t>1457897 SNPs </a:t>
            </a:r>
            <a:r>
              <a:rPr lang="en-US" sz="2400" dirty="0"/>
              <a:t>and </a:t>
            </a:r>
            <a:r>
              <a:rPr lang="en-US" sz="2400" b="1" dirty="0"/>
              <a:t>165 individuals </a:t>
            </a:r>
            <a:r>
              <a:rPr lang="en-US" sz="2400" dirty="0"/>
              <a:t>taken for the study</a:t>
            </a:r>
          </a:p>
          <a:p>
            <a:pPr lvl="2"/>
            <a:r>
              <a:rPr lang="en-US" sz="2400" b="1" dirty="0"/>
              <a:t>53 individuals</a:t>
            </a:r>
            <a:r>
              <a:rPr lang="en-US" sz="2400" dirty="0"/>
              <a:t> with missing phenotypes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F155-642D-D54A-0D8A-CFCC8DE3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4" y="758245"/>
            <a:ext cx="11792212" cy="78054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Output screenshots</a:t>
            </a:r>
            <a:br>
              <a:rPr lang="en-US" sz="3600" dirty="0"/>
            </a:br>
            <a:r>
              <a:rPr lang="en-IN" sz="3100" dirty="0"/>
              <a:t>Output was two files: </a:t>
            </a:r>
            <a:r>
              <a:rPr lang="en-IN" sz="3100" b="1" dirty="0" err="1"/>
              <a:t>plink.lmiss</a:t>
            </a:r>
            <a:r>
              <a:rPr lang="en-IN" sz="3100" b="1" dirty="0"/>
              <a:t> </a:t>
            </a:r>
            <a:r>
              <a:rPr lang="en-IN" sz="3100" dirty="0"/>
              <a:t>(for </a:t>
            </a:r>
            <a:r>
              <a:rPr lang="en-IN" sz="3100" dirty="0" err="1"/>
              <a:t>SNPlocus</a:t>
            </a:r>
            <a:r>
              <a:rPr lang="en-IN" sz="3100" dirty="0"/>
              <a:t>) and </a:t>
            </a:r>
            <a:r>
              <a:rPr lang="en-IN" sz="3100" b="1" dirty="0" err="1"/>
              <a:t>plink.imiss</a:t>
            </a:r>
            <a:r>
              <a:rPr lang="en-IN" sz="3100" b="1" dirty="0"/>
              <a:t> </a:t>
            </a:r>
            <a:r>
              <a:rPr lang="en-IN" sz="3100" dirty="0"/>
              <a:t>(for individual) These look like the screenshots below</a:t>
            </a:r>
            <a:br>
              <a:rPr lang="en-US" sz="13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7237-BAF5-D2D4-ED1B-DA6FBF62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967" y="2065580"/>
            <a:ext cx="1991435" cy="331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i="1" dirty="0"/>
              <a:t>Abbreviations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8D707-B536-2CB0-7B28-B0F1E1B3C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" t="3837"/>
          <a:stretch/>
        </p:blipFill>
        <p:spPr>
          <a:xfrm>
            <a:off x="456579" y="4221984"/>
            <a:ext cx="5261924" cy="2636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10624-2838-0210-9971-BA5678DB0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3" t="1639"/>
          <a:stretch/>
        </p:blipFill>
        <p:spPr>
          <a:xfrm>
            <a:off x="368693" y="1671017"/>
            <a:ext cx="5349810" cy="2433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FEC82-C3C9-7A3A-196A-69CE25B40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857" y="2396469"/>
            <a:ext cx="4672451" cy="27030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1BB17C-06F4-BC40-ED60-9DE2FB2FCE8E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81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i="1" dirty="0"/>
              <a:t>…check missingness </a:t>
            </a:r>
          </a:p>
        </p:txBody>
      </p:sp>
    </p:spTree>
    <p:extLst>
      <p:ext uri="{BB962C8B-B14F-4D97-AF65-F5344CB8AC3E}">
        <p14:creationId xmlns:p14="http://schemas.microsoft.com/office/powerpoint/2010/main" val="90117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9F0F-A7F4-4495-7B25-2A6C6407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260987"/>
            <a:ext cx="11181349" cy="2055206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2. Visualization of missingness by producing histograms of missing values of SNPs and Individuals (the --no-save  helps not to save the workspace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85A8-A8EA-3949-EBB1-F1FE6F25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23" y="1723739"/>
            <a:ext cx="10798277" cy="538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Rscript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--no-save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hist_miss.R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441AB-04A5-564C-2203-3C7A0A4E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10" y="3075669"/>
            <a:ext cx="3710725" cy="3702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6E33B-7F5E-152F-20D5-E70D2C632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8" r="5667"/>
          <a:stretch/>
        </p:blipFill>
        <p:spPr>
          <a:xfrm>
            <a:off x="1393723" y="2998853"/>
            <a:ext cx="3606833" cy="37772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3E7D5F-3B16-3A9C-3AEE-1887DDC45482}"/>
              </a:ext>
            </a:extLst>
          </p:cNvPr>
          <p:cNvSpPr txBox="1">
            <a:spLocks/>
          </p:cNvSpPr>
          <p:nvPr/>
        </p:nvSpPr>
        <p:spPr>
          <a:xfrm>
            <a:off x="823742" y="2070716"/>
            <a:ext cx="10515600" cy="1007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Output screenshots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FEB9BC-B3E0-AB0E-C3FD-B390DED30D85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81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i="1" dirty="0"/>
              <a:t>…check missingness </a:t>
            </a:r>
          </a:p>
        </p:txBody>
      </p:sp>
    </p:spTree>
    <p:extLst>
      <p:ext uri="{BB962C8B-B14F-4D97-AF65-F5344CB8AC3E}">
        <p14:creationId xmlns:p14="http://schemas.microsoft.com/office/powerpoint/2010/main" val="375111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B4EFC9-A750-BBE9-F3C7-1732517555A7}"/>
              </a:ext>
            </a:extLst>
          </p:cNvPr>
          <p:cNvSpPr txBox="1">
            <a:spLocks/>
          </p:cNvSpPr>
          <p:nvPr/>
        </p:nvSpPr>
        <p:spPr>
          <a:xfrm>
            <a:off x="140109" y="1847285"/>
            <a:ext cx="11911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/>
              <a:t>QC command to delete </a:t>
            </a:r>
            <a:r>
              <a:rPr lang="en-US" b="1" dirty="0"/>
              <a:t>SNPs with missingness &gt;0.2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HapMap_3_r3_1 --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geno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0.2 --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make_bed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--out HapMap_3_r3_2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QC command to delete </a:t>
            </a:r>
            <a:r>
              <a:rPr lang="en-US" b="1" dirty="0"/>
              <a:t>individuals with missingness &gt;0.2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HapMap_3_r3_2 --mind 0.2 --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make_bed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--out HapMap_3_r3_3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QC command to delete </a:t>
            </a:r>
            <a:r>
              <a:rPr lang="en-US" b="1" dirty="0"/>
              <a:t>SNPs with missingness &gt;0.02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HapMap_3_r3_3 --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geno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0.02 --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make_bed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--out HapMap_3_r3_4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QC command to delete </a:t>
            </a:r>
            <a:r>
              <a:rPr lang="en-US" b="1" dirty="0"/>
              <a:t>individuals with missingness &gt;0.02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HapMap_3_r3_4 --mind 0.02 --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make_bed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--out HapMap_3_r3_5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A96593-3C31-5D58-6E13-F98FC119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61474"/>
            <a:ext cx="12192001" cy="12858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cs"/>
              </a:rPr>
              <a:t>Filtering missing SNPs and individuals by non-stringent thresholds (20%) and stringent thresholds (2%) using --</a:t>
            </a:r>
            <a:r>
              <a:rPr lang="en-US" sz="2400" dirty="0" err="1">
                <a:latin typeface="+mn-lt"/>
                <a:ea typeface="+mn-ea"/>
                <a:cs typeface="+mn-cs"/>
              </a:rPr>
              <a:t>geno</a:t>
            </a:r>
            <a:r>
              <a:rPr lang="en-US" sz="2400" dirty="0">
                <a:latin typeface="+mn-lt"/>
                <a:ea typeface="+mn-ea"/>
                <a:cs typeface="+mn-cs"/>
              </a:rPr>
              <a:t> (exclude SNPs) and --mind (exclude individuals) commands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15518-D953-429D-8CB7-7460A2FB23AE}"/>
              </a:ext>
            </a:extLst>
          </p:cNvPr>
          <p:cNvSpPr txBox="1"/>
          <p:nvPr/>
        </p:nvSpPr>
        <p:spPr>
          <a:xfrm>
            <a:off x="140109" y="5592740"/>
            <a:ext cx="9809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From step 3 and 4 (non-stringent), no SNPs and individuals were deleted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Step 5: After frequency and genotyping pruning: 1430443 SNPs are remaining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Step 6: 0 individuals were removed  for low genotyping</a:t>
            </a:r>
            <a:endParaRPr lang="en-US" sz="2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6A4028-1BC1-3F52-DA10-E92BC3F31E8E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81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i="1" dirty="0"/>
              <a:t>…check missingness </a:t>
            </a:r>
          </a:p>
        </p:txBody>
      </p:sp>
    </p:spTree>
    <p:extLst>
      <p:ext uri="{BB962C8B-B14F-4D97-AF65-F5344CB8AC3E}">
        <p14:creationId xmlns:p14="http://schemas.microsoft.com/office/powerpoint/2010/main" val="5067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1010E-3030-F2DD-D39F-C20E76273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QC-Step 2</a:t>
            </a:r>
            <a:endParaRPr lang="en-US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273C4DE-211C-8508-F600-186ED59DE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dirty="0"/>
              <a:t>Checking Sex discrepancy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471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86B1-B06C-2AAB-D223-00D9B178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4202"/>
            <a:ext cx="12192000" cy="5477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for sex discrepancy using  --check-sex option that reports inconsistencies in sex information of individuals  and makes .</a:t>
            </a:r>
            <a:r>
              <a:rPr lang="en-US" dirty="0" err="1"/>
              <a:t>sexcheck</a:t>
            </a:r>
            <a:r>
              <a:rPr lang="en-US" dirty="0"/>
              <a:t> file </a:t>
            </a:r>
            <a:endParaRPr lang="en-US" b="1" dirty="0"/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plink –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HapMap_3_r3_5 --check-sex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Visualization of sex-check results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Rscript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--no-save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gender_check.R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individuals with sex discrepancy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/>
              <a:t>Command to enlist individuals with sex discrepancy by flagging as ‘PROBLEM’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grep “PROBLEM”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plink.sexcheck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 awk ‘{print$1, $2}’ &gt;sex_discrepancy.txt</a:t>
            </a:r>
          </a:p>
          <a:p>
            <a:pPr marL="457200" lvl="1" indent="0">
              <a:buNone/>
            </a:pPr>
            <a:r>
              <a:rPr lang="en-US" sz="2800" dirty="0"/>
              <a:t>b) Command to remove the individuals in the above list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HapMap_3_r3_5 --remove-sex_discrepancy.txt --make-bed --out HapMap_3_r3_6</a:t>
            </a:r>
          </a:p>
          <a:p>
            <a:pPr marL="914400" lvl="1" indent="-457200">
              <a:buAutoNum type="alphaLcParenR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278BD3-DAE6-F0E1-4422-879C35B8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01"/>
            <a:ext cx="10515600" cy="1167002"/>
          </a:xfrm>
        </p:spPr>
        <p:txBody>
          <a:bodyPr/>
          <a:lstStyle/>
          <a:p>
            <a:pPr algn="ctr"/>
            <a:r>
              <a:rPr lang="en-US" b="1" dirty="0"/>
              <a:t>Steps followed to check sex discrepancy</a:t>
            </a:r>
          </a:p>
        </p:txBody>
      </p:sp>
    </p:spTree>
    <p:extLst>
      <p:ext uri="{BB962C8B-B14F-4D97-AF65-F5344CB8AC3E}">
        <p14:creationId xmlns:p14="http://schemas.microsoft.com/office/powerpoint/2010/main" val="23045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EA31-FB0E-39DE-780C-553F533D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screenshot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5669-8065-0D71-FFE9-94E08D624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2976" cy="4351338"/>
          </a:xfrm>
        </p:spPr>
        <p:txBody>
          <a:bodyPr/>
          <a:lstStyle/>
          <a:p>
            <a:r>
              <a:rPr lang="en-IN" dirty="0"/>
              <a:t>After  filtering, one female removed  from the file</a:t>
            </a:r>
          </a:p>
          <a:p>
            <a:pPr lvl="1"/>
            <a:r>
              <a:rPr lang="en-IN" dirty="0"/>
              <a:t>Number of males left: 80</a:t>
            </a:r>
          </a:p>
          <a:p>
            <a:pPr lvl="1"/>
            <a:r>
              <a:rPr lang="en-IN" dirty="0"/>
              <a:t>Number of females: 84 (earlier 85)</a:t>
            </a:r>
          </a:p>
          <a:p>
            <a:pPr lvl="1"/>
            <a:r>
              <a:rPr lang="en-IN" dirty="0"/>
              <a:t>Number of unspecified sex: 0</a:t>
            </a:r>
          </a:p>
          <a:p>
            <a:pPr lvl="1"/>
            <a:r>
              <a:rPr lang="en-IN" dirty="0"/>
              <a:t>52 missing (earlier 53)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B0E94-4FBF-5026-295B-11D738A1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65" y="1948656"/>
            <a:ext cx="4038600" cy="41052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841A33-2DBD-3221-F050-8EF0FB645E27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81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i="1" dirty="0"/>
              <a:t>…sex discrepancy </a:t>
            </a:r>
          </a:p>
        </p:txBody>
      </p:sp>
    </p:spTree>
    <p:extLst>
      <p:ext uri="{BB962C8B-B14F-4D97-AF65-F5344CB8AC3E}">
        <p14:creationId xmlns:p14="http://schemas.microsoft.com/office/powerpoint/2010/main" val="316958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0051672-03DD-B918-FE13-34A0A9873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265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400" i="1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Marees</a:t>
            </a:r>
            <a:r>
              <a:rPr lang="en-US" sz="2400" i="1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AT, de </a:t>
            </a:r>
            <a:r>
              <a:rPr lang="en-US" sz="2400" i="1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Kluiver</a:t>
            </a:r>
            <a:r>
              <a:rPr lang="en-US" sz="2400" i="1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H, Stringer S, </a:t>
            </a:r>
            <a:r>
              <a:rPr lang="en-US" sz="2400" i="1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Vorspan</a:t>
            </a:r>
            <a:r>
              <a:rPr lang="en-US" sz="2400" i="1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F, </a:t>
            </a:r>
            <a:r>
              <a:rPr lang="en-US" sz="2400" i="1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Curis</a:t>
            </a:r>
            <a:r>
              <a:rPr lang="en-US" sz="2400" i="1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E, Marie-Claire C, Derks EM. A tutorial on conducting genome-wide association studies: Quality control and statistical analysis. Int J Methods </a:t>
            </a:r>
            <a:r>
              <a:rPr lang="en-US" sz="2400" i="1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Psychiatr</a:t>
            </a:r>
            <a:r>
              <a:rPr lang="en-US" sz="2400" i="1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Res. 2018 Jun;27(2):e1608. </a:t>
            </a:r>
            <a:r>
              <a:rPr lang="en-US" sz="2400" i="1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doi</a:t>
            </a:r>
            <a:r>
              <a:rPr lang="en-US" sz="2400" i="1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: 10.1002/mpr.1608. </a:t>
            </a:r>
            <a:r>
              <a:rPr lang="en-US" sz="2400" i="1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Epub</a:t>
            </a:r>
            <a:r>
              <a:rPr lang="en-US" sz="2400" i="1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2018 Feb 27. PMID: 29484742; PMCID: PMC6001694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FBAAF6-51A4-96E2-BB0C-0A8EDE58E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289" y="1069260"/>
            <a:ext cx="10097729" cy="28572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br>
              <a:rPr lang="en-US" sz="4800" b="1" dirty="0">
                <a:hlinkClick r:id="rId2"/>
              </a:rPr>
            </a:br>
            <a:br>
              <a:rPr lang="en-US" sz="4800" b="1" dirty="0">
                <a:hlinkClick r:id="rId2"/>
              </a:rPr>
            </a:br>
            <a:br>
              <a:rPr lang="en-US" sz="4800" b="1" dirty="0">
                <a:hlinkClick r:id="rId2"/>
              </a:rPr>
            </a:br>
            <a:br>
              <a:rPr lang="en-US" sz="4800" b="1" dirty="0">
                <a:hlinkClick r:id="rId2"/>
              </a:rPr>
            </a:br>
            <a:r>
              <a:rPr lang="en-US" sz="4800" b="1" dirty="0"/>
              <a:t>This tutorial follows steps given in below reference with more elaborate explanation of the steps and commands used to carry out this study</a:t>
            </a:r>
          </a:p>
          <a:p>
            <a:pPr marL="0" indent="0" algn="ctr">
              <a:buNone/>
            </a:pPr>
            <a:endParaRPr lang="en-US" sz="4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C07F72-9984-DF15-C5B4-2AECA5FA4A32}"/>
              </a:ext>
            </a:extLst>
          </p:cNvPr>
          <p:cNvSpPr txBox="1">
            <a:spLocks/>
          </p:cNvSpPr>
          <p:nvPr/>
        </p:nvSpPr>
        <p:spPr>
          <a:xfrm>
            <a:off x="1302772" y="1737697"/>
            <a:ext cx="1009772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https://www.ncbi.nlm.nih.gov/pmc/articles/PMC6001694/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1010E-3030-F2DD-D39F-C20E76273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QC-Step 3</a:t>
            </a:r>
            <a:endParaRPr lang="en-US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273C4DE-211C-8508-F600-186ED59DE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dirty="0"/>
              <a:t>Checking minor allele frequency (MAF)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77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87CC-44EC-F457-4554-CC19594B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of autosomal SNPs without low minor allele frequency (MAF)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1B63-E624-C684-8C4E-DB550ACF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112" cy="45205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Command to select only autosomal SNPs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a) awk '{ if ($1 &gt;= 1 &amp;&amp; $1 &lt;= 22) print $2 }' HapMap_3_r3_6.bim &gt; snp_1_22.txt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b) 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HapMap_3_r3_6 --extract snp_1_22.txt --make-bed --out HapMap_3_r3_7</a:t>
            </a:r>
          </a:p>
          <a:p>
            <a:pPr marL="514350" indent="-514350">
              <a:buAutoNum type="arabicPeriod"/>
            </a:pPr>
            <a:r>
              <a:rPr lang="en-US" dirty="0"/>
              <a:t>Visualization of MAF distribution</a:t>
            </a:r>
          </a:p>
          <a:p>
            <a:pPr marL="914400" lvl="1" indent="-457200">
              <a:buAutoNum type="alphaLcParenR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HapMap_3_r3_7 --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freq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--out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MAF_check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AutoNum type="alphaLcParenR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Rscript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--no-save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MAF_check.R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dirty="0"/>
              <a:t>Removal of SNPs with low MAF (below 0.05)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--no-web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HapMap_3_r3_7 --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0.05 --make-bed --out HapMap_3_r3_8</a:t>
            </a:r>
          </a:p>
        </p:txBody>
      </p:sp>
    </p:spTree>
    <p:extLst>
      <p:ext uri="{BB962C8B-B14F-4D97-AF65-F5344CB8AC3E}">
        <p14:creationId xmlns:p14="http://schemas.microsoft.com/office/powerpoint/2010/main" val="255154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8A4F-D4CC-BB5F-85A2-23ABDFD8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2284" cy="548607"/>
          </a:xfrm>
        </p:spPr>
        <p:txBody>
          <a:bodyPr/>
          <a:lstStyle/>
          <a:p>
            <a:r>
              <a:rPr lang="en-IN" dirty="0"/>
              <a:t>After frequency and genotyping pruning:</a:t>
            </a:r>
            <a:r>
              <a:rPr lang="en-US" dirty="0"/>
              <a:t> 1073226 SNPs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CF01D-5150-99B7-4AAD-83A58874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46" y="2374232"/>
            <a:ext cx="4181475" cy="41243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0F8082-4548-2F0A-8A49-96ADC3D817CA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Output screenshot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6DEE31-4259-14A3-7EDC-885804F7B5C1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81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i="1" dirty="0"/>
              <a:t>…minor allele frequency </a:t>
            </a:r>
          </a:p>
        </p:txBody>
      </p:sp>
    </p:spTree>
    <p:extLst>
      <p:ext uri="{BB962C8B-B14F-4D97-AF65-F5344CB8AC3E}">
        <p14:creationId xmlns:p14="http://schemas.microsoft.com/office/powerpoint/2010/main" val="2448006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1010E-3030-F2DD-D39F-C20E76273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QC-Step 4</a:t>
            </a:r>
            <a:endParaRPr lang="en-US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273C4DE-211C-8508-F600-186ED59DE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Hardy-Weinberg equilibrium (HWE)</a:t>
            </a:r>
          </a:p>
        </p:txBody>
      </p:sp>
    </p:spTree>
    <p:extLst>
      <p:ext uri="{BB962C8B-B14F-4D97-AF65-F5344CB8AC3E}">
        <p14:creationId xmlns:p14="http://schemas.microsoft.com/office/powerpoint/2010/main" val="243190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492E-F210-C3A2-B906-A231ABCB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32" y="1"/>
            <a:ext cx="11663150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Delete SNPs not in HWE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427D-C7D7-2BE9-0767-7D755037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2" y="914401"/>
            <a:ext cx="11171831" cy="50360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sz="2800" dirty="0"/>
              <a:t>Checking for distribution of Hardy-Weinberg equilibrium (HWE) p-values of SNPs</a:t>
            </a:r>
          </a:p>
          <a:p>
            <a:pPr marL="914400" lvl="1" indent="-457200">
              <a:buAutoNum type="alphaLcParenR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HapMap_3_r3_8 --hardy</a:t>
            </a:r>
          </a:p>
          <a:p>
            <a:pPr marL="457200" indent="-457200">
              <a:buAutoNum type="arabicPeriod"/>
            </a:pPr>
            <a:r>
              <a:rPr lang="en-US" dirty="0"/>
              <a:t>Selecting SNPs with HWE p-value below 0.00001</a:t>
            </a:r>
          </a:p>
          <a:p>
            <a:pPr marL="914400" lvl="1" indent="-457200">
              <a:buAutoNum type="alphaLcParenR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awk '{ if ($9 &lt;0.00001) print $0 }'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plink.hwe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plinkzoomhwe.hwe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AutoNum type="alphaLcParenR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Rscript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--no-save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hwe.R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dirty="0"/>
              <a:t> Filtering HWE for controls  (</a:t>
            </a:r>
            <a:r>
              <a:rPr lang="en-US" dirty="0" err="1"/>
              <a:t>hwe</a:t>
            </a:r>
            <a:r>
              <a:rPr lang="en-US" dirty="0"/>
              <a:t> 1e-6  threshold)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HapMap_3_r3_8 --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hwe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1e-6 --make-bed --out  HapMap_hwe_filter_step1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Filtering HWE for cases (</a:t>
            </a:r>
            <a:r>
              <a:rPr lang="en-US" dirty="0" err="1"/>
              <a:t>hwe</a:t>
            </a:r>
            <a:r>
              <a:rPr lang="en-US" dirty="0"/>
              <a:t> 1e-10  threshold)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–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HapMap_hwe_filter_step1 --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hwe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1e-10 --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hwe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-all --make-bed --out HapMap_3_r3_9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0639BA-5175-68B6-1911-0F69DA457673}"/>
              </a:ext>
            </a:extLst>
          </p:cNvPr>
          <p:cNvSpPr txBox="1">
            <a:spLocks/>
          </p:cNvSpPr>
          <p:nvPr/>
        </p:nvSpPr>
        <p:spPr>
          <a:xfrm>
            <a:off x="296838" y="6271146"/>
            <a:ext cx="7496034" cy="586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Zero markers failed HWE test for both cases and controls</a:t>
            </a:r>
          </a:p>
        </p:txBody>
      </p:sp>
    </p:spTree>
    <p:extLst>
      <p:ext uri="{BB962C8B-B14F-4D97-AF65-F5344CB8AC3E}">
        <p14:creationId xmlns:p14="http://schemas.microsoft.com/office/powerpoint/2010/main" val="1086883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1010E-3030-F2DD-D39F-C20E76273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QC-Step 5</a:t>
            </a:r>
            <a:endParaRPr lang="en-US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273C4DE-211C-8508-F600-186ED59DE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Heterozygosity rate</a:t>
            </a:r>
          </a:p>
        </p:txBody>
      </p:sp>
    </p:spTree>
    <p:extLst>
      <p:ext uri="{BB962C8B-B14F-4D97-AF65-F5344CB8AC3E}">
        <p14:creationId xmlns:p14="http://schemas.microsoft.com/office/powerpoint/2010/main" val="383139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9F03-83A4-9C77-8994-82582898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55"/>
            <a:ext cx="10515600" cy="741780"/>
          </a:xfrm>
        </p:spPr>
        <p:txBody>
          <a:bodyPr/>
          <a:lstStyle/>
          <a:p>
            <a:r>
              <a:rPr lang="en-IN" dirty="0"/>
              <a:t>Steps to remove heterozygosity rate outliers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7D5608-9298-B9D5-1A0C-F0E22B940988}"/>
              </a:ext>
            </a:extLst>
          </p:cNvPr>
          <p:cNvSpPr txBox="1">
            <a:spLocks/>
          </p:cNvSpPr>
          <p:nvPr/>
        </p:nvSpPr>
        <p:spPr>
          <a:xfrm>
            <a:off x="561473" y="1004176"/>
            <a:ext cx="11518232" cy="5853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Abnormal heterozygosity rate checks are performed on SNPs that are not highly correlated (High LD)</a:t>
            </a:r>
            <a:r>
              <a:rPr lang="en-US" dirty="0"/>
              <a:t> by first generating a list of these SNPs</a:t>
            </a:r>
          </a:p>
          <a:p>
            <a:pPr marL="457200" lvl="1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IN" sz="2600" dirty="0">
                <a:solidFill>
                  <a:schemeClr val="accent2">
                    <a:lumMod val="75000"/>
                  </a:schemeClr>
                </a:solidFill>
              </a:rPr>
              <a:t>plink --noweb --bfile HapMap_3_r3_9 --exclude inversion.txt --range --</a:t>
            </a:r>
            <a:r>
              <a:rPr lang="en-IN" sz="2600" dirty="0" err="1">
                <a:solidFill>
                  <a:schemeClr val="accent2">
                    <a:lumMod val="75000"/>
                  </a:schemeClr>
                </a:solidFill>
              </a:rPr>
              <a:t>indep</a:t>
            </a:r>
            <a:r>
              <a:rPr lang="en-IN" sz="2600" dirty="0">
                <a:solidFill>
                  <a:schemeClr val="accent2">
                    <a:lumMod val="75000"/>
                  </a:schemeClr>
                </a:solidFill>
              </a:rPr>
              <a:t>-pairwise 50 5 0.2 --out </a:t>
            </a:r>
            <a:r>
              <a:rPr lang="en-IN" sz="2600" dirty="0" err="1">
                <a:solidFill>
                  <a:schemeClr val="accent2">
                    <a:lumMod val="75000"/>
                  </a:schemeClr>
                </a:solidFill>
              </a:rPr>
              <a:t>indepSNP</a:t>
            </a:r>
            <a:endParaRPr lang="en-IN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/>
              <a:t>Here, the command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--exclude inversion.txt </a:t>
            </a:r>
            <a:r>
              <a:rPr lang="en-IN" dirty="0"/>
              <a:t>will enlist all non -highly correlated SNPs</a:t>
            </a:r>
          </a:p>
          <a:p>
            <a:r>
              <a:rPr lang="en-IN" dirty="0"/>
              <a:t>The command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indep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-pairwise </a:t>
            </a:r>
            <a:r>
              <a:rPr lang="en-IN" dirty="0"/>
              <a:t>will prune the SNPs</a:t>
            </a:r>
          </a:p>
          <a:p>
            <a:r>
              <a:rPr lang="en-US" dirty="0"/>
              <a:t>The parameters '50 5 0.2' refers to the following:</a:t>
            </a:r>
          </a:p>
          <a:p>
            <a:pPr lvl="1"/>
            <a:r>
              <a:rPr lang="en-US" sz="2800" dirty="0"/>
              <a:t>50: window size, is the number of SNPs in a window</a:t>
            </a:r>
          </a:p>
          <a:p>
            <a:pPr lvl="1"/>
            <a:r>
              <a:rPr lang="en-US" sz="2800" dirty="0"/>
              <a:t>5: number of SNPs to shift the window at each step</a:t>
            </a:r>
          </a:p>
          <a:p>
            <a:pPr lvl="1"/>
            <a:r>
              <a:rPr lang="en-US" sz="2800" dirty="0"/>
              <a:t>0.2: multiple correlation coefficient for a SNP being regressed on all other SNPs simultaneously</a:t>
            </a:r>
          </a:p>
          <a:p>
            <a:pPr lvl="1"/>
            <a:r>
              <a:rPr lang="en-US" sz="2800" dirty="0"/>
              <a:t>The window size and the number of SNPs to shift the window at each step are used to divide the genome into non-overlapping windows</a:t>
            </a:r>
          </a:p>
          <a:p>
            <a:pPr lvl="1"/>
            <a:r>
              <a:rPr lang="en-US" sz="2800" dirty="0"/>
              <a:t>Multiple correlation coefficient is used to determine the strength of the association between a SNP and the other SNPs in the window</a:t>
            </a:r>
          </a:p>
          <a:p>
            <a:pPr lvl="3"/>
            <a:endParaRPr lang="en-IN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367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9F03-83A4-9C77-8994-82582898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741780"/>
          </a:xfrm>
        </p:spPr>
        <p:txBody>
          <a:bodyPr/>
          <a:lstStyle/>
          <a:p>
            <a:pPr algn="r"/>
            <a:r>
              <a:rPr lang="en-IN" i="1" dirty="0">
                <a:solidFill>
                  <a:schemeClr val="bg1">
                    <a:lumMod val="50000"/>
                  </a:schemeClr>
                </a:solidFill>
              </a:rPr>
              <a:t>…Steps to remove heterozygosity rate outliers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7D5608-9298-B9D5-1A0C-F0E22B940988}"/>
              </a:ext>
            </a:extLst>
          </p:cNvPr>
          <p:cNvSpPr txBox="1">
            <a:spLocks/>
          </p:cNvSpPr>
          <p:nvPr/>
        </p:nvSpPr>
        <p:spPr>
          <a:xfrm>
            <a:off x="160422" y="717885"/>
            <a:ext cx="12031578" cy="62644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IN" dirty="0"/>
              <a:t>Pruned dataset</a:t>
            </a:r>
            <a:endParaRPr lang="en-US" dirty="0"/>
          </a:p>
          <a:p>
            <a:pPr marL="457200" lvl="1" indent="0">
              <a:buNone/>
            </a:pPr>
            <a:r>
              <a:rPr lang="en-IN" sz="2600" dirty="0">
                <a:solidFill>
                  <a:schemeClr val="accent2">
                    <a:lumMod val="75000"/>
                  </a:schemeClr>
                </a:solidFill>
              </a:rPr>
              <a:t>plink –noweb --bfile HapMap_3_r3_9 --extract indepSNP.prune.in --het --out </a:t>
            </a:r>
            <a:r>
              <a:rPr lang="en-IN" sz="2600" dirty="0" err="1">
                <a:solidFill>
                  <a:schemeClr val="accent2">
                    <a:lumMod val="75000"/>
                  </a:schemeClr>
                </a:solidFill>
              </a:rPr>
              <a:t>R_check</a:t>
            </a:r>
            <a:endParaRPr lang="en-IN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Visualisation of heterozygosity rate distribution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Rscript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--no-save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check_heterozygosity_rate.R</a:t>
            </a:r>
            <a:endParaRPr lang="en-IN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List of individuals who deviate &gt;3 STD from the heterozygosity rate mean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Rscript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--no-save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heterozygosity_outliers_list.R</a:t>
            </a:r>
            <a:endParaRPr lang="en-IN" sz="26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/>
              <a:t>Output of the command above: fail-het-qc.txt </a:t>
            </a:r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Adapt this file to make it compatible for PLINK, by removing all quotation marks from the file and selecting only the first two columns</a:t>
            </a:r>
            <a:endParaRPr lang="en-IN" dirty="0"/>
          </a:p>
          <a:p>
            <a:pPr marL="457200" lvl="1" indent="0">
              <a:buNone/>
            </a:pPr>
            <a:r>
              <a:rPr lang="en-IN" sz="2600" dirty="0" err="1">
                <a:solidFill>
                  <a:schemeClr val="accent2">
                    <a:lumMod val="75000"/>
                  </a:schemeClr>
                </a:solidFill>
              </a:rPr>
              <a:t>sed</a:t>
            </a:r>
            <a:r>
              <a:rPr lang="en-IN" sz="2600" dirty="0">
                <a:solidFill>
                  <a:schemeClr val="accent2">
                    <a:lumMod val="75000"/>
                  </a:schemeClr>
                </a:solidFill>
              </a:rPr>
              <a:t> 's/"// g' fail-het-qc.txt | awk '{print$1, $2}'&gt; het_fail_ind.txt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Remove heterozygosity rate outliers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HapMap_3_r3_9 --remove het_fail_ind.txt --make-bed --out HapMap_3_r3_10</a:t>
            </a:r>
            <a:endParaRPr lang="en-IN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0AFA1-C9A0-09CF-73ED-EC14243F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38" y="3963905"/>
            <a:ext cx="6504826" cy="450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9865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8C0FFF-BE0E-A015-8663-51EAC42C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1531269"/>
            <a:ext cx="4162425" cy="42767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A7BB80-5660-3406-58C9-2634AB82904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Output screenshots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1AFDB9-BBB7-A769-C187-A5858482E99D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7417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i="1">
                <a:solidFill>
                  <a:schemeClr val="bg1">
                    <a:lumMod val="50000"/>
                  </a:schemeClr>
                </a:solidFill>
              </a:rPr>
              <a:t>…Steps to remove heterozygosity rate outliers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6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1010E-3030-F2DD-D39F-C20E76273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QC-Step 6</a:t>
            </a:r>
            <a:endParaRPr lang="en-US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273C4DE-211C-8508-F600-186ED59DE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dirty="0"/>
              <a:t>Cryptic relatedness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44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4913-450D-B8B1-356A-CC5F5D5C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6" y="381168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7DCA-1A93-69A4-6EB5-0E0AB2CF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6" y="1219200"/>
            <a:ext cx="11353800" cy="5638800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Genome‐wide association studies (GWAS)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is a popular method </a:t>
            </a:r>
            <a:r>
              <a:rPr lang="en-US" dirty="0">
                <a:solidFill>
                  <a:srgbClr val="212121"/>
                </a:solidFill>
                <a:latin typeface="Cambria" panose="02040503050406030204" pitchFamily="18" charset="0"/>
              </a:rPr>
              <a:t>of research to identify genetic variants called single nucleotide polymorphisms (SNPs) associated with certain phenotypic traits such as a disease by scanning the entire genome of  large number of individuals </a:t>
            </a:r>
            <a:endParaRPr lang="en-US" b="1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algn="just"/>
            <a:endParaRPr lang="en-US" b="1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algn="just"/>
            <a:r>
              <a:rPr lang="en-US" dirty="0">
                <a:solidFill>
                  <a:srgbClr val="212121"/>
                </a:solidFill>
                <a:latin typeface="Cambria" panose="02040503050406030204" pitchFamily="18" charset="0"/>
              </a:rPr>
              <a:t>The tutorial clearly explains key concepts and steps to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conduct GWAS on genomic data (to identify SNPs associated with neurological disease) using example scripts based on PLINK, PRSice and R (</a:t>
            </a:r>
            <a:r>
              <a:rPr lang="en-US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2"/>
              </a:rPr>
              <a:t>https://github.com/MareesAT/GWA_tutorial/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 and structured to run on UNIX/LINUX computer or server at the shell prompt</a:t>
            </a:r>
          </a:p>
          <a:p>
            <a:pPr algn="just"/>
            <a:endParaRPr lang="en-US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b="1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1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409F-2E3B-4740-98AA-86F3CD4A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27"/>
            <a:ext cx="10515600" cy="732005"/>
          </a:xfrm>
        </p:spPr>
        <p:txBody>
          <a:bodyPr/>
          <a:lstStyle/>
          <a:p>
            <a:r>
              <a:rPr lang="en-IN" dirty="0"/>
              <a:t>Steps to analyse cryptic relatedness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4102-CE1B-0549-0C1F-28D5971B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1" y="978569"/>
            <a:ext cx="11778916" cy="57612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Execute the command to use HapMap_3_r3_10 dataset and extract the variants specified in indepSNP.prune.in. Compute the IBD estimates using --genome’ flag by filtering the estimates above 0.2 and then output the results to files with prefix "pihat_min0.2"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HapMap_3_r3_10 --extract indepSNP.prune.in --genome --min 0.2 --out pihat_min0.2</a:t>
            </a:r>
          </a:p>
          <a:p>
            <a:pPr marL="0" indent="0">
              <a:buNone/>
            </a:pPr>
            <a:r>
              <a:rPr lang="en-US" dirty="0"/>
              <a:t>2. Create file containing parent-offspring relationship: filtering out lines in pihat_min0.2.genome file where value in 8</a:t>
            </a:r>
            <a:r>
              <a:rPr lang="en-US" baseline="30000" dirty="0"/>
              <a:t>th</a:t>
            </a:r>
            <a:r>
              <a:rPr lang="en-US" dirty="0"/>
              <a:t> field is &lt;=0.9 and writing remaining lines to </a:t>
            </a:r>
            <a:r>
              <a:rPr lang="en-US" dirty="0" err="1"/>
              <a:t>zoom_pihat.genome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awk '{ if ($8 &gt;0.9) print $0 }' pihat_min0.2.genome&gt;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zoom_pihat.genome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3. Visualize the type of relationship 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Rscript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--no-save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Relatedness.R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14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06EF-D287-34B4-FD0B-48FFD800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2" y="1"/>
            <a:ext cx="4463714" cy="1035048"/>
          </a:xfrm>
        </p:spPr>
        <p:txBody>
          <a:bodyPr>
            <a:normAutofit/>
          </a:bodyPr>
          <a:lstStyle/>
          <a:p>
            <a:r>
              <a:rPr lang="en-IN" sz="3600" i="1" dirty="0"/>
              <a:t>…Cryptic relatedness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9D45-CC1C-C7C5-4EAF-DD2960FF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2604" cy="4351338"/>
          </a:xfrm>
        </p:spPr>
        <p:txBody>
          <a:bodyPr/>
          <a:lstStyle/>
          <a:p>
            <a:pPr algn="just"/>
            <a:r>
              <a:rPr lang="en-US" sz="2800" dirty="0"/>
              <a:t>The PO individuals are </a:t>
            </a:r>
            <a:r>
              <a:rPr lang="en-US" sz="2800" b="1" dirty="0"/>
              <a:t>clustered together on the top left corner </a:t>
            </a:r>
            <a:r>
              <a:rPr lang="en-US" sz="2800" dirty="0"/>
              <a:t>of the diagonal line showing a </a:t>
            </a:r>
            <a:r>
              <a:rPr lang="en-US" sz="2800" b="1" dirty="0"/>
              <a:t>strong positive correlation</a:t>
            </a:r>
            <a:r>
              <a:rPr lang="en-US" sz="2800" dirty="0"/>
              <a:t> between the Z0 and Z1, suggesting</a:t>
            </a:r>
            <a:r>
              <a:rPr lang="en-US" sz="2800" b="1" dirty="0"/>
              <a:t> they are likely parent-offspring pairs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D5232-D1A1-1C41-1F89-52960F7F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04" y="1825625"/>
            <a:ext cx="4802996" cy="43513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87AFDE8-52C8-E3D9-B6EA-11BCD0060CF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Output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17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409F-2E3B-4740-98AA-86F3CD4A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27"/>
            <a:ext cx="10515600" cy="732005"/>
          </a:xfrm>
        </p:spPr>
        <p:txBody>
          <a:bodyPr/>
          <a:lstStyle/>
          <a:p>
            <a:r>
              <a:rPr lang="en-IN" dirty="0"/>
              <a:t>Steps to analyse cryptic relatedness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4102-CE1B-0549-0C1F-28D5971B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1" y="978569"/>
            <a:ext cx="11778916" cy="576120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Command to pick only founders (individuals without parents) so that relatedness due to parent-offspring get excluded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HapMap_3_r3_10 --filter-founders --make-bed --out HapMap_3_r3_11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Generate file that excludes all non-founders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HapMap_3_r3_11 --extract indepSNP.prune.in --genome --min 0.2 --out pihat_min0.2_in_founders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Remove individual with the lowest call rate for each pair of related individuals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HapMap_3_r3_11 –missing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 Delete the individuals with the lowest call rate in 'related' pairs with a </a:t>
            </a:r>
            <a:r>
              <a:rPr lang="en-US" dirty="0" err="1"/>
              <a:t>pihat</a:t>
            </a:r>
            <a:r>
              <a:rPr lang="en-US" dirty="0"/>
              <a:t> &gt; 0.2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plink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noweb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HapMap_3_r3_11 --remove 0.2_low_call_rate_pihat.txt --make-bed --out HapMap_3_r3_12</a:t>
            </a:r>
          </a:p>
        </p:txBody>
      </p:sp>
    </p:spTree>
    <p:extLst>
      <p:ext uri="{BB962C8B-B14F-4D97-AF65-F5344CB8AC3E}">
        <p14:creationId xmlns:p14="http://schemas.microsoft.com/office/powerpoint/2010/main" val="283524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0842-D720-D6D7-EA29-71E32BC1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420"/>
            <a:ext cx="10515600" cy="1325563"/>
          </a:xfrm>
        </p:spPr>
        <p:txBody>
          <a:bodyPr/>
          <a:lstStyle/>
          <a:p>
            <a:r>
              <a:rPr lang="en-US" dirty="0"/>
              <a:t>Tutorial covering GWAS steps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5151-A77D-EF9B-756D-2D11B520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Applying </a:t>
            </a:r>
            <a:r>
              <a:rPr lang="en-US" b="1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quality control (QC)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procedures on the given genotype data earlier to conducting GWAS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2121"/>
                </a:solidFill>
                <a:latin typeface="Cambria" panose="02040503050406030204" pitchFamily="18" charset="0"/>
              </a:rPr>
              <a:t>Steps to perform </a:t>
            </a:r>
            <a:r>
              <a:rPr lang="en-US" b="1" dirty="0">
                <a:solidFill>
                  <a:srgbClr val="212121"/>
                </a:solidFill>
                <a:latin typeface="Cambria" panose="02040503050406030204" pitchFamily="18" charset="0"/>
              </a:rPr>
              <a:t>tests of association between SNPs and phenotypic traits </a:t>
            </a:r>
            <a:r>
              <a:rPr lang="en-US" dirty="0">
                <a:solidFill>
                  <a:srgbClr val="212121"/>
                </a:solidFill>
                <a:latin typeface="Cambria" panose="02040503050406030204" pitchFamily="18" charset="0"/>
              </a:rPr>
              <a:t>of interest alongside controlling for potential confounders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12121"/>
                </a:solidFill>
                <a:latin typeface="Cambria" panose="02040503050406030204" pitchFamily="18" charset="0"/>
              </a:rPr>
              <a:t>Steps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 conduct </a:t>
            </a:r>
            <a:r>
              <a:rPr lang="en-US" b="1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PRS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641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860F7-2408-CF83-407A-4A2CC3884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Installation of requisite software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560606B-27E6-B881-5EE1-6A3B8FC43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PLINK and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30FD-E4C9-4D0F-E66E-BAFA8204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39" y="829416"/>
            <a:ext cx="10515600" cy="910893"/>
          </a:xfrm>
        </p:spPr>
        <p:txBody>
          <a:bodyPr/>
          <a:lstStyle/>
          <a:p>
            <a:r>
              <a:rPr lang="en-IN" dirty="0"/>
              <a:t>Installation of PLINK in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64A-45C2-4DBB-E653-0A5AFACE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0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12121"/>
                </a:solidFill>
                <a:latin typeface="Cambria" panose="02040503050406030204" pitchFamily="18" charset="0"/>
              </a:rPr>
              <a:t>A Linux workstation running Ubuntu 20.3x x64 </a:t>
            </a:r>
            <a:r>
              <a:rPr lang="en-US" dirty="0">
                <a:solidFill>
                  <a:srgbClr val="212121"/>
                </a:solidFill>
                <a:latin typeface="Cambria" panose="02040503050406030204" pitchFamily="18" charset="0"/>
              </a:rPr>
              <a:t>was used for running PLINK binary and R commands </a:t>
            </a:r>
          </a:p>
          <a:p>
            <a:r>
              <a:rPr lang="en-IN" dirty="0"/>
              <a:t>Open terminal</a:t>
            </a:r>
            <a:r>
              <a:rPr lang="en-US" dirty="0"/>
              <a:t> and follow the steps below: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https://zzz.bwh.harvard.edu/plink/dist/plink-1.07-x86_64.zip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unzip </a:t>
            </a:r>
            <a:r>
              <a:rPr lang="en-US" dirty="0">
                <a:hlinkClick r:id="rId2"/>
              </a:rPr>
              <a:t>plink-1.07-x86_64.zip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cd </a:t>
            </a:r>
            <a:r>
              <a:rPr lang="en-US" dirty="0">
                <a:hlinkClick r:id="rId2"/>
              </a:rPr>
              <a:t>plink-1.07-x86_64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cp plink  /</a:t>
            </a:r>
            <a:r>
              <a:rPr lang="en-US" dirty="0" err="1"/>
              <a:t>sbin</a:t>
            </a:r>
            <a:r>
              <a:rPr lang="en-US" dirty="0"/>
              <a:t>/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06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30FD-E4C9-4D0F-E66E-BAFA8204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39" y="829416"/>
            <a:ext cx="10515600" cy="910893"/>
          </a:xfrm>
        </p:spPr>
        <p:txBody>
          <a:bodyPr/>
          <a:lstStyle/>
          <a:p>
            <a:r>
              <a:rPr lang="en-IN" dirty="0"/>
              <a:t>Installation of R in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64A-45C2-4DBB-E653-0A5AFACE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03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212121"/>
                </a:solidFill>
                <a:latin typeface="Cambria" panose="02040503050406030204" pitchFamily="18" charset="0"/>
              </a:rPr>
              <a:t>I installed R in Linux using below steps in the terminal</a:t>
            </a:r>
          </a:p>
          <a:p>
            <a:pPr lvl="1"/>
            <a:r>
              <a:rPr lang="en-US" b="0" i="0" dirty="0" err="1">
                <a:solidFill>
                  <a:srgbClr val="06287E"/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apt update </a:t>
            </a:r>
            <a:r>
              <a:rPr lang="en-US" b="0" i="0" dirty="0"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–</a:t>
            </a:r>
            <a:r>
              <a:rPr lang="en-US" b="0" i="0" dirty="0" err="1"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qq</a:t>
            </a:r>
            <a:endParaRPr lang="en-US" b="1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lvl="1"/>
            <a:r>
              <a:rPr lang="en-US" b="0" i="0" dirty="0" err="1">
                <a:solidFill>
                  <a:srgbClr val="06287E"/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apt install </a:t>
            </a:r>
            <a:r>
              <a:rPr lang="en-US" b="0" i="0" dirty="0"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--no-install-recommends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software-properties-common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dirmngr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0" i="0" dirty="0" err="1">
                <a:solidFill>
                  <a:srgbClr val="06287E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0" i="0" dirty="0" err="1"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qO</a:t>
            </a:r>
            <a:r>
              <a:rPr lang="en-US" b="0" i="0" dirty="0"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https://cloud.r-project.org/bin/linux/ubuntu/marutter_pubkey.asc </a:t>
            </a:r>
            <a:r>
              <a:rPr lang="en-US" b="1" i="0" dirty="0"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6287E"/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tee </a:t>
            </a:r>
            <a:r>
              <a:rPr lang="en-US" b="0" i="0" dirty="0"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-a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/apt/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trusted.gpg.d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cran_ubuntu_key.asc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0" i="0" dirty="0" err="1">
                <a:solidFill>
                  <a:srgbClr val="06287E"/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add-apt-repository </a:t>
            </a:r>
            <a:r>
              <a:rPr lang="en-US" b="0" i="0" dirty="0"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"deb https://cloud.r-project.org/bin/linux/ubuntu </a:t>
            </a:r>
            <a:r>
              <a:rPr lang="en-US" b="0" i="0" dirty="0">
                <a:solidFill>
                  <a:srgbClr val="19177C"/>
                </a:solidFill>
                <a:effectLst/>
                <a:latin typeface="Courier New" panose="02070309020205020404" pitchFamily="49" charset="0"/>
              </a:rPr>
              <a:t>$(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lsb_release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-cs</a:t>
            </a:r>
            <a:r>
              <a:rPr lang="en-US" b="0" i="0" dirty="0">
                <a:solidFill>
                  <a:srgbClr val="19177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4070A0"/>
                </a:solidFill>
                <a:effectLst/>
                <a:latin typeface="Courier New" panose="02070309020205020404" pitchFamily="49" charset="0"/>
              </a:rPr>
              <a:t>-cran40/“</a:t>
            </a:r>
          </a:p>
          <a:p>
            <a:pPr lvl="1"/>
            <a:r>
              <a:rPr lang="en-US" b="0" i="0" dirty="0" err="1">
                <a:solidFill>
                  <a:srgbClr val="06287E"/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apt install </a:t>
            </a:r>
            <a:r>
              <a:rPr lang="en-US" b="0" i="0" dirty="0"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--no-install-recommends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r-base</a:t>
            </a:r>
            <a:r>
              <a:rPr lang="en-US" b="1" dirty="0">
                <a:solidFill>
                  <a:srgbClr val="212121"/>
                </a:solidFill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4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CCA52-92F2-28A4-93D0-BFCE9814E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Step 1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31AF4F1-84E4-63DB-4BA5-08BD4E53F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working directory in your home folder and open  files</a:t>
            </a:r>
          </a:p>
        </p:txBody>
      </p:sp>
    </p:spTree>
    <p:extLst>
      <p:ext uri="{BB962C8B-B14F-4D97-AF65-F5344CB8AC3E}">
        <p14:creationId xmlns:p14="http://schemas.microsoft.com/office/powerpoint/2010/main" val="21322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2754-03EA-CAB3-E524-EB1FB0E6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82" y="544877"/>
            <a:ext cx="10702636" cy="615141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working directory where you plan to conduct the analysis following the tutorial guidelines</a:t>
            </a:r>
          </a:p>
          <a:p>
            <a:pPr lvl="1"/>
            <a:r>
              <a:rPr lang="en-US" dirty="0"/>
              <a:t>mkdir {name of your directory}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command: mkdir GWAS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into that folder and download files from the GitHub page </a:t>
            </a:r>
          </a:p>
          <a:p>
            <a:pPr lvl="1"/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git clone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https://github.com/MareesAT/GWA_tutorial.git</a:t>
            </a:r>
            <a:endParaRPr lang="en-US" u="none" strike="noStrike" dirty="0">
              <a:solidFill>
                <a:srgbClr val="57606A"/>
              </a:solidFill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Executing the command to extract files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cd /home/Sangeetha/GWAS</a:t>
            </a:r>
          </a:p>
          <a:p>
            <a:pPr lvl="1"/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unzip 1_QC_GWAS.zip </a:t>
            </a:r>
          </a:p>
          <a:p>
            <a:pPr lvl="1"/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cd 1_QC_GWAS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7F3E5-3B2B-3B30-4DA6-87FDF97C30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02"/>
          <a:stretch/>
        </p:blipFill>
        <p:spPr>
          <a:xfrm>
            <a:off x="7964129" y="3434830"/>
            <a:ext cx="3829914" cy="326146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29A47CA-9836-B9CB-AB64-A4FF63886842}"/>
              </a:ext>
            </a:extLst>
          </p:cNvPr>
          <p:cNvSpPr/>
          <p:nvPr/>
        </p:nvSpPr>
        <p:spPr>
          <a:xfrm>
            <a:off x="1552487" y="4802326"/>
            <a:ext cx="6411642" cy="5264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Extracted zip file contained these files</a:t>
            </a:r>
          </a:p>
        </p:txBody>
      </p:sp>
    </p:spTree>
    <p:extLst>
      <p:ext uri="{BB962C8B-B14F-4D97-AF65-F5344CB8AC3E}">
        <p14:creationId xmlns:p14="http://schemas.microsoft.com/office/powerpoint/2010/main" val="111962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2228</Words>
  <Application>Microsoft Office PowerPoint</Application>
  <PresentationFormat>Widescreen</PresentationFormat>
  <Paragraphs>196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Arial Black</vt:lpstr>
      <vt:lpstr>Calibri</vt:lpstr>
      <vt:lpstr>Calibri Light</vt:lpstr>
      <vt:lpstr>Cambria</vt:lpstr>
      <vt:lpstr>Courier New</vt:lpstr>
      <vt:lpstr>Roboto</vt:lpstr>
      <vt:lpstr>Office Theme</vt:lpstr>
      <vt:lpstr>UNDERSTANDING GWAS :  A tutorial with step by step guidelines to perform GWAS  </vt:lpstr>
      <vt:lpstr>    This tutorial follows steps given in below reference with more elaborate explanation of the steps and commands used to carry out this study </vt:lpstr>
      <vt:lpstr>Introduction</vt:lpstr>
      <vt:lpstr>Tutorial covering GWAS steps in brief</vt:lpstr>
      <vt:lpstr>Installation of requisite software</vt:lpstr>
      <vt:lpstr>Installation of PLINK in Linux</vt:lpstr>
      <vt:lpstr>Installation of R in Linux</vt:lpstr>
      <vt:lpstr>Step 1</vt:lpstr>
      <vt:lpstr>PowerPoint Presentation</vt:lpstr>
      <vt:lpstr>START ANALYSIS</vt:lpstr>
      <vt:lpstr>QC of genetic data</vt:lpstr>
      <vt:lpstr>PowerPoint Presentation</vt:lpstr>
      <vt:lpstr>Steps followed to check missingness of SNPs and individuals </vt:lpstr>
      <vt:lpstr>Output screenshots Output was two files: plink.lmiss (for SNPlocus) and plink.imiss (for individual) These look like the screenshots below </vt:lpstr>
      <vt:lpstr>2. Visualization of missingness by producing histograms of missing values of SNPs and Individuals (the --no-save  helps not to save the workspace image)</vt:lpstr>
      <vt:lpstr>Filtering missing SNPs and individuals by non-stringent thresholds (20%) and stringent thresholds (2%) using --geno (exclude SNPs) and --mind (exclude individuals) commands </vt:lpstr>
      <vt:lpstr>QC-Step 2</vt:lpstr>
      <vt:lpstr>Steps followed to check sex discrepancy</vt:lpstr>
      <vt:lpstr>Output screenshot</vt:lpstr>
      <vt:lpstr>QC-Step 3</vt:lpstr>
      <vt:lpstr>Selection of autosomal SNPs without low minor allele frequency (MAF)</vt:lpstr>
      <vt:lpstr>PowerPoint Presentation</vt:lpstr>
      <vt:lpstr>QC-Step 4</vt:lpstr>
      <vt:lpstr>Delete SNPs not in HWE</vt:lpstr>
      <vt:lpstr>QC-Step 5</vt:lpstr>
      <vt:lpstr>Steps to remove heterozygosity rate outliers</vt:lpstr>
      <vt:lpstr>…Steps to remove heterozygosity rate outliers</vt:lpstr>
      <vt:lpstr>PowerPoint Presentation</vt:lpstr>
      <vt:lpstr>QC-Step 6</vt:lpstr>
      <vt:lpstr>Steps to analyse cryptic relatedness</vt:lpstr>
      <vt:lpstr>…Cryptic relatedness</vt:lpstr>
      <vt:lpstr>Steps to analyse cryptic relatedness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GWAS from Tutorial with guidelines to conduct analysis</dc:title>
  <dc:creator>Sangeetha</dc:creator>
  <cp:lastModifiedBy>Sangeetha</cp:lastModifiedBy>
  <cp:revision>7</cp:revision>
  <dcterms:created xsi:type="dcterms:W3CDTF">2023-01-09T04:34:05Z</dcterms:created>
  <dcterms:modified xsi:type="dcterms:W3CDTF">2023-01-12T10:06:34Z</dcterms:modified>
</cp:coreProperties>
</file>