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72" r:id="rId3"/>
    <p:sldId id="273" r:id="rId4"/>
    <p:sldId id="295" r:id="rId5"/>
    <p:sldId id="264" r:id="rId6"/>
    <p:sldId id="265" r:id="rId7"/>
    <p:sldId id="263" r:id="rId8"/>
    <p:sldId id="271" r:id="rId9"/>
    <p:sldId id="266" r:id="rId10"/>
    <p:sldId id="268" r:id="rId11"/>
    <p:sldId id="275" r:id="rId12"/>
    <p:sldId id="259" r:id="rId13"/>
    <p:sldId id="276" r:id="rId14"/>
    <p:sldId id="289" r:id="rId15"/>
    <p:sldId id="290" r:id="rId16"/>
    <p:sldId id="282" r:id="rId17"/>
    <p:sldId id="279" r:id="rId18"/>
    <p:sldId id="281" r:id="rId19"/>
    <p:sldId id="260" r:id="rId20"/>
    <p:sldId id="283" r:id="rId21"/>
    <p:sldId id="286" r:id="rId22"/>
    <p:sldId id="284" r:id="rId23"/>
    <p:sldId id="287" r:id="rId24"/>
    <p:sldId id="288" r:id="rId25"/>
    <p:sldId id="292" r:id="rId26"/>
    <p:sldId id="269"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FC38A0-3FFF-4A27-B5E1-B0BF5A894188}">
          <p14:sldIdLst>
            <p14:sldId id="296"/>
            <p14:sldId id="272"/>
            <p14:sldId id="273"/>
            <p14:sldId id="295"/>
            <p14:sldId id="264"/>
            <p14:sldId id="265"/>
            <p14:sldId id="263"/>
            <p14:sldId id="271"/>
            <p14:sldId id="266"/>
            <p14:sldId id="268"/>
            <p14:sldId id="275"/>
            <p14:sldId id="259"/>
            <p14:sldId id="276"/>
            <p14:sldId id="289"/>
            <p14:sldId id="290"/>
            <p14:sldId id="282"/>
            <p14:sldId id="279"/>
            <p14:sldId id="281"/>
            <p14:sldId id="260"/>
            <p14:sldId id="283"/>
            <p14:sldId id="286"/>
            <p14:sldId id="284"/>
            <p14:sldId id="287"/>
            <p14:sldId id="288"/>
            <p14:sldId id="292"/>
            <p14:sldId id="26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87037-1E53-41E3-8C22-7A6895BFF952}" v="3" dt="2024-06-26T12:50:22.706"/>
    <p1510:client id="{DBCB2A8B-4E6B-4DCB-AA5F-02D6CCC7CD9D}" v="187" dt="2024-06-26T12:44:19.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ha Kannan" userId="dd71518909ab7ea5" providerId="LiveId" clId="{18A87037-1E53-41E3-8C22-7A6895BFF952}"/>
    <pc:docChg chg="undo custSel delSld modSld modSection">
      <pc:chgData name="Sangeetha Kannan" userId="dd71518909ab7ea5" providerId="LiveId" clId="{18A87037-1E53-41E3-8C22-7A6895BFF952}" dt="2024-06-26T12:50:36.911" v="116" actId="20577"/>
      <pc:docMkLst>
        <pc:docMk/>
      </pc:docMkLst>
      <pc:sldChg chg="addSp delSp modSp mod">
        <pc:chgData name="Sangeetha Kannan" userId="dd71518909ab7ea5" providerId="LiveId" clId="{18A87037-1E53-41E3-8C22-7A6895BFF952}" dt="2024-06-26T12:48:43.060" v="54" actId="113"/>
        <pc:sldMkLst>
          <pc:docMk/>
          <pc:sldMk cId="2623475641" sldId="259"/>
        </pc:sldMkLst>
        <pc:spChg chg="del">
          <ac:chgData name="Sangeetha Kannan" userId="dd71518909ab7ea5" providerId="LiveId" clId="{18A87037-1E53-41E3-8C22-7A6895BFF952}" dt="2024-06-26T12:47:47.447" v="22" actId="478"/>
          <ac:spMkLst>
            <pc:docMk/>
            <pc:sldMk cId="2623475641" sldId="259"/>
            <ac:spMk id="2" creationId="{64D4B597-D9CA-BA64-7324-ABC5D4B4AC89}"/>
          </ac:spMkLst>
        </pc:spChg>
        <pc:spChg chg="add mod">
          <ac:chgData name="Sangeetha Kannan" userId="dd71518909ab7ea5" providerId="LiveId" clId="{18A87037-1E53-41E3-8C22-7A6895BFF952}" dt="2024-06-26T12:48:43.060" v="54" actId="113"/>
          <ac:spMkLst>
            <pc:docMk/>
            <pc:sldMk cId="2623475641" sldId="259"/>
            <ac:spMk id="3" creationId="{4A316656-39F7-2F5F-CE07-26B695A04B32}"/>
          </ac:spMkLst>
        </pc:spChg>
        <pc:spChg chg="mod">
          <ac:chgData name="Sangeetha Kannan" userId="dd71518909ab7ea5" providerId="LiveId" clId="{18A87037-1E53-41E3-8C22-7A6895BFF952}" dt="2024-06-26T12:47:58.146" v="27" actId="1076"/>
          <ac:spMkLst>
            <pc:docMk/>
            <pc:sldMk cId="2623475641" sldId="259"/>
            <ac:spMk id="6" creationId="{14A854EA-7C35-99EB-4D75-BB10101DE3BB}"/>
          </ac:spMkLst>
        </pc:spChg>
        <pc:spChg chg="del">
          <ac:chgData name="Sangeetha Kannan" userId="dd71518909ab7ea5" providerId="LiveId" clId="{18A87037-1E53-41E3-8C22-7A6895BFF952}" dt="2024-06-26T12:47:45.508" v="21" actId="478"/>
          <ac:spMkLst>
            <pc:docMk/>
            <pc:sldMk cId="2623475641" sldId="259"/>
            <ac:spMk id="7" creationId="{9C495C32-EA96-8A46-8395-E70CB15A589D}"/>
          </ac:spMkLst>
        </pc:spChg>
        <pc:picChg chg="mod modCrop">
          <ac:chgData name="Sangeetha Kannan" userId="dd71518909ab7ea5" providerId="LiveId" clId="{18A87037-1E53-41E3-8C22-7A6895BFF952}" dt="2024-06-26T12:48:18.973" v="29" actId="732"/>
          <ac:picMkLst>
            <pc:docMk/>
            <pc:sldMk cId="2623475641" sldId="259"/>
            <ac:picMk id="5" creationId="{0424AF24-C53C-5321-0963-4BA907D42537}"/>
          </ac:picMkLst>
        </pc:picChg>
      </pc:sldChg>
      <pc:sldChg chg="delSp modSp mod">
        <pc:chgData name="Sangeetha Kannan" userId="dd71518909ab7ea5" providerId="LiveId" clId="{18A87037-1E53-41E3-8C22-7A6895BFF952}" dt="2024-06-26T12:50:36.911" v="116" actId="20577"/>
        <pc:sldMkLst>
          <pc:docMk/>
          <pc:sldMk cId="427492708" sldId="261"/>
        </pc:sldMkLst>
        <pc:spChg chg="mod">
          <ac:chgData name="Sangeetha Kannan" userId="dd71518909ab7ea5" providerId="LiveId" clId="{18A87037-1E53-41E3-8C22-7A6895BFF952}" dt="2024-06-26T12:50:36.911" v="116" actId="20577"/>
          <ac:spMkLst>
            <pc:docMk/>
            <pc:sldMk cId="427492708" sldId="261"/>
            <ac:spMk id="2" creationId="{5394A916-9521-FBB8-3974-EDE7986F9252}"/>
          </ac:spMkLst>
        </pc:spChg>
        <pc:spChg chg="del">
          <ac:chgData name="Sangeetha Kannan" userId="dd71518909ab7ea5" providerId="LiveId" clId="{18A87037-1E53-41E3-8C22-7A6895BFF952}" dt="2024-06-26T12:50:27.927" v="91" actId="478"/>
          <ac:spMkLst>
            <pc:docMk/>
            <pc:sldMk cId="427492708" sldId="261"/>
            <ac:spMk id="3" creationId="{C82DEAB9-92A3-3848-3423-D0F700F5CBDF}"/>
          </ac:spMkLst>
        </pc:spChg>
      </pc:sldChg>
      <pc:sldChg chg="del">
        <pc:chgData name="Sangeetha Kannan" userId="dd71518909ab7ea5" providerId="LiveId" clId="{18A87037-1E53-41E3-8C22-7A6895BFF952}" dt="2024-06-26T12:46:42.499" v="7" actId="47"/>
        <pc:sldMkLst>
          <pc:docMk/>
          <pc:sldMk cId="3305829594" sldId="262"/>
        </pc:sldMkLst>
      </pc:sldChg>
      <pc:sldChg chg="modSp mod">
        <pc:chgData name="Sangeetha Kannan" userId="dd71518909ab7ea5" providerId="LiveId" clId="{18A87037-1E53-41E3-8C22-7A6895BFF952}" dt="2024-06-26T12:47:03.791" v="10" actId="14100"/>
        <pc:sldMkLst>
          <pc:docMk/>
          <pc:sldMk cId="296254983" sldId="263"/>
        </pc:sldMkLst>
        <pc:spChg chg="mod">
          <ac:chgData name="Sangeetha Kannan" userId="dd71518909ab7ea5" providerId="LiveId" clId="{18A87037-1E53-41E3-8C22-7A6895BFF952}" dt="2024-06-26T12:47:03.791" v="10" actId="14100"/>
          <ac:spMkLst>
            <pc:docMk/>
            <pc:sldMk cId="296254983" sldId="263"/>
            <ac:spMk id="2" creationId="{BCB06501-5EA1-EDF0-3047-64004DCDDD7E}"/>
          </ac:spMkLst>
        </pc:spChg>
      </pc:sldChg>
      <pc:sldChg chg="modSp mod">
        <pc:chgData name="Sangeetha Kannan" userId="dd71518909ab7ea5" providerId="LiveId" clId="{18A87037-1E53-41E3-8C22-7A6895BFF952}" dt="2024-06-26T12:47:30.478" v="19" actId="14100"/>
        <pc:sldMkLst>
          <pc:docMk/>
          <pc:sldMk cId="3906962937" sldId="266"/>
        </pc:sldMkLst>
        <pc:spChg chg="mod">
          <ac:chgData name="Sangeetha Kannan" userId="dd71518909ab7ea5" providerId="LiveId" clId="{18A87037-1E53-41E3-8C22-7A6895BFF952}" dt="2024-06-26T12:47:30.478" v="19" actId="14100"/>
          <ac:spMkLst>
            <pc:docMk/>
            <pc:sldMk cId="3906962937" sldId="266"/>
            <ac:spMk id="2" creationId="{144BA9D3-ED65-74FE-6A3D-4A0E4F21BB73}"/>
          </ac:spMkLst>
        </pc:spChg>
        <pc:spChg chg="mod">
          <ac:chgData name="Sangeetha Kannan" userId="dd71518909ab7ea5" providerId="LiveId" clId="{18A87037-1E53-41E3-8C22-7A6895BFF952}" dt="2024-06-26T12:47:28.197" v="18" actId="14100"/>
          <ac:spMkLst>
            <pc:docMk/>
            <pc:sldMk cId="3906962937" sldId="266"/>
            <ac:spMk id="4" creationId="{3B4F4543-DC85-2B70-32AB-68FF3566492A}"/>
          </ac:spMkLst>
        </pc:spChg>
      </pc:sldChg>
      <pc:sldChg chg="modSp mod">
        <pc:chgData name="Sangeetha Kannan" userId="dd71518909ab7ea5" providerId="LiveId" clId="{18A87037-1E53-41E3-8C22-7A6895BFF952}" dt="2024-06-26T12:47:35.577" v="20" actId="113"/>
        <pc:sldMkLst>
          <pc:docMk/>
          <pc:sldMk cId="438529848" sldId="268"/>
        </pc:sldMkLst>
        <pc:spChg chg="mod">
          <ac:chgData name="Sangeetha Kannan" userId="dd71518909ab7ea5" providerId="LiveId" clId="{18A87037-1E53-41E3-8C22-7A6895BFF952}" dt="2024-06-26T12:47:35.577" v="20" actId="113"/>
          <ac:spMkLst>
            <pc:docMk/>
            <pc:sldMk cId="438529848" sldId="268"/>
            <ac:spMk id="2" creationId="{D18EE9C9-1C37-D504-6ABC-21ED4C32978F}"/>
          </ac:spMkLst>
        </pc:spChg>
      </pc:sldChg>
      <pc:sldChg chg="delSp modSp mod">
        <pc:chgData name="Sangeetha Kannan" userId="dd71518909ab7ea5" providerId="LiveId" clId="{18A87037-1E53-41E3-8C22-7A6895BFF952}" dt="2024-06-26T12:50:22.706" v="90" actId="1076"/>
        <pc:sldMkLst>
          <pc:docMk/>
          <pc:sldMk cId="1178198410" sldId="269"/>
        </pc:sldMkLst>
        <pc:spChg chg="mod">
          <ac:chgData name="Sangeetha Kannan" userId="dd71518909ab7ea5" providerId="LiveId" clId="{18A87037-1E53-41E3-8C22-7A6895BFF952}" dt="2024-06-26T12:50:15.522" v="88" actId="20577"/>
          <ac:spMkLst>
            <pc:docMk/>
            <pc:sldMk cId="1178198410" sldId="269"/>
            <ac:spMk id="2" creationId="{416D3011-EF65-263E-F75E-B49ABB7EF770}"/>
          </ac:spMkLst>
        </pc:spChg>
        <pc:spChg chg="del">
          <ac:chgData name="Sangeetha Kannan" userId="dd71518909ab7ea5" providerId="LiveId" clId="{18A87037-1E53-41E3-8C22-7A6895BFF952}" dt="2024-06-26T12:50:20.507" v="89" actId="478"/>
          <ac:spMkLst>
            <pc:docMk/>
            <pc:sldMk cId="1178198410" sldId="269"/>
            <ac:spMk id="3" creationId="{F34DDAC4-2D2F-FCF1-AA80-6EE22FF7B04D}"/>
          </ac:spMkLst>
        </pc:spChg>
        <pc:picChg chg="mod">
          <ac:chgData name="Sangeetha Kannan" userId="dd71518909ab7ea5" providerId="LiveId" clId="{18A87037-1E53-41E3-8C22-7A6895BFF952}" dt="2024-06-26T12:50:22.706" v="90" actId="1076"/>
          <ac:picMkLst>
            <pc:docMk/>
            <pc:sldMk cId="1178198410" sldId="269"/>
            <ac:picMk id="1026" creationId="{CA212214-AAB0-C012-EFED-FA86B6FFD9EE}"/>
          </ac:picMkLst>
        </pc:picChg>
      </pc:sldChg>
      <pc:sldChg chg="del">
        <pc:chgData name="Sangeetha Kannan" userId="dd71518909ab7ea5" providerId="LiveId" clId="{18A87037-1E53-41E3-8C22-7A6895BFF952}" dt="2024-06-26T12:50:08.912" v="76" actId="47"/>
        <pc:sldMkLst>
          <pc:docMk/>
          <pc:sldMk cId="3655638851" sldId="270"/>
        </pc:sldMkLst>
      </pc:sldChg>
      <pc:sldChg chg="modSp mod">
        <pc:chgData name="Sangeetha Kannan" userId="dd71518909ab7ea5" providerId="LiveId" clId="{18A87037-1E53-41E3-8C22-7A6895BFF952}" dt="2024-06-26T12:47:18.734" v="16" actId="113"/>
        <pc:sldMkLst>
          <pc:docMk/>
          <pc:sldMk cId="2021700671" sldId="271"/>
        </pc:sldMkLst>
        <pc:spChg chg="mod">
          <ac:chgData name="Sangeetha Kannan" userId="dd71518909ab7ea5" providerId="LiveId" clId="{18A87037-1E53-41E3-8C22-7A6895BFF952}" dt="2024-06-26T12:47:07.980" v="12" actId="1036"/>
          <ac:spMkLst>
            <pc:docMk/>
            <pc:sldMk cId="2021700671" sldId="271"/>
            <ac:spMk id="2" creationId="{6AA87CA3-6D8A-AD67-BC2C-4FBBB46BEDE5}"/>
          </ac:spMkLst>
        </pc:spChg>
        <pc:spChg chg="mod">
          <ac:chgData name="Sangeetha Kannan" userId="dd71518909ab7ea5" providerId="LiveId" clId="{18A87037-1E53-41E3-8C22-7A6895BFF952}" dt="2024-06-26T12:47:18.734" v="16" actId="113"/>
          <ac:spMkLst>
            <pc:docMk/>
            <pc:sldMk cId="2021700671" sldId="271"/>
            <ac:spMk id="3" creationId="{E8066DEE-397C-ECD0-EA06-70FE20024440}"/>
          </ac:spMkLst>
        </pc:spChg>
      </pc:sldChg>
      <pc:sldChg chg="delSp modSp mod">
        <pc:chgData name="Sangeetha Kannan" userId="dd71518909ab7ea5" providerId="LiveId" clId="{18A87037-1E53-41E3-8C22-7A6895BFF952}" dt="2024-06-26T12:48:58.955" v="57" actId="1076"/>
        <pc:sldMkLst>
          <pc:docMk/>
          <pc:sldMk cId="2225288294" sldId="276"/>
        </pc:sldMkLst>
        <pc:spChg chg="del mod">
          <ac:chgData name="Sangeetha Kannan" userId="dd71518909ab7ea5" providerId="LiveId" clId="{18A87037-1E53-41E3-8C22-7A6895BFF952}" dt="2024-06-26T12:48:56.940" v="56" actId="478"/>
          <ac:spMkLst>
            <pc:docMk/>
            <pc:sldMk cId="2225288294" sldId="276"/>
            <ac:spMk id="6" creationId="{890D0D3F-EB80-9E9F-C644-21B529D2C0DC}"/>
          </ac:spMkLst>
        </pc:spChg>
        <pc:picChg chg="mod">
          <ac:chgData name="Sangeetha Kannan" userId="dd71518909ab7ea5" providerId="LiveId" clId="{18A87037-1E53-41E3-8C22-7A6895BFF952}" dt="2024-06-26T12:48:58.955" v="57" actId="1076"/>
          <ac:picMkLst>
            <pc:docMk/>
            <pc:sldMk cId="2225288294" sldId="276"/>
            <ac:picMk id="4" creationId="{41CB052F-12ED-01B2-8286-ACF9F43FA270}"/>
          </ac:picMkLst>
        </pc:picChg>
      </pc:sldChg>
      <pc:sldChg chg="del">
        <pc:chgData name="Sangeetha Kannan" userId="dd71518909ab7ea5" providerId="LiveId" clId="{18A87037-1E53-41E3-8C22-7A6895BFF952}" dt="2024-06-26T12:49:10.545" v="58" actId="47"/>
        <pc:sldMkLst>
          <pc:docMk/>
          <pc:sldMk cId="3728057183" sldId="277"/>
        </pc:sldMkLst>
      </pc:sldChg>
      <pc:sldChg chg="del">
        <pc:chgData name="Sangeetha Kannan" userId="dd71518909ab7ea5" providerId="LiveId" clId="{18A87037-1E53-41E3-8C22-7A6895BFF952}" dt="2024-06-26T12:49:12.515" v="59" actId="47"/>
        <pc:sldMkLst>
          <pc:docMk/>
          <pc:sldMk cId="2374131615" sldId="278"/>
        </pc:sldMkLst>
      </pc:sldChg>
      <pc:sldChg chg="del">
        <pc:chgData name="Sangeetha Kannan" userId="dd71518909ab7ea5" providerId="LiveId" clId="{18A87037-1E53-41E3-8C22-7A6895BFF952}" dt="2024-06-26T12:49:13.828" v="60" actId="47"/>
        <pc:sldMkLst>
          <pc:docMk/>
          <pc:sldMk cId="2027782627" sldId="280"/>
        </pc:sldMkLst>
      </pc:sldChg>
      <pc:sldChg chg="modSp mod">
        <pc:chgData name="Sangeetha Kannan" userId="dd71518909ab7ea5" providerId="LiveId" clId="{18A87037-1E53-41E3-8C22-7A6895BFF952}" dt="2024-06-26T12:49:29.332" v="61" actId="5793"/>
        <pc:sldMkLst>
          <pc:docMk/>
          <pc:sldMk cId="1034436371" sldId="283"/>
        </pc:sldMkLst>
        <pc:spChg chg="mod">
          <ac:chgData name="Sangeetha Kannan" userId="dd71518909ab7ea5" providerId="LiveId" clId="{18A87037-1E53-41E3-8C22-7A6895BFF952}" dt="2024-06-26T12:49:29.332" v="61" actId="5793"/>
          <ac:spMkLst>
            <pc:docMk/>
            <pc:sldMk cId="1034436371" sldId="283"/>
            <ac:spMk id="3" creationId="{47E5E9CC-4BD5-5406-71F4-50FE7E71833E}"/>
          </ac:spMkLst>
        </pc:spChg>
      </pc:sldChg>
      <pc:sldChg chg="modSp mod">
        <pc:chgData name="Sangeetha Kannan" userId="dd71518909ab7ea5" providerId="LiveId" clId="{18A87037-1E53-41E3-8C22-7A6895BFF952}" dt="2024-06-26T12:46:28.200" v="6" actId="14100"/>
        <pc:sldMkLst>
          <pc:docMk/>
          <pc:sldMk cId="2388729741" sldId="284"/>
        </pc:sldMkLst>
        <pc:spChg chg="mod">
          <ac:chgData name="Sangeetha Kannan" userId="dd71518909ab7ea5" providerId="LiveId" clId="{18A87037-1E53-41E3-8C22-7A6895BFF952}" dt="2024-06-26T12:46:28.200" v="6" actId="14100"/>
          <ac:spMkLst>
            <pc:docMk/>
            <pc:sldMk cId="2388729741" sldId="284"/>
            <ac:spMk id="5" creationId="{99FC86B6-C17D-48BE-7719-77AAB68D4FC6}"/>
          </ac:spMkLst>
        </pc:spChg>
      </pc:sldChg>
      <pc:sldChg chg="del">
        <pc:chgData name="Sangeetha Kannan" userId="dd71518909ab7ea5" providerId="LiveId" clId="{18A87037-1E53-41E3-8C22-7A6895BFF952}" dt="2024-06-26T12:46:47.272" v="8" actId="47"/>
        <pc:sldMkLst>
          <pc:docMk/>
          <pc:sldMk cId="1021051466" sldId="285"/>
        </pc:sldMkLst>
      </pc:sldChg>
      <pc:sldChg chg="modSp mod">
        <pc:chgData name="Sangeetha Kannan" userId="dd71518909ab7ea5" providerId="LiveId" clId="{18A87037-1E53-41E3-8C22-7A6895BFF952}" dt="2024-06-26T12:49:57.092" v="72" actId="27636"/>
        <pc:sldMkLst>
          <pc:docMk/>
          <pc:sldMk cId="4148496742" sldId="287"/>
        </pc:sldMkLst>
        <pc:spChg chg="mod">
          <ac:chgData name="Sangeetha Kannan" userId="dd71518909ab7ea5" providerId="LiveId" clId="{18A87037-1E53-41E3-8C22-7A6895BFF952}" dt="2024-06-26T12:49:50.420" v="68" actId="27636"/>
          <ac:spMkLst>
            <pc:docMk/>
            <pc:sldMk cId="4148496742" sldId="287"/>
            <ac:spMk id="2" creationId="{66AC3E3C-559C-5298-0814-73C9AF6352DF}"/>
          </ac:spMkLst>
        </pc:spChg>
        <pc:spChg chg="mod">
          <ac:chgData name="Sangeetha Kannan" userId="dd71518909ab7ea5" providerId="LiveId" clId="{18A87037-1E53-41E3-8C22-7A6895BFF952}" dt="2024-06-26T12:49:57.092" v="72" actId="27636"/>
          <ac:spMkLst>
            <pc:docMk/>
            <pc:sldMk cId="4148496742" sldId="287"/>
            <ac:spMk id="3" creationId="{E08D641A-2117-D731-1D00-21D25BD4D21A}"/>
          </ac:spMkLst>
        </pc:spChg>
      </pc:sldChg>
      <pc:sldChg chg="addSp delSp modSp del mod">
        <pc:chgData name="Sangeetha Kannan" userId="dd71518909ab7ea5" providerId="LiveId" clId="{18A87037-1E53-41E3-8C22-7A6895BFF952}" dt="2024-06-26T12:50:00.653" v="73" actId="47"/>
        <pc:sldMkLst>
          <pc:docMk/>
          <pc:sldMk cId="306265322" sldId="291"/>
        </pc:sldMkLst>
        <pc:spChg chg="del mod">
          <ac:chgData name="Sangeetha Kannan" userId="dd71518909ab7ea5" providerId="LiveId" clId="{18A87037-1E53-41E3-8C22-7A6895BFF952}" dt="2024-06-26T12:46:12.778" v="4" actId="478"/>
          <ac:spMkLst>
            <pc:docMk/>
            <pc:sldMk cId="306265322" sldId="291"/>
            <ac:spMk id="5" creationId="{C23F72E5-1E03-D7D4-B17B-C971E2B6DB0F}"/>
          </ac:spMkLst>
        </pc:spChg>
        <pc:spChg chg="add del">
          <ac:chgData name="Sangeetha Kannan" userId="dd71518909ab7ea5" providerId="LiveId" clId="{18A87037-1E53-41E3-8C22-7A6895BFF952}" dt="2024-06-26T12:46:14.013" v="5" actId="478"/>
          <ac:spMkLst>
            <pc:docMk/>
            <pc:sldMk cId="306265322" sldId="291"/>
            <ac:spMk id="8" creationId="{EE3B8814-5B51-EB74-A4EA-00CB4AD814F3}"/>
          </ac:spMkLst>
        </pc:spChg>
      </pc:sldChg>
      <pc:sldChg chg="del">
        <pc:chgData name="Sangeetha Kannan" userId="dd71518909ab7ea5" providerId="LiveId" clId="{18A87037-1E53-41E3-8C22-7A6895BFF952}" dt="2024-06-26T12:50:05.975" v="75" actId="47"/>
        <pc:sldMkLst>
          <pc:docMk/>
          <pc:sldMk cId="3793827460" sldId="293"/>
        </pc:sldMkLst>
      </pc:sldChg>
      <pc:sldChg chg="del">
        <pc:chgData name="Sangeetha Kannan" userId="dd71518909ab7ea5" providerId="LiveId" clId="{18A87037-1E53-41E3-8C22-7A6895BFF952}" dt="2024-06-26T12:50:01.763" v="74" actId="47"/>
        <pc:sldMkLst>
          <pc:docMk/>
          <pc:sldMk cId="984036127" sldId="294"/>
        </pc:sldMkLst>
      </pc:sldChg>
    </pc:docChg>
  </pc:docChgLst>
  <pc:docChgLst>
    <pc:chgData name="Sangeetha Kannan" userId="dd71518909ab7ea5" providerId="LiveId" clId="{DBCB2A8B-4E6B-4DCB-AA5F-02D6CCC7CD9D}"/>
    <pc:docChg chg="undo custSel addSld delSld modSld sldOrd addSection delSection modSection">
      <pc:chgData name="Sangeetha Kannan" userId="dd71518909ab7ea5" providerId="LiveId" clId="{DBCB2A8B-4E6B-4DCB-AA5F-02D6CCC7CD9D}" dt="2024-06-26T12:44:47.668" v="7386" actId="113"/>
      <pc:docMkLst>
        <pc:docMk/>
      </pc:docMkLst>
      <pc:sldChg chg="del">
        <pc:chgData name="Sangeetha Kannan" userId="dd71518909ab7ea5" providerId="LiveId" clId="{DBCB2A8B-4E6B-4DCB-AA5F-02D6CCC7CD9D}" dt="2024-06-26T12:30:42.168" v="7185" actId="2696"/>
        <pc:sldMkLst>
          <pc:docMk/>
          <pc:sldMk cId="2108523279" sldId="256"/>
        </pc:sldMkLst>
      </pc:sldChg>
      <pc:sldChg chg="del">
        <pc:chgData name="Sangeetha Kannan" userId="dd71518909ab7ea5" providerId="LiveId" clId="{DBCB2A8B-4E6B-4DCB-AA5F-02D6CCC7CD9D}" dt="2024-06-26T12:30:42.168" v="7185" actId="2696"/>
        <pc:sldMkLst>
          <pc:docMk/>
          <pc:sldMk cId="1866392334" sldId="257"/>
        </pc:sldMkLst>
      </pc:sldChg>
      <pc:sldChg chg="addSp delSp modSp del mod">
        <pc:chgData name="Sangeetha Kannan" userId="dd71518909ab7ea5" providerId="LiveId" clId="{DBCB2A8B-4E6B-4DCB-AA5F-02D6CCC7CD9D}" dt="2024-06-26T12:30:42.168" v="7185" actId="2696"/>
        <pc:sldMkLst>
          <pc:docMk/>
          <pc:sldMk cId="1962779038" sldId="258"/>
        </pc:sldMkLst>
        <pc:spChg chg="add del">
          <ac:chgData name="Sangeetha Kannan" userId="dd71518909ab7ea5" providerId="LiveId" clId="{DBCB2A8B-4E6B-4DCB-AA5F-02D6CCC7CD9D}" dt="2024-06-07T05:59:39.110" v="1" actId="22"/>
          <ac:spMkLst>
            <pc:docMk/>
            <pc:sldMk cId="1962779038" sldId="258"/>
            <ac:spMk id="8" creationId="{36F4ED48-F5B1-7D39-029A-B4BD3EC831A1}"/>
          </ac:spMkLst>
        </pc:spChg>
        <pc:spChg chg="add mod">
          <ac:chgData name="Sangeetha Kannan" userId="dd71518909ab7ea5" providerId="LiveId" clId="{DBCB2A8B-4E6B-4DCB-AA5F-02D6CCC7CD9D}" dt="2024-06-07T06:15:04.199" v="27"/>
          <ac:spMkLst>
            <pc:docMk/>
            <pc:sldMk cId="1962779038" sldId="258"/>
            <ac:spMk id="9" creationId="{306B2F47-A332-3D43-7AE4-5BB6C7B08CD2}"/>
          </ac:spMkLst>
        </pc:spChg>
      </pc:sldChg>
      <pc:sldChg chg="addSp delSp modSp new mod ord">
        <pc:chgData name="Sangeetha Kannan" userId="dd71518909ab7ea5" providerId="LiveId" clId="{DBCB2A8B-4E6B-4DCB-AA5F-02D6CCC7CD9D}" dt="2024-06-15T15:20:26.934" v="3274" actId="20577"/>
        <pc:sldMkLst>
          <pc:docMk/>
          <pc:sldMk cId="2623475641" sldId="259"/>
        </pc:sldMkLst>
        <pc:spChg chg="del">
          <ac:chgData name="Sangeetha Kannan" userId="dd71518909ab7ea5" providerId="LiveId" clId="{DBCB2A8B-4E6B-4DCB-AA5F-02D6CCC7CD9D}" dt="2024-06-15T15:17:33.478" v="2892" actId="478"/>
          <ac:spMkLst>
            <pc:docMk/>
            <pc:sldMk cId="2623475641" sldId="259"/>
            <ac:spMk id="3" creationId="{BD3C03C4-BDBE-87A9-D39B-30801BADA734}"/>
          </ac:spMkLst>
        </pc:spChg>
        <pc:spChg chg="add mod">
          <ac:chgData name="Sangeetha Kannan" userId="dd71518909ab7ea5" providerId="LiveId" clId="{DBCB2A8B-4E6B-4DCB-AA5F-02D6CCC7CD9D}" dt="2024-06-15T15:20:26.934" v="3274" actId="20577"/>
          <ac:spMkLst>
            <pc:docMk/>
            <pc:sldMk cId="2623475641" sldId="259"/>
            <ac:spMk id="6" creationId="{14A854EA-7C35-99EB-4D75-BB10101DE3BB}"/>
          </ac:spMkLst>
        </pc:spChg>
        <pc:spChg chg="add mod">
          <ac:chgData name="Sangeetha Kannan" userId="dd71518909ab7ea5" providerId="LiveId" clId="{DBCB2A8B-4E6B-4DCB-AA5F-02D6CCC7CD9D}" dt="2024-06-15T15:17:28.102" v="2891" actId="1076"/>
          <ac:spMkLst>
            <pc:docMk/>
            <pc:sldMk cId="2623475641" sldId="259"/>
            <ac:spMk id="7" creationId="{9C495C32-EA96-8A46-8395-E70CB15A589D}"/>
          </ac:spMkLst>
        </pc:spChg>
        <pc:picChg chg="add mod">
          <ac:chgData name="Sangeetha Kannan" userId="dd71518909ab7ea5" providerId="LiveId" clId="{DBCB2A8B-4E6B-4DCB-AA5F-02D6CCC7CD9D}" dt="2024-06-07T06:08:08.507" v="11" actId="1076"/>
          <ac:picMkLst>
            <pc:docMk/>
            <pc:sldMk cId="2623475641" sldId="259"/>
            <ac:picMk id="5" creationId="{0424AF24-C53C-5321-0963-4BA907D42537}"/>
          </ac:picMkLst>
        </pc:picChg>
      </pc:sldChg>
      <pc:sldChg chg="addSp delSp modSp add mod ord setBg chgLayout">
        <pc:chgData name="Sangeetha Kannan" userId="dd71518909ab7ea5" providerId="LiveId" clId="{DBCB2A8B-4E6B-4DCB-AA5F-02D6CCC7CD9D}" dt="2024-06-15T15:01:30.900" v="2066"/>
        <pc:sldMkLst>
          <pc:docMk/>
          <pc:sldMk cId="4030117031" sldId="260"/>
        </pc:sldMkLst>
        <pc:spChg chg="add mod ord">
          <ac:chgData name="Sangeetha Kannan" userId="dd71518909ab7ea5" providerId="LiveId" clId="{DBCB2A8B-4E6B-4DCB-AA5F-02D6CCC7CD9D}" dt="2024-06-15T12:07:38.165" v="618" actId="26606"/>
          <ac:spMkLst>
            <pc:docMk/>
            <pc:sldMk cId="4030117031" sldId="260"/>
            <ac:spMk id="2" creationId="{532FEACA-63CF-88D7-387F-4BDCE15BB955}"/>
          </ac:spMkLst>
        </pc:spChg>
        <pc:spChg chg="del">
          <ac:chgData name="Sangeetha Kannan" userId="dd71518909ab7ea5" providerId="LiveId" clId="{DBCB2A8B-4E6B-4DCB-AA5F-02D6CCC7CD9D}" dt="2024-06-07T06:00:54.714" v="5" actId="26606"/>
          <ac:spMkLst>
            <pc:docMk/>
            <pc:sldMk cId="4030117031" sldId="260"/>
            <ac:spMk id="2" creationId="{64D4B597-D9CA-BA64-7324-ABC5D4B4AC89}"/>
          </ac:spMkLst>
        </pc:spChg>
        <pc:spChg chg="add del mod ord">
          <ac:chgData name="Sangeetha Kannan" userId="dd71518909ab7ea5" providerId="LiveId" clId="{DBCB2A8B-4E6B-4DCB-AA5F-02D6CCC7CD9D}" dt="2024-06-15T12:04:51.492" v="515" actId="478"/>
          <ac:spMkLst>
            <pc:docMk/>
            <pc:sldMk cId="4030117031" sldId="260"/>
            <ac:spMk id="3" creationId="{5ACBE761-1961-7653-DF52-0220BC0AD5C3}"/>
          </ac:spMkLst>
        </pc:spChg>
        <pc:spChg chg="del">
          <ac:chgData name="Sangeetha Kannan" userId="dd71518909ab7ea5" providerId="LiveId" clId="{DBCB2A8B-4E6B-4DCB-AA5F-02D6CCC7CD9D}" dt="2024-06-07T06:00:54.714" v="5" actId="26606"/>
          <ac:spMkLst>
            <pc:docMk/>
            <pc:sldMk cId="4030117031" sldId="260"/>
            <ac:spMk id="3" creationId="{BD3C03C4-BDBE-87A9-D39B-30801BADA734}"/>
          </ac:spMkLst>
        </pc:spChg>
        <pc:spChg chg="add del mod">
          <ac:chgData name="Sangeetha Kannan" userId="dd71518909ab7ea5" providerId="LiveId" clId="{DBCB2A8B-4E6B-4DCB-AA5F-02D6CCC7CD9D}" dt="2024-06-15T12:04:19.891" v="477" actId="700"/>
          <ac:spMkLst>
            <pc:docMk/>
            <pc:sldMk cId="4030117031" sldId="260"/>
            <ac:spMk id="4" creationId="{08F5EA9A-914F-E871-7C4C-4987ED23DEB3}"/>
          </ac:spMkLst>
        </pc:spChg>
        <pc:spChg chg="add mod">
          <ac:chgData name="Sangeetha Kannan" userId="dd71518909ab7ea5" providerId="LiveId" clId="{DBCB2A8B-4E6B-4DCB-AA5F-02D6CCC7CD9D}" dt="2024-06-15T12:08:01.750" v="622" actId="113"/>
          <ac:spMkLst>
            <pc:docMk/>
            <pc:sldMk cId="4030117031" sldId="260"/>
            <ac:spMk id="5" creationId="{F620973F-C0A2-3620-6789-BDADFA6F5E55}"/>
          </ac:spMkLst>
        </pc:spChg>
        <pc:spChg chg="add mod">
          <ac:chgData name="Sangeetha Kannan" userId="dd71518909ab7ea5" providerId="LiveId" clId="{DBCB2A8B-4E6B-4DCB-AA5F-02D6CCC7CD9D}" dt="2024-06-15T12:08:01.750" v="622" actId="113"/>
          <ac:spMkLst>
            <pc:docMk/>
            <pc:sldMk cId="4030117031" sldId="260"/>
            <ac:spMk id="7" creationId="{D290C648-BF41-5A70-4546-4AF2C2701519}"/>
          </ac:spMkLst>
        </pc:spChg>
        <pc:spChg chg="add mod">
          <ac:chgData name="Sangeetha Kannan" userId="dd71518909ab7ea5" providerId="LiveId" clId="{DBCB2A8B-4E6B-4DCB-AA5F-02D6CCC7CD9D}" dt="2024-06-15T12:08:01.750" v="622" actId="113"/>
          <ac:spMkLst>
            <pc:docMk/>
            <pc:sldMk cId="4030117031" sldId="260"/>
            <ac:spMk id="8" creationId="{4B15B8A1-818E-1889-CE67-8DE415C28FBE}"/>
          </ac:spMkLst>
        </pc:spChg>
        <pc:spChg chg="add mod">
          <ac:chgData name="Sangeetha Kannan" userId="dd71518909ab7ea5" providerId="LiveId" clId="{DBCB2A8B-4E6B-4DCB-AA5F-02D6CCC7CD9D}" dt="2024-06-15T12:08:01.750" v="622" actId="113"/>
          <ac:spMkLst>
            <pc:docMk/>
            <pc:sldMk cId="4030117031" sldId="260"/>
            <ac:spMk id="9" creationId="{2DB498E4-3829-2343-6599-6D6FBF9FE89C}"/>
          </ac:spMkLst>
        </pc:spChg>
        <pc:spChg chg="add mod">
          <ac:chgData name="Sangeetha Kannan" userId="dd71518909ab7ea5" providerId="LiveId" clId="{DBCB2A8B-4E6B-4DCB-AA5F-02D6CCC7CD9D}" dt="2024-06-15T12:08:01.750" v="622" actId="113"/>
          <ac:spMkLst>
            <pc:docMk/>
            <pc:sldMk cId="4030117031" sldId="260"/>
            <ac:spMk id="10" creationId="{266AD88B-F6F7-CA3A-B10C-06701F158228}"/>
          </ac:spMkLst>
        </pc:spChg>
        <pc:spChg chg="add del mod">
          <ac:chgData name="Sangeetha Kannan" userId="dd71518909ab7ea5" providerId="LiveId" clId="{DBCB2A8B-4E6B-4DCB-AA5F-02D6CCC7CD9D}" dt="2024-06-15T12:05:38.874" v="526" actId="478"/>
          <ac:spMkLst>
            <pc:docMk/>
            <pc:sldMk cId="4030117031" sldId="260"/>
            <ac:spMk id="11" creationId="{6ED02A29-3AF6-8C21-AC69-48B6C9D2C96A}"/>
          </ac:spMkLst>
        </pc:spChg>
        <pc:spChg chg="add mod ord">
          <ac:chgData name="Sangeetha Kannan" userId="dd71518909ab7ea5" providerId="LiveId" clId="{DBCB2A8B-4E6B-4DCB-AA5F-02D6CCC7CD9D}" dt="2024-06-15T12:07:38.165" v="618" actId="26606"/>
          <ac:spMkLst>
            <pc:docMk/>
            <pc:sldMk cId="4030117031" sldId="260"/>
            <ac:spMk id="12" creationId="{7071BF48-30F7-9593-7D63-0321DBD2DAAE}"/>
          </ac:spMkLst>
        </pc:spChg>
        <pc:spChg chg="add">
          <ac:chgData name="Sangeetha Kannan" userId="dd71518909ab7ea5" providerId="LiveId" clId="{DBCB2A8B-4E6B-4DCB-AA5F-02D6CCC7CD9D}" dt="2024-06-15T12:07:38.165" v="618" actId="26606"/>
          <ac:spMkLst>
            <pc:docMk/>
            <pc:sldMk cId="4030117031" sldId="260"/>
            <ac:spMk id="17" creationId="{924D84CD-5280-4B52-B96E-8EDAA2B20C51}"/>
          </ac:spMkLst>
        </pc:spChg>
        <pc:spChg chg="add">
          <ac:chgData name="Sangeetha Kannan" userId="dd71518909ab7ea5" providerId="LiveId" clId="{DBCB2A8B-4E6B-4DCB-AA5F-02D6CCC7CD9D}" dt="2024-06-15T12:07:38.165" v="618" actId="26606"/>
          <ac:spMkLst>
            <pc:docMk/>
            <pc:sldMk cId="4030117031" sldId="260"/>
            <ac:spMk id="19" creationId="{3E65D517-46E4-8037-A63D-629DE1253A89}"/>
          </ac:spMkLst>
        </pc:spChg>
        <pc:picChg chg="add del mod">
          <ac:chgData name="Sangeetha Kannan" userId="dd71518909ab7ea5" providerId="LiveId" clId="{DBCB2A8B-4E6B-4DCB-AA5F-02D6CCC7CD9D}" dt="2024-06-15T12:05:04.642" v="518" actId="478"/>
          <ac:picMkLst>
            <pc:docMk/>
            <pc:sldMk cId="4030117031" sldId="260"/>
            <ac:picMk id="6" creationId="{720F26D1-E7BD-3D08-CB46-407270E0D6B9}"/>
          </ac:picMkLst>
        </pc:picChg>
        <pc:picChg chg="add del mod">
          <ac:chgData name="Sangeetha Kannan" userId="dd71518909ab7ea5" providerId="LiveId" clId="{DBCB2A8B-4E6B-4DCB-AA5F-02D6CCC7CD9D}" dt="2024-06-07T06:24:25.572" v="138" actId="21"/>
          <ac:picMkLst>
            <pc:docMk/>
            <pc:sldMk cId="4030117031" sldId="260"/>
            <ac:picMk id="1026" creationId="{5D82D1F2-9EA6-D093-4744-697E85EA0584}"/>
          </ac:picMkLst>
        </pc:picChg>
      </pc:sldChg>
      <pc:sldChg chg="addSp delSp modSp new mod ord">
        <pc:chgData name="Sangeetha Kannan" userId="dd71518909ab7ea5" providerId="LiveId" clId="{DBCB2A8B-4E6B-4DCB-AA5F-02D6CCC7CD9D}" dt="2024-06-15T15:01:30.900" v="2066"/>
        <pc:sldMkLst>
          <pc:docMk/>
          <pc:sldMk cId="427492708" sldId="261"/>
        </pc:sldMkLst>
        <pc:spChg chg="add del mod">
          <ac:chgData name="Sangeetha Kannan" userId="dd71518909ab7ea5" providerId="LiveId" clId="{DBCB2A8B-4E6B-4DCB-AA5F-02D6CCC7CD9D}" dt="2024-06-07T06:09:22.264" v="16" actId="478"/>
          <ac:spMkLst>
            <pc:docMk/>
            <pc:sldMk cId="427492708" sldId="261"/>
            <ac:spMk id="5" creationId="{D4DCB3C1-906A-3FDF-BD0D-0EECA56760EE}"/>
          </ac:spMkLst>
        </pc:spChg>
        <pc:spChg chg="add mod">
          <ac:chgData name="Sangeetha Kannan" userId="dd71518909ab7ea5" providerId="LiveId" clId="{DBCB2A8B-4E6B-4DCB-AA5F-02D6CCC7CD9D}" dt="2024-06-07T06:10:03.088" v="21" actId="1076"/>
          <ac:spMkLst>
            <pc:docMk/>
            <pc:sldMk cId="427492708" sldId="261"/>
            <ac:spMk id="7" creationId="{813E00A7-F17A-9AB3-0C52-43AEE162EB29}"/>
          </ac:spMkLst>
        </pc:spChg>
        <pc:picChg chg="add mod">
          <ac:chgData name="Sangeetha Kannan" userId="dd71518909ab7ea5" providerId="LiveId" clId="{DBCB2A8B-4E6B-4DCB-AA5F-02D6CCC7CD9D}" dt="2024-06-07T06:09:59.215" v="20" actId="1076"/>
          <ac:picMkLst>
            <pc:docMk/>
            <pc:sldMk cId="427492708" sldId="261"/>
            <ac:picMk id="2050" creationId="{EFFEFB44-495D-7E59-E523-606A0B42C99A}"/>
          </ac:picMkLst>
        </pc:picChg>
      </pc:sldChg>
      <pc:sldChg chg="addSp modSp new mod ord">
        <pc:chgData name="Sangeetha Kannan" userId="dd71518909ab7ea5" providerId="LiveId" clId="{DBCB2A8B-4E6B-4DCB-AA5F-02D6CCC7CD9D}" dt="2024-06-15T15:01:30.900" v="2066"/>
        <pc:sldMkLst>
          <pc:docMk/>
          <pc:sldMk cId="3305829594" sldId="262"/>
        </pc:sldMkLst>
        <pc:spChg chg="mod">
          <ac:chgData name="Sangeetha Kannan" userId="dd71518909ab7ea5" providerId="LiveId" clId="{DBCB2A8B-4E6B-4DCB-AA5F-02D6CCC7CD9D}" dt="2024-06-07T06:24:06.122" v="134" actId="14100"/>
          <ac:spMkLst>
            <pc:docMk/>
            <pc:sldMk cId="3305829594" sldId="262"/>
            <ac:spMk id="3" creationId="{E07BF7A4-FD2C-C177-6353-0C802936D4BA}"/>
          </ac:spMkLst>
        </pc:spChg>
        <pc:picChg chg="add mod">
          <ac:chgData name="Sangeetha Kannan" userId="dd71518909ab7ea5" providerId="LiveId" clId="{DBCB2A8B-4E6B-4DCB-AA5F-02D6CCC7CD9D}" dt="2024-06-15T12:03:30.890" v="473" actId="14100"/>
          <ac:picMkLst>
            <pc:docMk/>
            <pc:sldMk cId="3305829594" sldId="262"/>
            <ac:picMk id="3074" creationId="{8E54D188-8E49-9127-82CA-630F6D76D8BB}"/>
          </ac:picMkLst>
        </pc:picChg>
      </pc:sldChg>
      <pc:sldChg chg="addSp delSp modSp new mod ord">
        <pc:chgData name="Sangeetha Kannan" userId="dd71518909ab7ea5" providerId="LiveId" clId="{DBCB2A8B-4E6B-4DCB-AA5F-02D6CCC7CD9D}" dt="2024-06-15T15:01:30.900" v="2066"/>
        <pc:sldMkLst>
          <pc:docMk/>
          <pc:sldMk cId="296254983" sldId="263"/>
        </pc:sldMkLst>
        <pc:spChg chg="mod">
          <ac:chgData name="Sangeetha Kannan" userId="dd71518909ab7ea5" providerId="LiveId" clId="{DBCB2A8B-4E6B-4DCB-AA5F-02D6CCC7CD9D}" dt="2024-06-07T06:25:15.067" v="154" actId="1076"/>
          <ac:spMkLst>
            <pc:docMk/>
            <pc:sldMk cId="296254983" sldId="263"/>
            <ac:spMk id="2" creationId="{BCB06501-5EA1-EDF0-3047-64004DCDDD7E}"/>
          </ac:spMkLst>
        </pc:spChg>
        <pc:spChg chg="del mod">
          <ac:chgData name="Sangeetha Kannan" userId="dd71518909ab7ea5" providerId="LiveId" clId="{DBCB2A8B-4E6B-4DCB-AA5F-02D6CCC7CD9D}" dt="2024-06-07T06:24:38.401" v="142" actId="21"/>
          <ac:spMkLst>
            <pc:docMk/>
            <pc:sldMk cId="296254983" sldId="263"/>
            <ac:spMk id="3" creationId="{3B4F4543-DC85-2B70-32AB-68FF3566492A}"/>
          </ac:spMkLst>
        </pc:spChg>
        <pc:spChg chg="add del mod">
          <ac:chgData name="Sangeetha Kannan" userId="dd71518909ab7ea5" providerId="LiveId" clId="{DBCB2A8B-4E6B-4DCB-AA5F-02D6CCC7CD9D}" dt="2024-06-07T06:24:56.605" v="147" actId="478"/>
          <ac:spMkLst>
            <pc:docMk/>
            <pc:sldMk cId="296254983" sldId="263"/>
            <ac:spMk id="5" creationId="{2075089C-1309-A160-67E5-216A71194AE6}"/>
          </ac:spMkLst>
        </pc:spChg>
        <pc:picChg chg="add mod">
          <ac:chgData name="Sangeetha Kannan" userId="dd71518909ab7ea5" providerId="LiveId" clId="{DBCB2A8B-4E6B-4DCB-AA5F-02D6CCC7CD9D}" dt="2024-06-15T12:00:31.844" v="444" actId="1076"/>
          <ac:picMkLst>
            <pc:docMk/>
            <pc:sldMk cId="296254983" sldId="263"/>
            <ac:picMk id="1026" creationId="{5D82D1F2-9EA6-D093-4744-697E85EA0584}"/>
          </ac:picMkLst>
        </pc:picChg>
        <pc:picChg chg="add del mod">
          <ac:chgData name="Sangeetha Kannan" userId="dd71518909ab7ea5" providerId="LiveId" clId="{DBCB2A8B-4E6B-4DCB-AA5F-02D6CCC7CD9D}" dt="2024-06-15T12:00:19.593" v="441" actId="21"/>
          <ac:picMkLst>
            <pc:docMk/>
            <pc:sldMk cId="296254983" sldId="263"/>
            <ac:picMk id="4098" creationId="{0F1386EE-22C5-29A9-BA28-0575963CEE7F}"/>
          </ac:picMkLst>
        </pc:picChg>
      </pc:sldChg>
      <pc:sldChg chg="addSp modSp new mod ord setBg">
        <pc:chgData name="Sangeetha Kannan" userId="dd71518909ab7ea5" providerId="LiveId" clId="{DBCB2A8B-4E6B-4DCB-AA5F-02D6CCC7CD9D}" dt="2024-06-26T12:44:25.949" v="7383" actId="113"/>
        <pc:sldMkLst>
          <pc:docMk/>
          <pc:sldMk cId="3270142962" sldId="264"/>
        </pc:sldMkLst>
        <pc:spChg chg="mod">
          <ac:chgData name="Sangeetha Kannan" userId="dd71518909ab7ea5" providerId="LiveId" clId="{DBCB2A8B-4E6B-4DCB-AA5F-02D6CCC7CD9D}" dt="2024-06-26T12:44:25.949" v="7383" actId="113"/>
          <ac:spMkLst>
            <pc:docMk/>
            <pc:sldMk cId="3270142962" sldId="264"/>
            <ac:spMk id="2" creationId="{D7F4C274-D9E2-5392-4AF1-341D94C911A2}"/>
          </ac:spMkLst>
        </pc:spChg>
        <pc:spChg chg="mod">
          <ac:chgData name="Sangeetha Kannan" userId="dd71518909ab7ea5" providerId="LiveId" clId="{DBCB2A8B-4E6B-4DCB-AA5F-02D6CCC7CD9D}" dt="2024-06-26T12:38:06.132" v="7202" actId="26606"/>
          <ac:spMkLst>
            <pc:docMk/>
            <pc:sldMk cId="3270142962" sldId="264"/>
            <ac:spMk id="3" creationId="{765EF478-F50B-FC53-A399-72F22EBD7EEF}"/>
          </ac:spMkLst>
        </pc:spChg>
        <pc:spChg chg="add">
          <ac:chgData name="Sangeetha Kannan" userId="dd71518909ab7ea5" providerId="LiveId" clId="{DBCB2A8B-4E6B-4DCB-AA5F-02D6CCC7CD9D}" dt="2024-06-26T12:38:06.132" v="7202" actId="26606"/>
          <ac:spMkLst>
            <pc:docMk/>
            <pc:sldMk cId="3270142962" sldId="264"/>
            <ac:spMk id="9" creationId="{C0763A76-9F1C-4FC5-82B7-DD475DA461B2}"/>
          </ac:spMkLst>
        </pc:spChg>
        <pc:spChg chg="add">
          <ac:chgData name="Sangeetha Kannan" userId="dd71518909ab7ea5" providerId="LiveId" clId="{DBCB2A8B-4E6B-4DCB-AA5F-02D6CCC7CD9D}" dt="2024-06-26T12:38:06.132" v="7202" actId="26606"/>
          <ac:spMkLst>
            <pc:docMk/>
            <pc:sldMk cId="3270142962" sldId="264"/>
            <ac:spMk id="11" creationId="{E81BF4F6-F2CF-4984-9D14-D6966D92F99F}"/>
          </ac:spMkLst>
        </pc:spChg>
        <pc:picChg chg="add">
          <ac:chgData name="Sangeetha Kannan" userId="dd71518909ab7ea5" providerId="LiveId" clId="{DBCB2A8B-4E6B-4DCB-AA5F-02D6CCC7CD9D}" dt="2024-06-26T12:38:06.132" v="7202" actId="26606"/>
          <ac:picMkLst>
            <pc:docMk/>
            <pc:sldMk cId="3270142962" sldId="264"/>
            <ac:picMk id="5" creationId="{06E383EB-3843-9418-2823-8F09CF6EB3DE}"/>
          </ac:picMkLst>
        </pc:picChg>
      </pc:sldChg>
      <pc:sldChg chg="addSp delSp modSp new mod ord">
        <pc:chgData name="Sangeetha Kannan" userId="dd71518909ab7ea5" providerId="LiveId" clId="{DBCB2A8B-4E6B-4DCB-AA5F-02D6CCC7CD9D}" dt="2024-06-26T12:44:32.429" v="7384" actId="113"/>
        <pc:sldMkLst>
          <pc:docMk/>
          <pc:sldMk cId="1822421292" sldId="265"/>
        </pc:sldMkLst>
        <pc:spChg chg="mod">
          <ac:chgData name="Sangeetha Kannan" userId="dd71518909ab7ea5" providerId="LiveId" clId="{DBCB2A8B-4E6B-4DCB-AA5F-02D6CCC7CD9D}" dt="2024-06-26T12:44:32.429" v="7384" actId="113"/>
          <ac:spMkLst>
            <pc:docMk/>
            <pc:sldMk cId="1822421292" sldId="265"/>
            <ac:spMk id="2" creationId="{194BF181-A91E-FB4A-69EF-B5E0373CCF5F}"/>
          </ac:spMkLst>
        </pc:spChg>
        <pc:spChg chg="add del mod">
          <ac:chgData name="Sangeetha Kannan" userId="dd71518909ab7ea5" providerId="LiveId" clId="{DBCB2A8B-4E6B-4DCB-AA5F-02D6CCC7CD9D}" dt="2024-06-07T06:21:17.363" v="99"/>
          <ac:spMkLst>
            <pc:docMk/>
            <pc:sldMk cId="1822421292" sldId="265"/>
            <ac:spMk id="3" creationId="{9753D927-55C2-2C7B-A95C-79B26757A8E0}"/>
          </ac:spMkLst>
        </pc:spChg>
        <pc:spChg chg="add mod">
          <ac:chgData name="Sangeetha Kannan" userId="dd71518909ab7ea5" providerId="LiveId" clId="{DBCB2A8B-4E6B-4DCB-AA5F-02D6CCC7CD9D}" dt="2024-06-07T06:21:14.845" v="97"/>
          <ac:spMkLst>
            <pc:docMk/>
            <pc:sldMk cId="1822421292" sldId="265"/>
            <ac:spMk id="4" creationId="{F2725879-7B17-076A-D0C1-6E9BD38D4646}"/>
          </ac:spMkLst>
        </pc:spChg>
        <pc:spChg chg="add mod">
          <ac:chgData name="Sangeetha Kannan" userId="dd71518909ab7ea5" providerId="LiveId" clId="{DBCB2A8B-4E6B-4DCB-AA5F-02D6CCC7CD9D}" dt="2024-06-15T11:59:57.257" v="437" actId="403"/>
          <ac:spMkLst>
            <pc:docMk/>
            <pc:sldMk cId="1822421292" sldId="265"/>
            <ac:spMk id="5" creationId="{D28BEDB0-2B0A-E0C5-C109-4BAAB060111F}"/>
          </ac:spMkLst>
        </pc:spChg>
      </pc:sldChg>
      <pc:sldChg chg="addSp delSp modSp new mod ord setBg">
        <pc:chgData name="Sangeetha Kannan" userId="dd71518909ab7ea5" providerId="LiveId" clId="{DBCB2A8B-4E6B-4DCB-AA5F-02D6CCC7CD9D}" dt="2024-06-15T15:17:47.493" v="2895" actId="1076"/>
        <pc:sldMkLst>
          <pc:docMk/>
          <pc:sldMk cId="3906962937" sldId="266"/>
        </pc:sldMkLst>
        <pc:spChg chg="mod">
          <ac:chgData name="Sangeetha Kannan" userId="dd71518909ab7ea5" providerId="LiveId" clId="{DBCB2A8B-4E6B-4DCB-AA5F-02D6CCC7CD9D}" dt="2024-06-15T15:09:26.277" v="2274" actId="1076"/>
          <ac:spMkLst>
            <pc:docMk/>
            <pc:sldMk cId="3906962937" sldId="266"/>
            <ac:spMk id="2" creationId="{144BA9D3-ED65-74FE-6A3D-4A0E4F21BB73}"/>
          </ac:spMkLst>
        </pc:spChg>
        <pc:spChg chg="del">
          <ac:chgData name="Sangeetha Kannan" userId="dd71518909ab7ea5" providerId="LiveId" clId="{DBCB2A8B-4E6B-4DCB-AA5F-02D6CCC7CD9D}" dt="2024-06-07T06:24:42.925" v="144"/>
          <ac:spMkLst>
            <pc:docMk/>
            <pc:sldMk cId="3906962937" sldId="266"/>
            <ac:spMk id="3" creationId="{AAF20F93-8F95-2631-644B-0D690C49CEAE}"/>
          </ac:spMkLst>
        </pc:spChg>
        <pc:spChg chg="add del mod">
          <ac:chgData name="Sangeetha Kannan" userId="dd71518909ab7ea5" providerId="LiveId" clId="{DBCB2A8B-4E6B-4DCB-AA5F-02D6CCC7CD9D}" dt="2024-06-15T15:17:42.677" v="2894" actId="14100"/>
          <ac:spMkLst>
            <pc:docMk/>
            <pc:sldMk cId="3906962937" sldId="266"/>
            <ac:spMk id="4" creationId="{3B4F4543-DC85-2B70-32AB-68FF3566492A}"/>
          </ac:spMkLst>
        </pc:spChg>
        <pc:spChg chg="add del mod">
          <ac:chgData name="Sangeetha Kannan" userId="dd71518909ab7ea5" providerId="LiveId" clId="{DBCB2A8B-4E6B-4DCB-AA5F-02D6CCC7CD9D}" dt="2024-06-07T07:28:22.616" v="284" actId="21"/>
          <ac:spMkLst>
            <pc:docMk/>
            <pc:sldMk cId="3906962937" sldId="266"/>
            <ac:spMk id="5" creationId="{B3C78FE3-0DE4-8980-6AE5-B95B4E3DAECB}"/>
          </ac:spMkLst>
        </pc:spChg>
        <pc:spChg chg="add del">
          <ac:chgData name="Sangeetha Kannan" userId="dd71518909ab7ea5" providerId="LiveId" clId="{DBCB2A8B-4E6B-4DCB-AA5F-02D6CCC7CD9D}" dt="2024-06-07T07:17:29.051" v="277" actId="26606"/>
          <ac:spMkLst>
            <pc:docMk/>
            <pc:sldMk cId="3906962937" sldId="266"/>
            <ac:spMk id="11" creationId="{B50AB553-2A96-4A92-96F2-93548E096954}"/>
          </ac:spMkLst>
        </pc:spChg>
        <pc:graphicFrameChg chg="add del">
          <ac:chgData name="Sangeetha Kannan" userId="dd71518909ab7ea5" providerId="LiveId" clId="{DBCB2A8B-4E6B-4DCB-AA5F-02D6CCC7CD9D}" dt="2024-06-07T07:17:29.051" v="277" actId="26606"/>
          <ac:graphicFrameMkLst>
            <pc:docMk/>
            <pc:sldMk cId="3906962937" sldId="266"/>
            <ac:graphicFrameMk id="6" creationId="{FB49AFE6-A526-C874-2786-3ECA3FD7D23D}"/>
          </ac:graphicFrameMkLst>
        </pc:graphicFrameChg>
        <pc:picChg chg="add del">
          <ac:chgData name="Sangeetha Kannan" userId="dd71518909ab7ea5" providerId="LiveId" clId="{DBCB2A8B-4E6B-4DCB-AA5F-02D6CCC7CD9D}" dt="2024-06-07T07:17:29.051" v="277" actId="26606"/>
          <ac:picMkLst>
            <pc:docMk/>
            <pc:sldMk cId="3906962937" sldId="266"/>
            <ac:picMk id="7" creationId="{AED3F9D9-B4EB-F351-5F07-2B0231D16CF4}"/>
          </ac:picMkLst>
        </pc:picChg>
        <pc:picChg chg="add mod">
          <ac:chgData name="Sangeetha Kannan" userId="dd71518909ab7ea5" providerId="LiveId" clId="{DBCB2A8B-4E6B-4DCB-AA5F-02D6CCC7CD9D}" dt="2024-06-15T15:17:47.493" v="2895" actId="1076"/>
          <ac:picMkLst>
            <pc:docMk/>
            <pc:sldMk cId="3906962937" sldId="266"/>
            <ac:picMk id="4098" creationId="{0F1386EE-22C5-29A9-BA28-0575963CEE7F}"/>
          </ac:picMkLst>
        </pc:picChg>
        <pc:picChg chg="add del mod">
          <ac:chgData name="Sangeetha Kannan" userId="dd71518909ab7ea5" providerId="LiveId" clId="{DBCB2A8B-4E6B-4DCB-AA5F-02D6CCC7CD9D}" dt="2024-06-07T07:15:54.612" v="275" actId="478"/>
          <ac:picMkLst>
            <pc:docMk/>
            <pc:sldMk cId="3906962937" sldId="266"/>
            <ac:picMk id="6146" creationId="{96065CE5-E750-5AD6-FF90-94375F68DA9F}"/>
          </ac:picMkLst>
        </pc:picChg>
        <pc:picChg chg="add mod">
          <ac:chgData name="Sangeetha Kannan" userId="dd71518909ab7ea5" providerId="LiveId" clId="{DBCB2A8B-4E6B-4DCB-AA5F-02D6CCC7CD9D}" dt="2024-06-15T15:08:39.612" v="2226" actId="1076"/>
          <ac:picMkLst>
            <pc:docMk/>
            <pc:sldMk cId="3906962937" sldId="266"/>
            <ac:picMk id="6148" creationId="{4BDC3825-FC01-39E5-82E2-FC0701DD25CC}"/>
          </ac:picMkLst>
        </pc:picChg>
      </pc:sldChg>
      <pc:sldChg chg="addSp delSp modSp new del mod ord">
        <pc:chgData name="Sangeetha Kannan" userId="dd71518909ab7ea5" providerId="LiveId" clId="{DBCB2A8B-4E6B-4DCB-AA5F-02D6CCC7CD9D}" dt="2024-06-15T16:19:08.757" v="4284" actId="47"/>
        <pc:sldMkLst>
          <pc:docMk/>
          <pc:sldMk cId="3964181182" sldId="267"/>
        </pc:sldMkLst>
        <pc:spChg chg="del">
          <ac:chgData name="Sangeetha Kannan" userId="dd71518909ab7ea5" providerId="LiveId" clId="{DBCB2A8B-4E6B-4DCB-AA5F-02D6CCC7CD9D}" dt="2024-06-07T07:28:32.151" v="288" actId="478"/>
          <ac:spMkLst>
            <pc:docMk/>
            <pc:sldMk cId="3964181182" sldId="267"/>
            <ac:spMk id="3" creationId="{3A815947-E483-8FA9-6BE2-812F335FBCF9}"/>
          </ac:spMkLst>
        </pc:spChg>
        <pc:spChg chg="add mod">
          <ac:chgData name="Sangeetha Kannan" userId="dd71518909ab7ea5" providerId="LiveId" clId="{DBCB2A8B-4E6B-4DCB-AA5F-02D6CCC7CD9D}" dt="2024-06-07T07:28:34.042" v="289" actId="1076"/>
          <ac:spMkLst>
            <pc:docMk/>
            <pc:sldMk cId="3964181182" sldId="267"/>
            <ac:spMk id="5" creationId="{B3C78FE3-0DE4-8980-6AE5-B95B4E3DAECB}"/>
          </ac:spMkLst>
        </pc:spChg>
      </pc:sldChg>
      <pc:sldChg chg="addSp delSp modSp new mod ord">
        <pc:chgData name="Sangeetha Kannan" userId="dd71518909ab7ea5" providerId="LiveId" clId="{DBCB2A8B-4E6B-4DCB-AA5F-02D6CCC7CD9D}" dt="2024-06-15T15:01:30.900" v="2066"/>
        <pc:sldMkLst>
          <pc:docMk/>
          <pc:sldMk cId="438529848" sldId="268"/>
        </pc:sldMkLst>
        <pc:spChg chg="mod">
          <ac:chgData name="Sangeetha Kannan" userId="dd71518909ab7ea5" providerId="LiveId" clId="{DBCB2A8B-4E6B-4DCB-AA5F-02D6CCC7CD9D}" dt="2024-06-15T12:02:57.218" v="470" actId="14100"/>
          <ac:spMkLst>
            <pc:docMk/>
            <pc:sldMk cId="438529848" sldId="268"/>
            <ac:spMk id="2" creationId="{D18EE9C9-1C37-D504-6ABC-21ED4C32978F}"/>
          </ac:spMkLst>
        </pc:spChg>
        <pc:spChg chg="mod">
          <ac:chgData name="Sangeetha Kannan" userId="dd71518909ab7ea5" providerId="LiveId" clId="{DBCB2A8B-4E6B-4DCB-AA5F-02D6CCC7CD9D}" dt="2024-06-15T12:02:54.029" v="469" actId="14100"/>
          <ac:spMkLst>
            <pc:docMk/>
            <pc:sldMk cId="438529848" sldId="268"/>
            <ac:spMk id="3" creationId="{434AB510-85B0-FBC9-BABA-93C3AA1B8FAA}"/>
          </ac:spMkLst>
        </pc:spChg>
        <pc:spChg chg="add">
          <ac:chgData name="Sangeetha Kannan" userId="dd71518909ab7ea5" providerId="LiveId" clId="{DBCB2A8B-4E6B-4DCB-AA5F-02D6CCC7CD9D}" dt="2024-06-07T07:30:06.719" v="304"/>
          <ac:spMkLst>
            <pc:docMk/>
            <pc:sldMk cId="438529848" sldId="268"/>
            <ac:spMk id="4" creationId="{A47F2DC4-A019-6C1E-CECF-98095EC5D0BC}"/>
          </ac:spMkLst>
        </pc:spChg>
        <pc:spChg chg="add del mod">
          <ac:chgData name="Sangeetha Kannan" userId="dd71518909ab7ea5" providerId="LiveId" clId="{DBCB2A8B-4E6B-4DCB-AA5F-02D6CCC7CD9D}" dt="2024-06-07T07:30:55.589" v="367"/>
          <ac:spMkLst>
            <pc:docMk/>
            <pc:sldMk cId="438529848" sldId="268"/>
            <ac:spMk id="5" creationId="{5A64E851-3535-0F39-1725-16803BBCCA7A}"/>
          </ac:spMkLst>
        </pc:spChg>
      </pc:sldChg>
      <pc:sldChg chg="addSp modSp new ord">
        <pc:chgData name="Sangeetha Kannan" userId="dd71518909ab7ea5" providerId="LiveId" clId="{DBCB2A8B-4E6B-4DCB-AA5F-02D6CCC7CD9D}" dt="2024-06-15T15:01:30.900" v="2066"/>
        <pc:sldMkLst>
          <pc:docMk/>
          <pc:sldMk cId="1178198410" sldId="269"/>
        </pc:sldMkLst>
        <pc:picChg chg="add mod">
          <ac:chgData name="Sangeetha Kannan" userId="dd71518909ab7ea5" providerId="LiveId" clId="{DBCB2A8B-4E6B-4DCB-AA5F-02D6CCC7CD9D}" dt="2024-06-07T08:51:23.195" v="372" actId="14100"/>
          <ac:picMkLst>
            <pc:docMk/>
            <pc:sldMk cId="1178198410" sldId="269"/>
            <ac:picMk id="1026" creationId="{CA212214-AAB0-C012-EFED-FA86B6FFD9EE}"/>
          </ac:picMkLst>
        </pc:picChg>
      </pc:sldChg>
      <pc:sldChg chg="modSp new mod ord">
        <pc:chgData name="Sangeetha Kannan" userId="dd71518909ab7ea5" providerId="LiveId" clId="{DBCB2A8B-4E6B-4DCB-AA5F-02D6CCC7CD9D}" dt="2024-06-15T15:01:30.900" v="2066"/>
        <pc:sldMkLst>
          <pc:docMk/>
          <pc:sldMk cId="3655638851" sldId="270"/>
        </pc:sldMkLst>
        <pc:spChg chg="mod">
          <ac:chgData name="Sangeetha Kannan" userId="dd71518909ab7ea5" providerId="LiveId" clId="{DBCB2A8B-4E6B-4DCB-AA5F-02D6CCC7CD9D}" dt="2024-06-07T08:52:06.704" v="387" actId="20577"/>
          <ac:spMkLst>
            <pc:docMk/>
            <pc:sldMk cId="3655638851" sldId="270"/>
            <ac:spMk id="2" creationId="{63025828-ED9B-F833-B5AF-DAC452591E4E}"/>
          </ac:spMkLst>
        </pc:spChg>
        <pc:spChg chg="mod">
          <ac:chgData name="Sangeetha Kannan" userId="dd71518909ab7ea5" providerId="LiveId" clId="{DBCB2A8B-4E6B-4DCB-AA5F-02D6CCC7CD9D}" dt="2024-06-07T08:57:57.006" v="388"/>
          <ac:spMkLst>
            <pc:docMk/>
            <pc:sldMk cId="3655638851" sldId="270"/>
            <ac:spMk id="3" creationId="{178B0544-4DB3-FA49-6C7B-BC12D464DBC6}"/>
          </ac:spMkLst>
        </pc:spChg>
      </pc:sldChg>
      <pc:sldChg chg="addSp delSp modSp new del">
        <pc:chgData name="Sangeetha Kannan" userId="dd71518909ab7ea5" providerId="LiveId" clId="{DBCB2A8B-4E6B-4DCB-AA5F-02D6CCC7CD9D}" dt="2024-06-15T12:04:11.062" v="476" actId="47"/>
        <pc:sldMkLst>
          <pc:docMk/>
          <pc:sldMk cId="274850263" sldId="271"/>
        </pc:sldMkLst>
        <pc:picChg chg="add del mod">
          <ac:chgData name="Sangeetha Kannan" userId="dd71518909ab7ea5" providerId="LiveId" clId="{DBCB2A8B-4E6B-4DCB-AA5F-02D6CCC7CD9D}" dt="2024-06-15T12:01:26.437" v="449" actId="21"/>
          <ac:picMkLst>
            <pc:docMk/>
            <pc:sldMk cId="274850263" sldId="271"/>
            <ac:picMk id="4098" creationId="{0F1386EE-22C5-29A9-BA28-0575963CEE7F}"/>
          </ac:picMkLst>
        </pc:picChg>
      </pc:sldChg>
      <pc:sldChg chg="modSp new mod ord">
        <pc:chgData name="Sangeetha Kannan" userId="dd71518909ab7ea5" providerId="LiveId" clId="{DBCB2A8B-4E6B-4DCB-AA5F-02D6CCC7CD9D}" dt="2024-06-26T12:44:40.495" v="7385" actId="113"/>
        <pc:sldMkLst>
          <pc:docMk/>
          <pc:sldMk cId="2021700671" sldId="271"/>
        </pc:sldMkLst>
        <pc:spChg chg="mod">
          <ac:chgData name="Sangeetha Kannan" userId="dd71518909ab7ea5" providerId="LiveId" clId="{DBCB2A8B-4E6B-4DCB-AA5F-02D6CCC7CD9D}" dt="2024-06-26T12:44:40.495" v="7385" actId="113"/>
          <ac:spMkLst>
            <pc:docMk/>
            <pc:sldMk cId="2021700671" sldId="271"/>
            <ac:spMk id="2" creationId="{6AA87CA3-6D8A-AD67-BC2C-4FBBB46BEDE5}"/>
          </ac:spMkLst>
        </pc:spChg>
        <pc:spChg chg="mod">
          <ac:chgData name="Sangeetha Kannan" userId="dd71518909ab7ea5" providerId="LiveId" clId="{DBCB2A8B-4E6B-4DCB-AA5F-02D6CCC7CD9D}" dt="2024-06-15T12:12:06.999" v="847" actId="20577"/>
          <ac:spMkLst>
            <pc:docMk/>
            <pc:sldMk cId="2021700671" sldId="271"/>
            <ac:spMk id="3" creationId="{E8066DEE-397C-ECD0-EA06-70FE20024440}"/>
          </ac:spMkLst>
        </pc:spChg>
      </pc:sldChg>
      <pc:sldChg chg="new del">
        <pc:chgData name="Sangeetha Kannan" userId="dd71518909ab7ea5" providerId="LiveId" clId="{DBCB2A8B-4E6B-4DCB-AA5F-02D6CCC7CD9D}" dt="2024-06-15T12:10:28.347" v="624" actId="680"/>
        <pc:sldMkLst>
          <pc:docMk/>
          <pc:sldMk cId="2630379104" sldId="271"/>
        </pc:sldMkLst>
      </pc:sldChg>
      <pc:sldChg chg="addSp delSp modSp new mod ord">
        <pc:chgData name="Sangeetha Kannan" userId="dd71518909ab7ea5" providerId="LiveId" clId="{DBCB2A8B-4E6B-4DCB-AA5F-02D6CCC7CD9D}" dt="2024-06-15T15:04:50.246" v="2091"/>
        <pc:sldMkLst>
          <pc:docMk/>
          <pc:sldMk cId="1480120795" sldId="272"/>
        </pc:sldMkLst>
        <pc:spChg chg="mod">
          <ac:chgData name="Sangeetha Kannan" userId="dd71518909ab7ea5" providerId="LiveId" clId="{DBCB2A8B-4E6B-4DCB-AA5F-02D6CCC7CD9D}" dt="2024-06-15T12:16:03.704" v="937" actId="20577"/>
          <ac:spMkLst>
            <pc:docMk/>
            <pc:sldMk cId="1480120795" sldId="272"/>
            <ac:spMk id="2" creationId="{F7EB2D22-5DAB-56D5-520C-8656370F0470}"/>
          </ac:spMkLst>
        </pc:spChg>
        <pc:spChg chg="del">
          <ac:chgData name="Sangeetha Kannan" userId="dd71518909ab7ea5" providerId="LiveId" clId="{DBCB2A8B-4E6B-4DCB-AA5F-02D6CCC7CD9D}" dt="2024-06-15T12:15:04.094" v="903" actId="478"/>
          <ac:spMkLst>
            <pc:docMk/>
            <pc:sldMk cId="1480120795" sldId="272"/>
            <ac:spMk id="3" creationId="{9CD97374-9E05-B513-C5BC-93AEDE8B1694}"/>
          </ac:spMkLst>
        </pc:spChg>
        <pc:spChg chg="add mod">
          <ac:chgData name="Sangeetha Kannan" userId="dd71518909ab7ea5" providerId="LiveId" clId="{DBCB2A8B-4E6B-4DCB-AA5F-02D6CCC7CD9D}" dt="2024-06-15T14:47:03.546" v="1353" actId="14100"/>
          <ac:spMkLst>
            <pc:docMk/>
            <pc:sldMk cId="1480120795" sldId="272"/>
            <ac:spMk id="4" creationId="{4564D9BC-4AB7-5586-08B1-BE434564B69D}"/>
          </ac:spMkLst>
        </pc:spChg>
        <pc:spChg chg="add mod">
          <ac:chgData name="Sangeetha Kannan" userId="dd71518909ab7ea5" providerId="LiveId" clId="{DBCB2A8B-4E6B-4DCB-AA5F-02D6CCC7CD9D}" dt="2024-06-15T14:48:19.390" v="1369" actId="1076"/>
          <ac:spMkLst>
            <pc:docMk/>
            <pc:sldMk cId="1480120795" sldId="272"/>
            <ac:spMk id="5" creationId="{81C13D8C-2BAB-4D07-085A-964760565688}"/>
          </ac:spMkLst>
        </pc:spChg>
        <pc:spChg chg="add mod">
          <ac:chgData name="Sangeetha Kannan" userId="dd71518909ab7ea5" providerId="LiveId" clId="{DBCB2A8B-4E6B-4DCB-AA5F-02D6CCC7CD9D}" dt="2024-06-15T14:47:46.500" v="1365" actId="1076"/>
          <ac:spMkLst>
            <pc:docMk/>
            <pc:sldMk cId="1480120795" sldId="272"/>
            <ac:spMk id="6" creationId="{CAE9F07D-1E39-FBAA-F8AE-055B97E410B2}"/>
          </ac:spMkLst>
        </pc:spChg>
        <pc:spChg chg="add mod">
          <ac:chgData name="Sangeetha Kannan" userId="dd71518909ab7ea5" providerId="LiveId" clId="{DBCB2A8B-4E6B-4DCB-AA5F-02D6CCC7CD9D}" dt="2024-06-15T14:50:35.073" v="1430" actId="20577"/>
          <ac:spMkLst>
            <pc:docMk/>
            <pc:sldMk cId="1480120795" sldId="272"/>
            <ac:spMk id="7" creationId="{987185AE-C96E-EDD5-F45E-F20C820E129A}"/>
          </ac:spMkLst>
        </pc:spChg>
        <pc:spChg chg="add del mod">
          <ac:chgData name="Sangeetha Kannan" userId="dd71518909ab7ea5" providerId="LiveId" clId="{DBCB2A8B-4E6B-4DCB-AA5F-02D6CCC7CD9D}" dt="2024-06-15T14:44:19.590" v="1289" actId="478"/>
          <ac:spMkLst>
            <pc:docMk/>
            <pc:sldMk cId="1480120795" sldId="272"/>
            <ac:spMk id="8" creationId="{EA6FBEAC-869F-812C-8EBB-A93764E8C628}"/>
          </ac:spMkLst>
        </pc:spChg>
        <pc:spChg chg="add mod">
          <ac:chgData name="Sangeetha Kannan" userId="dd71518909ab7ea5" providerId="LiveId" clId="{DBCB2A8B-4E6B-4DCB-AA5F-02D6CCC7CD9D}" dt="2024-06-15T14:48:11.937" v="1368" actId="1076"/>
          <ac:spMkLst>
            <pc:docMk/>
            <pc:sldMk cId="1480120795" sldId="272"/>
            <ac:spMk id="9" creationId="{A95D933B-9397-44EE-888A-24AF274756E3}"/>
          </ac:spMkLst>
        </pc:spChg>
        <pc:spChg chg="add mod">
          <ac:chgData name="Sangeetha Kannan" userId="dd71518909ab7ea5" providerId="LiveId" clId="{DBCB2A8B-4E6B-4DCB-AA5F-02D6CCC7CD9D}" dt="2024-06-15T14:52:27.561" v="1443" actId="1076"/>
          <ac:spMkLst>
            <pc:docMk/>
            <pc:sldMk cId="1480120795" sldId="272"/>
            <ac:spMk id="10" creationId="{ED730DA2-48E4-0F5D-E3A8-D5018615EC2D}"/>
          </ac:spMkLst>
        </pc:spChg>
        <pc:spChg chg="add mod">
          <ac:chgData name="Sangeetha Kannan" userId="dd71518909ab7ea5" providerId="LiveId" clId="{DBCB2A8B-4E6B-4DCB-AA5F-02D6CCC7CD9D}" dt="2024-06-15T15:03:13.069" v="2085" actId="1076"/>
          <ac:spMkLst>
            <pc:docMk/>
            <pc:sldMk cId="1480120795" sldId="272"/>
            <ac:spMk id="11" creationId="{D210A027-C3A8-F567-05F5-411096B03E0B}"/>
          </ac:spMkLst>
        </pc:spChg>
        <pc:cxnChg chg="add del mod">
          <ac:chgData name="Sangeetha Kannan" userId="dd71518909ab7ea5" providerId="LiveId" clId="{DBCB2A8B-4E6B-4DCB-AA5F-02D6CCC7CD9D}" dt="2024-06-15T14:51:57.702" v="1440" actId="478"/>
          <ac:cxnSpMkLst>
            <pc:docMk/>
            <pc:sldMk cId="1480120795" sldId="272"/>
            <ac:cxnSpMk id="13" creationId="{CBBDCE16-0407-71BA-C16E-C58AC4161827}"/>
          </ac:cxnSpMkLst>
        </pc:cxnChg>
        <pc:cxnChg chg="add mod">
          <ac:chgData name="Sangeetha Kannan" userId="dd71518909ab7ea5" providerId="LiveId" clId="{DBCB2A8B-4E6B-4DCB-AA5F-02D6CCC7CD9D}" dt="2024-06-15T14:52:23.725" v="1442" actId="1076"/>
          <ac:cxnSpMkLst>
            <pc:docMk/>
            <pc:sldMk cId="1480120795" sldId="272"/>
            <ac:cxnSpMk id="18" creationId="{7739C1E2-C82D-3C32-C84D-D0FF05C982C6}"/>
          </ac:cxnSpMkLst>
        </pc:cxnChg>
        <pc:cxnChg chg="add mod">
          <ac:chgData name="Sangeetha Kannan" userId="dd71518909ab7ea5" providerId="LiveId" clId="{DBCB2A8B-4E6B-4DCB-AA5F-02D6CCC7CD9D}" dt="2024-06-15T15:03:09.826" v="2084" actId="1076"/>
          <ac:cxnSpMkLst>
            <pc:docMk/>
            <pc:sldMk cId="1480120795" sldId="272"/>
            <ac:cxnSpMk id="19" creationId="{ECF5B841-D03F-BD7E-5072-E489ADDFAC36}"/>
          </ac:cxnSpMkLst>
        </pc:cxnChg>
      </pc:sldChg>
      <pc:sldChg chg="add del">
        <pc:chgData name="Sangeetha Kannan" userId="dd71518909ab7ea5" providerId="LiveId" clId="{DBCB2A8B-4E6B-4DCB-AA5F-02D6CCC7CD9D}" dt="2024-06-15T12:01:23.953" v="447"/>
        <pc:sldMkLst>
          <pc:docMk/>
          <pc:sldMk cId="1816973286" sldId="272"/>
        </pc:sldMkLst>
      </pc:sldChg>
      <pc:sldChg chg="addSp delSp modSp new mod ord">
        <pc:chgData name="Sangeetha Kannan" userId="dd71518909ab7ea5" providerId="LiveId" clId="{DBCB2A8B-4E6B-4DCB-AA5F-02D6CCC7CD9D}" dt="2024-06-16T05:10:27.731" v="5387" actId="20577"/>
        <pc:sldMkLst>
          <pc:docMk/>
          <pc:sldMk cId="4112832916" sldId="273"/>
        </pc:sldMkLst>
        <pc:spChg chg="mod">
          <ac:chgData name="Sangeetha Kannan" userId="dd71518909ab7ea5" providerId="LiveId" clId="{DBCB2A8B-4E6B-4DCB-AA5F-02D6CCC7CD9D}" dt="2024-06-15T14:59:56.784" v="2057" actId="122"/>
          <ac:spMkLst>
            <pc:docMk/>
            <pc:sldMk cId="4112832916" sldId="273"/>
            <ac:spMk id="2" creationId="{9F96ECF8-44A5-12B1-D8B7-96E477EF2BBA}"/>
          </ac:spMkLst>
        </pc:spChg>
        <pc:spChg chg="mod">
          <ac:chgData name="Sangeetha Kannan" userId="dd71518909ab7ea5" providerId="LiveId" clId="{DBCB2A8B-4E6B-4DCB-AA5F-02D6CCC7CD9D}" dt="2024-06-15T15:00:12.139" v="2062" actId="122"/>
          <ac:spMkLst>
            <pc:docMk/>
            <pc:sldMk cId="4112832916" sldId="273"/>
            <ac:spMk id="3" creationId="{DCE23755-24D3-B645-CDDE-4B6617BA2C8D}"/>
          </ac:spMkLst>
        </pc:spChg>
        <pc:spChg chg="mod">
          <ac:chgData name="Sangeetha Kannan" userId="dd71518909ab7ea5" providerId="LiveId" clId="{DBCB2A8B-4E6B-4DCB-AA5F-02D6CCC7CD9D}" dt="2024-06-15T15:00:12.139" v="2062" actId="122"/>
          <ac:spMkLst>
            <pc:docMk/>
            <pc:sldMk cId="4112832916" sldId="273"/>
            <ac:spMk id="4" creationId="{C81EA244-A29A-52B5-D852-F264290C3054}"/>
          </ac:spMkLst>
        </pc:spChg>
        <pc:spChg chg="mod">
          <ac:chgData name="Sangeetha Kannan" userId="dd71518909ab7ea5" providerId="LiveId" clId="{DBCB2A8B-4E6B-4DCB-AA5F-02D6CCC7CD9D}" dt="2024-06-15T15:00:12.139" v="2062" actId="122"/>
          <ac:spMkLst>
            <pc:docMk/>
            <pc:sldMk cId="4112832916" sldId="273"/>
            <ac:spMk id="5" creationId="{7EE7267C-0B0E-00AD-3C3E-F8BF1156B7BD}"/>
          </ac:spMkLst>
        </pc:spChg>
        <pc:spChg chg="mod">
          <ac:chgData name="Sangeetha Kannan" userId="dd71518909ab7ea5" providerId="LiveId" clId="{DBCB2A8B-4E6B-4DCB-AA5F-02D6CCC7CD9D}" dt="2024-06-15T15:00:12.139" v="2062" actId="122"/>
          <ac:spMkLst>
            <pc:docMk/>
            <pc:sldMk cId="4112832916" sldId="273"/>
            <ac:spMk id="6" creationId="{1E6E1A54-838F-A51E-6FC4-6B9811078E9D}"/>
          </ac:spMkLst>
        </pc:spChg>
        <pc:spChg chg="add mod">
          <ac:chgData name="Sangeetha Kannan" userId="dd71518909ab7ea5" providerId="LiveId" clId="{DBCB2A8B-4E6B-4DCB-AA5F-02D6CCC7CD9D}" dt="2024-06-15T14:53:24.150" v="1451" actId="1076"/>
          <ac:spMkLst>
            <pc:docMk/>
            <pc:sldMk cId="4112832916" sldId="273"/>
            <ac:spMk id="7" creationId="{0F51AA03-D464-FC5C-F2F5-26547E525537}"/>
          </ac:spMkLst>
        </pc:spChg>
        <pc:spChg chg="add mod">
          <ac:chgData name="Sangeetha Kannan" userId="dd71518909ab7ea5" providerId="LiveId" clId="{DBCB2A8B-4E6B-4DCB-AA5F-02D6CCC7CD9D}" dt="2024-06-15T14:53:24.150" v="1451" actId="1076"/>
          <ac:spMkLst>
            <pc:docMk/>
            <pc:sldMk cId="4112832916" sldId="273"/>
            <ac:spMk id="8" creationId="{2A88BF1F-2FAA-4A5A-7393-29B2BBACFA59}"/>
          </ac:spMkLst>
        </pc:spChg>
        <pc:spChg chg="add mod">
          <ac:chgData name="Sangeetha Kannan" userId="dd71518909ab7ea5" providerId="LiveId" clId="{DBCB2A8B-4E6B-4DCB-AA5F-02D6CCC7CD9D}" dt="2024-06-15T14:53:47.758" v="1456" actId="1076"/>
          <ac:spMkLst>
            <pc:docMk/>
            <pc:sldMk cId="4112832916" sldId="273"/>
            <ac:spMk id="9" creationId="{D16ED255-F567-C216-AF4A-6B198EFD276A}"/>
          </ac:spMkLst>
        </pc:spChg>
        <pc:spChg chg="add mod">
          <ac:chgData name="Sangeetha Kannan" userId="dd71518909ab7ea5" providerId="LiveId" clId="{DBCB2A8B-4E6B-4DCB-AA5F-02D6CCC7CD9D}" dt="2024-06-15T14:53:47.758" v="1456" actId="1076"/>
          <ac:spMkLst>
            <pc:docMk/>
            <pc:sldMk cId="4112832916" sldId="273"/>
            <ac:spMk id="10" creationId="{E9D4CB5F-BDC3-05A8-2F0A-A8710A7182C9}"/>
          </ac:spMkLst>
        </pc:spChg>
        <pc:spChg chg="add mod">
          <ac:chgData name="Sangeetha Kannan" userId="dd71518909ab7ea5" providerId="LiveId" clId="{DBCB2A8B-4E6B-4DCB-AA5F-02D6CCC7CD9D}" dt="2024-06-16T05:10:27.731" v="5387" actId="20577"/>
          <ac:spMkLst>
            <pc:docMk/>
            <pc:sldMk cId="4112832916" sldId="273"/>
            <ac:spMk id="11" creationId="{DF8B3AA6-F482-15F9-5EA0-FBD328F5296F}"/>
          </ac:spMkLst>
        </pc:spChg>
        <pc:spChg chg="add del mod">
          <ac:chgData name="Sangeetha Kannan" userId="dd71518909ab7ea5" providerId="LiveId" clId="{DBCB2A8B-4E6B-4DCB-AA5F-02D6CCC7CD9D}" dt="2024-06-15T14:54:44.050" v="1547" actId="478"/>
          <ac:spMkLst>
            <pc:docMk/>
            <pc:sldMk cId="4112832916" sldId="273"/>
            <ac:spMk id="12" creationId="{DD213B9D-1DA6-BE45-0C4B-1317A969E94C}"/>
          </ac:spMkLst>
        </pc:spChg>
        <pc:spChg chg="add mod">
          <ac:chgData name="Sangeetha Kannan" userId="dd71518909ab7ea5" providerId="LiveId" clId="{DBCB2A8B-4E6B-4DCB-AA5F-02D6CCC7CD9D}" dt="2024-06-15T15:00:12.139" v="2062" actId="122"/>
          <ac:spMkLst>
            <pc:docMk/>
            <pc:sldMk cId="4112832916" sldId="273"/>
            <ac:spMk id="13" creationId="{CFAFD9A8-A499-6AEC-2CA1-A389258F0685}"/>
          </ac:spMkLst>
        </pc:spChg>
        <pc:spChg chg="add mod">
          <ac:chgData name="Sangeetha Kannan" userId="dd71518909ab7ea5" providerId="LiveId" clId="{DBCB2A8B-4E6B-4DCB-AA5F-02D6CCC7CD9D}" dt="2024-06-15T15:00:00.672" v="2059" actId="403"/>
          <ac:spMkLst>
            <pc:docMk/>
            <pc:sldMk cId="4112832916" sldId="273"/>
            <ac:spMk id="14" creationId="{A90DFA0F-E4B4-A524-7119-3D1E1708F38F}"/>
          </ac:spMkLst>
        </pc:spChg>
        <pc:spChg chg="add mod">
          <ac:chgData name="Sangeetha Kannan" userId="dd71518909ab7ea5" providerId="LiveId" clId="{DBCB2A8B-4E6B-4DCB-AA5F-02D6CCC7CD9D}" dt="2024-06-15T15:00:04.848" v="2061" actId="403"/>
          <ac:spMkLst>
            <pc:docMk/>
            <pc:sldMk cId="4112832916" sldId="273"/>
            <ac:spMk id="15" creationId="{5B0BB3A4-E8B1-62E3-3A20-083147983C2E}"/>
          </ac:spMkLst>
        </pc:spChg>
      </pc:sldChg>
      <pc:sldChg chg="addSp delSp modSp new del mod ord setBg modClrScheme chgLayout">
        <pc:chgData name="Sangeetha Kannan" userId="dd71518909ab7ea5" providerId="LiveId" clId="{DBCB2A8B-4E6B-4DCB-AA5F-02D6CCC7CD9D}" dt="2024-06-26T12:37:52.585" v="7201" actId="47"/>
        <pc:sldMkLst>
          <pc:docMk/>
          <pc:sldMk cId="437603756" sldId="274"/>
        </pc:sldMkLst>
        <pc:spChg chg="del">
          <ac:chgData name="Sangeetha Kannan" userId="dd71518909ab7ea5" providerId="LiveId" clId="{DBCB2A8B-4E6B-4DCB-AA5F-02D6CCC7CD9D}" dt="2024-06-15T15:04:32.295" v="2087" actId="700"/>
          <ac:spMkLst>
            <pc:docMk/>
            <pc:sldMk cId="437603756" sldId="274"/>
            <ac:spMk id="2" creationId="{B16E9D11-543F-1DD8-4C61-445B6A6FC888}"/>
          </ac:spMkLst>
        </pc:spChg>
        <pc:spChg chg="del">
          <ac:chgData name="Sangeetha Kannan" userId="dd71518909ab7ea5" providerId="LiveId" clId="{DBCB2A8B-4E6B-4DCB-AA5F-02D6CCC7CD9D}" dt="2024-06-15T15:04:32.295" v="2087" actId="700"/>
          <ac:spMkLst>
            <pc:docMk/>
            <pc:sldMk cId="437603756" sldId="274"/>
            <ac:spMk id="3" creationId="{8F4FC232-99F4-66CB-EAD2-B16AB96FD43E}"/>
          </ac:spMkLst>
        </pc:spChg>
        <pc:spChg chg="del">
          <ac:chgData name="Sangeetha Kannan" userId="dd71518909ab7ea5" providerId="LiveId" clId="{DBCB2A8B-4E6B-4DCB-AA5F-02D6CCC7CD9D}" dt="2024-06-15T15:04:32.295" v="2087" actId="700"/>
          <ac:spMkLst>
            <pc:docMk/>
            <pc:sldMk cId="437603756" sldId="274"/>
            <ac:spMk id="4" creationId="{1949C3F0-8A27-8F05-E99D-78D1F44A9BEF}"/>
          </ac:spMkLst>
        </pc:spChg>
        <pc:spChg chg="del">
          <ac:chgData name="Sangeetha Kannan" userId="dd71518909ab7ea5" providerId="LiveId" clId="{DBCB2A8B-4E6B-4DCB-AA5F-02D6CCC7CD9D}" dt="2024-06-15T15:04:32.295" v="2087" actId="700"/>
          <ac:spMkLst>
            <pc:docMk/>
            <pc:sldMk cId="437603756" sldId="274"/>
            <ac:spMk id="5" creationId="{D4BDA4AF-95A5-BE92-2BA7-B4DB80B531CA}"/>
          </ac:spMkLst>
        </pc:spChg>
        <pc:spChg chg="del">
          <ac:chgData name="Sangeetha Kannan" userId="dd71518909ab7ea5" providerId="LiveId" clId="{DBCB2A8B-4E6B-4DCB-AA5F-02D6CCC7CD9D}" dt="2024-06-15T15:04:32.295" v="2087" actId="700"/>
          <ac:spMkLst>
            <pc:docMk/>
            <pc:sldMk cId="437603756" sldId="274"/>
            <ac:spMk id="6" creationId="{97C4DC94-2BAF-B24B-D005-53FEC5D5EEFB}"/>
          </ac:spMkLst>
        </pc:spChg>
        <pc:spChg chg="add">
          <ac:chgData name="Sangeetha Kannan" userId="dd71518909ab7ea5" providerId="LiveId" clId="{DBCB2A8B-4E6B-4DCB-AA5F-02D6CCC7CD9D}" dt="2024-06-15T15:04:35.139" v="2089" actId="26606"/>
          <ac:spMkLst>
            <pc:docMk/>
            <pc:sldMk cId="437603756" sldId="274"/>
            <ac:spMk id="13" creationId="{AB8C311F-7253-4AED-9701-7FC0708C41C7}"/>
          </ac:spMkLst>
        </pc:spChg>
        <pc:spChg chg="add">
          <ac:chgData name="Sangeetha Kannan" userId="dd71518909ab7ea5" providerId="LiveId" clId="{DBCB2A8B-4E6B-4DCB-AA5F-02D6CCC7CD9D}" dt="2024-06-15T15:04:35.139" v="2089" actId="26606"/>
          <ac:spMkLst>
            <pc:docMk/>
            <pc:sldMk cId="437603756" sldId="274"/>
            <ac:spMk id="15" creationId="{E2384209-CB15-4CDF-9D31-C44FD9A3F20D}"/>
          </ac:spMkLst>
        </pc:spChg>
        <pc:spChg chg="add">
          <ac:chgData name="Sangeetha Kannan" userId="dd71518909ab7ea5" providerId="LiveId" clId="{DBCB2A8B-4E6B-4DCB-AA5F-02D6CCC7CD9D}" dt="2024-06-15T15:04:35.139" v="2089" actId="26606"/>
          <ac:spMkLst>
            <pc:docMk/>
            <pc:sldMk cId="437603756" sldId="274"/>
            <ac:spMk id="17" creationId="{2633B3B5-CC90-43F0-8714-D31D1F3F0209}"/>
          </ac:spMkLst>
        </pc:spChg>
        <pc:spChg chg="add">
          <ac:chgData name="Sangeetha Kannan" userId="dd71518909ab7ea5" providerId="LiveId" clId="{DBCB2A8B-4E6B-4DCB-AA5F-02D6CCC7CD9D}" dt="2024-06-15T15:04:35.139" v="2089" actId="26606"/>
          <ac:spMkLst>
            <pc:docMk/>
            <pc:sldMk cId="437603756" sldId="274"/>
            <ac:spMk id="19" creationId="{A8D57A06-A426-446D-B02C-A2DC6B62E45E}"/>
          </ac:spMkLst>
        </pc:spChg>
        <pc:picChg chg="add mod">
          <ac:chgData name="Sangeetha Kannan" userId="dd71518909ab7ea5" providerId="LiveId" clId="{DBCB2A8B-4E6B-4DCB-AA5F-02D6CCC7CD9D}" dt="2024-06-15T15:04:35.139" v="2089" actId="26606"/>
          <ac:picMkLst>
            <pc:docMk/>
            <pc:sldMk cId="437603756" sldId="274"/>
            <ac:picMk id="8" creationId="{D6EAF366-BBE2-33A4-AED2-B3CA0ED528EB}"/>
          </ac:picMkLst>
        </pc:picChg>
      </pc:sldChg>
      <pc:sldChg chg="modSp new mod ord">
        <pc:chgData name="Sangeetha Kannan" userId="dd71518909ab7ea5" providerId="LiveId" clId="{DBCB2A8B-4E6B-4DCB-AA5F-02D6CCC7CD9D}" dt="2024-06-26T12:44:47.668" v="7386" actId="113"/>
        <pc:sldMkLst>
          <pc:docMk/>
          <pc:sldMk cId="1192055252" sldId="275"/>
        </pc:sldMkLst>
        <pc:spChg chg="mod">
          <ac:chgData name="Sangeetha Kannan" userId="dd71518909ab7ea5" providerId="LiveId" clId="{DBCB2A8B-4E6B-4DCB-AA5F-02D6CCC7CD9D}" dt="2024-06-26T12:44:47.668" v="7386" actId="113"/>
          <ac:spMkLst>
            <pc:docMk/>
            <pc:sldMk cId="1192055252" sldId="275"/>
            <ac:spMk id="2" creationId="{FB79BB9F-0C98-CABD-A835-C854A34933FE}"/>
          </ac:spMkLst>
        </pc:spChg>
        <pc:spChg chg="mod">
          <ac:chgData name="Sangeetha Kannan" userId="dd71518909ab7ea5" providerId="LiveId" clId="{DBCB2A8B-4E6B-4DCB-AA5F-02D6CCC7CD9D}" dt="2024-06-18T05:37:58.756" v="6942" actId="20577"/>
          <ac:spMkLst>
            <pc:docMk/>
            <pc:sldMk cId="1192055252" sldId="275"/>
            <ac:spMk id="3" creationId="{9B0F22C8-6C4E-6D8C-F010-A6D193CD632B}"/>
          </ac:spMkLst>
        </pc:spChg>
      </pc:sldChg>
      <pc:sldChg chg="addSp delSp modSp new mod">
        <pc:chgData name="Sangeetha Kannan" userId="dd71518909ab7ea5" providerId="LiveId" clId="{DBCB2A8B-4E6B-4DCB-AA5F-02D6CCC7CD9D}" dt="2024-06-18T06:33:43.726" v="7060" actId="1076"/>
        <pc:sldMkLst>
          <pc:docMk/>
          <pc:sldMk cId="2225288294" sldId="276"/>
        </pc:sldMkLst>
        <pc:spChg chg="mod">
          <ac:chgData name="Sangeetha Kannan" userId="dd71518909ab7ea5" providerId="LiveId" clId="{DBCB2A8B-4E6B-4DCB-AA5F-02D6CCC7CD9D}" dt="2024-06-18T06:20:04.860" v="6970" actId="27636"/>
          <ac:spMkLst>
            <pc:docMk/>
            <pc:sldMk cId="2225288294" sldId="276"/>
            <ac:spMk id="2" creationId="{EC84175D-B9E3-45D7-F58B-54D528675962}"/>
          </ac:spMkLst>
        </pc:spChg>
        <pc:spChg chg="mod">
          <ac:chgData name="Sangeetha Kannan" userId="dd71518909ab7ea5" providerId="LiveId" clId="{DBCB2A8B-4E6B-4DCB-AA5F-02D6CCC7CD9D}" dt="2024-06-18T06:31:25.374" v="7032"/>
          <ac:spMkLst>
            <pc:docMk/>
            <pc:sldMk cId="2225288294" sldId="276"/>
            <ac:spMk id="3" creationId="{41C6BAE4-285E-FE54-9388-FEC731E778E7}"/>
          </ac:spMkLst>
        </pc:spChg>
        <pc:spChg chg="add mod">
          <ac:chgData name="Sangeetha Kannan" userId="dd71518909ab7ea5" providerId="LiveId" clId="{DBCB2A8B-4E6B-4DCB-AA5F-02D6CCC7CD9D}" dt="2024-06-18T06:33:43.726" v="7060" actId="1076"/>
          <ac:spMkLst>
            <pc:docMk/>
            <pc:sldMk cId="2225288294" sldId="276"/>
            <ac:spMk id="6" creationId="{890D0D3F-EB80-9E9F-C644-21B529D2C0DC}"/>
          </ac:spMkLst>
        </pc:spChg>
        <pc:picChg chg="add mod">
          <ac:chgData name="Sangeetha Kannan" userId="dd71518909ab7ea5" providerId="LiveId" clId="{DBCB2A8B-4E6B-4DCB-AA5F-02D6CCC7CD9D}" dt="2024-06-18T06:33:41.469" v="7059" actId="1076"/>
          <ac:picMkLst>
            <pc:docMk/>
            <pc:sldMk cId="2225288294" sldId="276"/>
            <ac:picMk id="4" creationId="{41CB052F-12ED-01B2-8286-ACF9F43FA270}"/>
          </ac:picMkLst>
        </pc:picChg>
        <pc:picChg chg="add del mod">
          <ac:chgData name="Sangeetha Kannan" userId="dd71518909ab7ea5" providerId="LiveId" clId="{DBCB2A8B-4E6B-4DCB-AA5F-02D6CCC7CD9D}" dt="2024-06-18T06:29:09.419" v="6990" actId="21"/>
          <ac:picMkLst>
            <pc:docMk/>
            <pc:sldMk cId="2225288294" sldId="276"/>
            <ac:picMk id="1026" creationId="{41CB052F-12ED-01B2-8286-ACF9F43FA270}"/>
          </ac:picMkLst>
        </pc:picChg>
      </pc:sldChg>
      <pc:sldChg chg="addSp delSp modSp new mod">
        <pc:chgData name="Sangeetha Kannan" userId="dd71518909ab7ea5" providerId="LiveId" clId="{DBCB2A8B-4E6B-4DCB-AA5F-02D6CCC7CD9D}" dt="2024-06-18T06:31:34.260" v="7033" actId="21"/>
        <pc:sldMkLst>
          <pc:docMk/>
          <pc:sldMk cId="3728057183" sldId="277"/>
        </pc:sldMkLst>
        <pc:spChg chg="mod">
          <ac:chgData name="Sangeetha Kannan" userId="dd71518909ab7ea5" providerId="LiveId" clId="{DBCB2A8B-4E6B-4DCB-AA5F-02D6CCC7CD9D}" dt="2024-06-15T15:12:38.636" v="2475" actId="20577"/>
          <ac:spMkLst>
            <pc:docMk/>
            <pc:sldMk cId="3728057183" sldId="277"/>
            <ac:spMk id="2" creationId="{BC335FCF-4A15-848B-B923-6ADD202842F9}"/>
          </ac:spMkLst>
        </pc:spChg>
        <pc:spChg chg="mod">
          <ac:chgData name="Sangeetha Kannan" userId="dd71518909ab7ea5" providerId="LiveId" clId="{DBCB2A8B-4E6B-4DCB-AA5F-02D6CCC7CD9D}" dt="2024-06-15T15:12:48.737" v="2514" actId="20577"/>
          <ac:spMkLst>
            <pc:docMk/>
            <pc:sldMk cId="3728057183" sldId="277"/>
            <ac:spMk id="3" creationId="{43444531-C425-0814-2ACE-21B63A6AF8F1}"/>
          </ac:spMkLst>
        </pc:spChg>
        <pc:picChg chg="add del mod">
          <ac:chgData name="Sangeetha Kannan" userId="dd71518909ab7ea5" providerId="LiveId" clId="{DBCB2A8B-4E6B-4DCB-AA5F-02D6CCC7CD9D}" dt="2024-06-18T06:31:34.260" v="7033" actId="21"/>
          <ac:picMkLst>
            <pc:docMk/>
            <pc:sldMk cId="3728057183" sldId="277"/>
            <ac:picMk id="1026" creationId="{41CB052F-12ED-01B2-8286-ACF9F43FA270}"/>
          </ac:picMkLst>
        </pc:picChg>
      </pc:sldChg>
      <pc:sldChg chg="modSp new mod">
        <pc:chgData name="Sangeetha Kannan" userId="dd71518909ab7ea5" providerId="LiveId" clId="{DBCB2A8B-4E6B-4DCB-AA5F-02D6CCC7CD9D}" dt="2024-06-15T15:14:19.333" v="2684" actId="20577"/>
        <pc:sldMkLst>
          <pc:docMk/>
          <pc:sldMk cId="2374131615" sldId="278"/>
        </pc:sldMkLst>
        <pc:spChg chg="mod">
          <ac:chgData name="Sangeetha Kannan" userId="dd71518909ab7ea5" providerId="LiveId" clId="{DBCB2A8B-4E6B-4DCB-AA5F-02D6CCC7CD9D}" dt="2024-06-15T15:13:32.814" v="2569" actId="20577"/>
          <ac:spMkLst>
            <pc:docMk/>
            <pc:sldMk cId="2374131615" sldId="278"/>
            <ac:spMk id="2" creationId="{090813F3-C39C-63DF-211B-26D8450B934E}"/>
          </ac:spMkLst>
        </pc:spChg>
        <pc:spChg chg="mod">
          <ac:chgData name="Sangeetha Kannan" userId="dd71518909ab7ea5" providerId="LiveId" clId="{DBCB2A8B-4E6B-4DCB-AA5F-02D6CCC7CD9D}" dt="2024-06-15T15:14:19.333" v="2684" actId="20577"/>
          <ac:spMkLst>
            <pc:docMk/>
            <pc:sldMk cId="2374131615" sldId="278"/>
            <ac:spMk id="3" creationId="{57675054-9A90-D5A8-2E1D-5774BC4872A4}"/>
          </ac:spMkLst>
        </pc:spChg>
      </pc:sldChg>
      <pc:sldChg chg="modSp new mod">
        <pc:chgData name="Sangeetha Kannan" userId="dd71518909ab7ea5" providerId="LiveId" clId="{DBCB2A8B-4E6B-4DCB-AA5F-02D6CCC7CD9D}" dt="2024-06-15T16:08:25.726" v="4164" actId="113"/>
        <pc:sldMkLst>
          <pc:docMk/>
          <pc:sldMk cId="3711169375" sldId="279"/>
        </pc:sldMkLst>
        <pc:spChg chg="mod">
          <ac:chgData name="Sangeetha Kannan" userId="dd71518909ab7ea5" providerId="LiveId" clId="{DBCB2A8B-4E6B-4DCB-AA5F-02D6CCC7CD9D}" dt="2024-06-15T16:02:12.557" v="3887" actId="6549"/>
          <ac:spMkLst>
            <pc:docMk/>
            <pc:sldMk cId="3711169375" sldId="279"/>
            <ac:spMk id="2" creationId="{B5C8FFA6-3259-EA56-6672-F46A723D8BFB}"/>
          </ac:spMkLst>
        </pc:spChg>
        <pc:spChg chg="mod">
          <ac:chgData name="Sangeetha Kannan" userId="dd71518909ab7ea5" providerId="LiveId" clId="{DBCB2A8B-4E6B-4DCB-AA5F-02D6CCC7CD9D}" dt="2024-06-15T16:08:25.726" v="4164" actId="113"/>
          <ac:spMkLst>
            <pc:docMk/>
            <pc:sldMk cId="3711169375" sldId="279"/>
            <ac:spMk id="3" creationId="{D1229E9F-3501-FE09-9AC4-3A97809276E0}"/>
          </ac:spMkLst>
        </pc:spChg>
      </pc:sldChg>
      <pc:sldChg chg="modSp new mod">
        <pc:chgData name="Sangeetha Kannan" userId="dd71518909ab7ea5" providerId="LiveId" clId="{DBCB2A8B-4E6B-4DCB-AA5F-02D6CCC7CD9D}" dt="2024-06-15T15:53:29.648" v="3501" actId="20577"/>
        <pc:sldMkLst>
          <pc:docMk/>
          <pc:sldMk cId="2027782627" sldId="280"/>
        </pc:sldMkLst>
        <pc:spChg chg="mod">
          <ac:chgData name="Sangeetha Kannan" userId="dd71518909ab7ea5" providerId="LiveId" clId="{DBCB2A8B-4E6B-4DCB-AA5F-02D6CCC7CD9D}" dt="2024-06-15T15:52:22.732" v="3352" actId="313"/>
          <ac:spMkLst>
            <pc:docMk/>
            <pc:sldMk cId="2027782627" sldId="280"/>
            <ac:spMk id="2" creationId="{0611170D-204F-BB7D-C801-098DF028A80E}"/>
          </ac:spMkLst>
        </pc:spChg>
        <pc:spChg chg="mod">
          <ac:chgData name="Sangeetha Kannan" userId="dd71518909ab7ea5" providerId="LiveId" clId="{DBCB2A8B-4E6B-4DCB-AA5F-02D6CCC7CD9D}" dt="2024-06-15T15:53:29.648" v="3501" actId="20577"/>
          <ac:spMkLst>
            <pc:docMk/>
            <pc:sldMk cId="2027782627" sldId="280"/>
            <ac:spMk id="3" creationId="{C41CB9FC-7D48-5411-15B4-36BD0E2CAE1D}"/>
          </ac:spMkLst>
        </pc:spChg>
      </pc:sldChg>
      <pc:sldChg chg="modSp add mod">
        <pc:chgData name="Sangeetha Kannan" userId="dd71518909ab7ea5" providerId="LiveId" clId="{DBCB2A8B-4E6B-4DCB-AA5F-02D6CCC7CD9D}" dt="2024-06-15T16:16:50.649" v="4283" actId="113"/>
        <pc:sldMkLst>
          <pc:docMk/>
          <pc:sldMk cId="2237735300" sldId="281"/>
        </pc:sldMkLst>
        <pc:spChg chg="mod">
          <ac:chgData name="Sangeetha Kannan" userId="dd71518909ab7ea5" providerId="LiveId" clId="{DBCB2A8B-4E6B-4DCB-AA5F-02D6CCC7CD9D}" dt="2024-06-15T16:09:58.953" v="4195" actId="20577"/>
          <ac:spMkLst>
            <pc:docMk/>
            <pc:sldMk cId="2237735300" sldId="281"/>
            <ac:spMk id="2" creationId="{B5C8FFA6-3259-EA56-6672-F46A723D8BFB}"/>
          </ac:spMkLst>
        </pc:spChg>
        <pc:spChg chg="mod">
          <ac:chgData name="Sangeetha Kannan" userId="dd71518909ab7ea5" providerId="LiveId" clId="{DBCB2A8B-4E6B-4DCB-AA5F-02D6CCC7CD9D}" dt="2024-06-15T16:16:50.649" v="4283" actId="113"/>
          <ac:spMkLst>
            <pc:docMk/>
            <pc:sldMk cId="2237735300" sldId="281"/>
            <ac:spMk id="3" creationId="{D1229E9F-3501-FE09-9AC4-3A97809276E0}"/>
          </ac:spMkLst>
        </pc:spChg>
      </pc:sldChg>
      <pc:sldChg chg="addSp delSp modSp new mod setBg">
        <pc:chgData name="Sangeetha Kannan" userId="dd71518909ab7ea5" providerId="LiveId" clId="{DBCB2A8B-4E6B-4DCB-AA5F-02D6CCC7CD9D}" dt="2024-06-15T15:55:08.689" v="3524" actId="14100"/>
        <pc:sldMkLst>
          <pc:docMk/>
          <pc:sldMk cId="3205955338" sldId="282"/>
        </pc:sldMkLst>
        <pc:spChg chg="add del">
          <ac:chgData name="Sangeetha Kannan" userId="dd71518909ab7ea5" providerId="LiveId" clId="{DBCB2A8B-4E6B-4DCB-AA5F-02D6CCC7CD9D}" dt="2024-06-15T15:54:58.769" v="3521" actId="26606"/>
          <ac:spMkLst>
            <pc:docMk/>
            <pc:sldMk cId="3205955338" sldId="282"/>
            <ac:spMk id="2" creationId="{78EF2C19-D7FF-92C8-4545-356BAD6ADFCE}"/>
          </ac:spMkLst>
        </pc:spChg>
        <pc:spChg chg="add del">
          <ac:chgData name="Sangeetha Kannan" userId="dd71518909ab7ea5" providerId="LiveId" clId="{DBCB2A8B-4E6B-4DCB-AA5F-02D6CCC7CD9D}" dt="2024-06-15T15:54:58.769" v="3521" actId="26606"/>
          <ac:spMkLst>
            <pc:docMk/>
            <pc:sldMk cId="3205955338" sldId="282"/>
            <ac:spMk id="3" creationId="{64509AD7-2911-F1BB-53F6-AD7DD0B8C057}"/>
          </ac:spMkLst>
        </pc:spChg>
        <pc:spChg chg="add del">
          <ac:chgData name="Sangeetha Kannan" userId="dd71518909ab7ea5" providerId="LiveId" clId="{DBCB2A8B-4E6B-4DCB-AA5F-02D6CCC7CD9D}" dt="2024-06-15T15:54:58.769" v="3521" actId="26606"/>
          <ac:spMkLst>
            <pc:docMk/>
            <pc:sldMk cId="3205955338" sldId="282"/>
            <ac:spMk id="1031" creationId="{42A4FC2C-047E-45A5-965D-8E1E3BF09BC6}"/>
          </ac:spMkLst>
        </pc:spChg>
        <pc:picChg chg="add mod">
          <ac:chgData name="Sangeetha Kannan" userId="dd71518909ab7ea5" providerId="LiveId" clId="{DBCB2A8B-4E6B-4DCB-AA5F-02D6CCC7CD9D}" dt="2024-06-15T15:55:08.689" v="3524" actId="14100"/>
          <ac:picMkLst>
            <pc:docMk/>
            <pc:sldMk cId="3205955338" sldId="282"/>
            <ac:picMk id="1026" creationId="{B179563F-8F4C-29FA-A9A8-50B6199D7203}"/>
          </ac:picMkLst>
        </pc:picChg>
      </pc:sldChg>
      <pc:sldChg chg="modSp new mod">
        <pc:chgData name="Sangeetha Kannan" userId="dd71518909ab7ea5" providerId="LiveId" clId="{DBCB2A8B-4E6B-4DCB-AA5F-02D6CCC7CD9D}" dt="2024-06-15T16:23:05.247" v="4440" actId="20577"/>
        <pc:sldMkLst>
          <pc:docMk/>
          <pc:sldMk cId="1034436371" sldId="283"/>
        </pc:sldMkLst>
        <pc:spChg chg="mod">
          <ac:chgData name="Sangeetha Kannan" userId="dd71518909ab7ea5" providerId="LiveId" clId="{DBCB2A8B-4E6B-4DCB-AA5F-02D6CCC7CD9D}" dt="2024-06-15T16:22:26.678" v="4339" actId="20577"/>
          <ac:spMkLst>
            <pc:docMk/>
            <pc:sldMk cId="1034436371" sldId="283"/>
            <ac:spMk id="2" creationId="{B6852CB6-CC48-148A-BBFE-4E92AB74944D}"/>
          </ac:spMkLst>
        </pc:spChg>
        <pc:spChg chg="mod">
          <ac:chgData name="Sangeetha Kannan" userId="dd71518909ab7ea5" providerId="LiveId" clId="{DBCB2A8B-4E6B-4DCB-AA5F-02D6CCC7CD9D}" dt="2024-06-15T16:23:05.247" v="4440" actId="20577"/>
          <ac:spMkLst>
            <pc:docMk/>
            <pc:sldMk cId="1034436371" sldId="283"/>
            <ac:spMk id="3" creationId="{47E5E9CC-4BD5-5406-71F4-50FE7E71833E}"/>
          </ac:spMkLst>
        </pc:spChg>
      </pc:sldChg>
      <pc:sldChg chg="modSp new del mod">
        <pc:chgData name="Sangeetha Kannan" userId="dd71518909ab7ea5" providerId="LiveId" clId="{DBCB2A8B-4E6B-4DCB-AA5F-02D6CCC7CD9D}" dt="2024-06-16T01:48:14.664" v="5382" actId="2696"/>
        <pc:sldMkLst>
          <pc:docMk/>
          <pc:sldMk cId="1259573822" sldId="284"/>
        </pc:sldMkLst>
        <pc:spChg chg="mod">
          <ac:chgData name="Sangeetha Kannan" userId="dd71518909ab7ea5" providerId="LiveId" clId="{DBCB2A8B-4E6B-4DCB-AA5F-02D6CCC7CD9D}" dt="2024-06-15T16:27:47.572" v="4447" actId="20577"/>
          <ac:spMkLst>
            <pc:docMk/>
            <pc:sldMk cId="1259573822" sldId="284"/>
            <ac:spMk id="2" creationId="{0C5A11DB-50AB-AE62-C579-79CABE70DEE9}"/>
          </ac:spMkLst>
        </pc:spChg>
        <pc:spChg chg="mod">
          <ac:chgData name="Sangeetha Kannan" userId="dd71518909ab7ea5" providerId="LiveId" clId="{DBCB2A8B-4E6B-4DCB-AA5F-02D6CCC7CD9D}" dt="2024-06-16T01:35:44.015" v="4750" actId="27636"/>
          <ac:spMkLst>
            <pc:docMk/>
            <pc:sldMk cId="1259573822" sldId="284"/>
            <ac:spMk id="3" creationId="{CDF33E83-5532-A1D0-D1CD-1A6FD6414591}"/>
          </ac:spMkLst>
        </pc:spChg>
      </pc:sldChg>
      <pc:sldChg chg="addSp delSp modSp new mod">
        <pc:chgData name="Sangeetha Kannan" userId="dd71518909ab7ea5" providerId="LiveId" clId="{DBCB2A8B-4E6B-4DCB-AA5F-02D6CCC7CD9D}" dt="2024-06-17T06:20:38.248" v="6829" actId="1076"/>
        <pc:sldMkLst>
          <pc:docMk/>
          <pc:sldMk cId="2388729741" sldId="284"/>
        </pc:sldMkLst>
        <pc:spChg chg="mod">
          <ac:chgData name="Sangeetha Kannan" userId="dd71518909ab7ea5" providerId="LiveId" clId="{DBCB2A8B-4E6B-4DCB-AA5F-02D6CCC7CD9D}" dt="2024-06-17T06:20:38.248" v="6829" actId="1076"/>
          <ac:spMkLst>
            <pc:docMk/>
            <pc:sldMk cId="2388729741" sldId="284"/>
            <ac:spMk id="2" creationId="{BE9626F7-3AFB-9F74-6B60-3D6E99353479}"/>
          </ac:spMkLst>
        </pc:spChg>
        <pc:spChg chg="del">
          <ac:chgData name="Sangeetha Kannan" userId="dd71518909ab7ea5" providerId="LiveId" clId="{DBCB2A8B-4E6B-4DCB-AA5F-02D6CCC7CD9D}" dt="2024-06-17T06:20:35.980" v="6828" actId="478"/>
          <ac:spMkLst>
            <pc:docMk/>
            <pc:sldMk cId="2388729741" sldId="284"/>
            <ac:spMk id="3" creationId="{8FB41D09-DD41-2F5A-F37D-BCE8B5E31BA8}"/>
          </ac:spMkLst>
        </pc:spChg>
        <pc:spChg chg="add mod">
          <ac:chgData name="Sangeetha Kannan" userId="dd71518909ab7ea5" providerId="LiveId" clId="{DBCB2A8B-4E6B-4DCB-AA5F-02D6CCC7CD9D}" dt="2024-06-17T03:39:15.456" v="5415" actId="1076"/>
          <ac:spMkLst>
            <pc:docMk/>
            <pc:sldMk cId="2388729741" sldId="284"/>
            <ac:spMk id="5" creationId="{99FC86B6-C17D-48BE-7719-77AAB68D4FC6}"/>
          </ac:spMkLst>
        </pc:spChg>
        <pc:picChg chg="add mod">
          <ac:chgData name="Sangeetha Kannan" userId="dd71518909ab7ea5" providerId="LiveId" clId="{DBCB2A8B-4E6B-4DCB-AA5F-02D6CCC7CD9D}" dt="2024-06-17T03:39:22.053" v="5417" actId="1076"/>
          <ac:picMkLst>
            <pc:docMk/>
            <pc:sldMk cId="2388729741" sldId="284"/>
            <ac:picMk id="1026" creationId="{6F9D0CA3-2249-619A-D42A-757FABCD88B0}"/>
          </ac:picMkLst>
        </pc:picChg>
      </pc:sldChg>
      <pc:sldChg chg="new ord">
        <pc:chgData name="Sangeetha Kannan" userId="dd71518909ab7ea5" providerId="LiveId" clId="{DBCB2A8B-4E6B-4DCB-AA5F-02D6CCC7CD9D}" dt="2024-06-17T04:26:56.638" v="5420"/>
        <pc:sldMkLst>
          <pc:docMk/>
          <pc:sldMk cId="1021051466" sldId="285"/>
        </pc:sldMkLst>
      </pc:sldChg>
      <pc:sldChg chg="modSp new del mod">
        <pc:chgData name="Sangeetha Kannan" userId="dd71518909ab7ea5" providerId="LiveId" clId="{DBCB2A8B-4E6B-4DCB-AA5F-02D6CCC7CD9D}" dt="2024-06-16T01:48:14.664" v="5382" actId="2696"/>
        <pc:sldMkLst>
          <pc:docMk/>
          <pc:sldMk cId="4205177876" sldId="285"/>
        </pc:sldMkLst>
        <pc:spChg chg="mod">
          <ac:chgData name="Sangeetha Kannan" userId="dd71518909ab7ea5" providerId="LiveId" clId="{DBCB2A8B-4E6B-4DCB-AA5F-02D6CCC7CD9D}" dt="2024-06-16T01:42:31.567" v="5366" actId="20577"/>
          <ac:spMkLst>
            <pc:docMk/>
            <pc:sldMk cId="4205177876" sldId="285"/>
            <ac:spMk id="2" creationId="{B462ED23-8333-5CE5-D9C1-042FEABACCD9}"/>
          </ac:spMkLst>
        </pc:spChg>
        <pc:spChg chg="mod">
          <ac:chgData name="Sangeetha Kannan" userId="dd71518909ab7ea5" providerId="LiveId" clId="{DBCB2A8B-4E6B-4DCB-AA5F-02D6CCC7CD9D}" dt="2024-06-16T01:42:15.400" v="5338" actId="21"/>
          <ac:spMkLst>
            <pc:docMk/>
            <pc:sldMk cId="4205177876" sldId="285"/>
            <ac:spMk id="3" creationId="{9B4D18AC-CA1C-2D20-AA6B-2D6FBC305970}"/>
          </ac:spMkLst>
        </pc:spChg>
      </pc:sldChg>
      <pc:sldChg chg="addSp delSp modSp new mod modClrScheme chgLayout">
        <pc:chgData name="Sangeetha Kannan" userId="dd71518909ab7ea5" providerId="LiveId" clId="{DBCB2A8B-4E6B-4DCB-AA5F-02D6CCC7CD9D}" dt="2024-06-17T11:02:13.770" v="6847" actId="14100"/>
        <pc:sldMkLst>
          <pc:docMk/>
          <pc:sldMk cId="178576787" sldId="286"/>
        </pc:sldMkLst>
        <pc:spChg chg="del">
          <ac:chgData name="Sangeetha Kannan" userId="dd71518909ab7ea5" providerId="LiveId" clId="{DBCB2A8B-4E6B-4DCB-AA5F-02D6CCC7CD9D}" dt="2024-06-17T04:30:53.698" v="5422" actId="700"/>
          <ac:spMkLst>
            <pc:docMk/>
            <pc:sldMk cId="178576787" sldId="286"/>
            <ac:spMk id="2" creationId="{0552CD52-3E66-BA35-C7AC-51C120008C91}"/>
          </ac:spMkLst>
        </pc:spChg>
        <pc:spChg chg="del">
          <ac:chgData name="Sangeetha Kannan" userId="dd71518909ab7ea5" providerId="LiveId" clId="{DBCB2A8B-4E6B-4DCB-AA5F-02D6CCC7CD9D}" dt="2024-06-17T04:30:53.698" v="5422" actId="700"/>
          <ac:spMkLst>
            <pc:docMk/>
            <pc:sldMk cId="178576787" sldId="286"/>
            <ac:spMk id="3" creationId="{FF7D2343-F7A0-EBA0-A8E2-03AC7B967496}"/>
          </ac:spMkLst>
        </pc:spChg>
        <pc:spChg chg="add mod">
          <ac:chgData name="Sangeetha Kannan" userId="dd71518909ab7ea5" providerId="LiveId" clId="{DBCB2A8B-4E6B-4DCB-AA5F-02D6CCC7CD9D}" dt="2024-06-17T05:43:55.520" v="5710" actId="164"/>
          <ac:spMkLst>
            <pc:docMk/>
            <pc:sldMk cId="178576787" sldId="286"/>
            <ac:spMk id="4" creationId="{F8ACA95E-C8D2-E444-ED9B-BB98A0C0E0C5}"/>
          </ac:spMkLst>
        </pc:spChg>
        <pc:spChg chg="add mod">
          <ac:chgData name="Sangeetha Kannan" userId="dd71518909ab7ea5" providerId="LiveId" clId="{DBCB2A8B-4E6B-4DCB-AA5F-02D6CCC7CD9D}" dt="2024-06-17T05:43:55.520" v="5710" actId="164"/>
          <ac:spMkLst>
            <pc:docMk/>
            <pc:sldMk cId="178576787" sldId="286"/>
            <ac:spMk id="5" creationId="{2E05B29D-7705-164A-A8D4-B497DDA2DBE3}"/>
          </ac:spMkLst>
        </pc:spChg>
        <pc:spChg chg="add mod">
          <ac:chgData name="Sangeetha Kannan" userId="dd71518909ab7ea5" providerId="LiveId" clId="{DBCB2A8B-4E6B-4DCB-AA5F-02D6CCC7CD9D}" dt="2024-06-17T05:43:46.923" v="5708" actId="164"/>
          <ac:spMkLst>
            <pc:docMk/>
            <pc:sldMk cId="178576787" sldId="286"/>
            <ac:spMk id="6" creationId="{1ADB9FD9-CC3D-B87E-CB86-FF00F89D4A91}"/>
          </ac:spMkLst>
        </pc:spChg>
        <pc:spChg chg="add mod">
          <ac:chgData name="Sangeetha Kannan" userId="dd71518909ab7ea5" providerId="LiveId" clId="{DBCB2A8B-4E6B-4DCB-AA5F-02D6CCC7CD9D}" dt="2024-06-17T05:43:46.923" v="5708" actId="164"/>
          <ac:spMkLst>
            <pc:docMk/>
            <pc:sldMk cId="178576787" sldId="286"/>
            <ac:spMk id="7" creationId="{42807B54-7E19-DEA5-F6C6-1E743B4EB12C}"/>
          </ac:spMkLst>
        </pc:spChg>
        <pc:spChg chg="add mod">
          <ac:chgData name="Sangeetha Kannan" userId="dd71518909ab7ea5" providerId="LiveId" clId="{DBCB2A8B-4E6B-4DCB-AA5F-02D6CCC7CD9D}" dt="2024-06-17T05:45:10.730" v="5725" actId="207"/>
          <ac:spMkLst>
            <pc:docMk/>
            <pc:sldMk cId="178576787" sldId="286"/>
            <ac:spMk id="8" creationId="{7834D81E-77E3-006B-E4BD-9AEE2C6E32CE}"/>
          </ac:spMkLst>
        </pc:spChg>
        <pc:spChg chg="add mod">
          <ac:chgData name="Sangeetha Kannan" userId="dd71518909ab7ea5" providerId="LiveId" clId="{DBCB2A8B-4E6B-4DCB-AA5F-02D6CCC7CD9D}" dt="2024-06-17T05:43:32.683" v="5707" actId="164"/>
          <ac:spMkLst>
            <pc:docMk/>
            <pc:sldMk cId="178576787" sldId="286"/>
            <ac:spMk id="9" creationId="{6DC25B85-3545-60BD-6807-3B7D8FC0A423}"/>
          </ac:spMkLst>
        </pc:spChg>
        <pc:spChg chg="add mod ord">
          <ac:chgData name="Sangeetha Kannan" userId="dd71518909ab7ea5" providerId="LiveId" clId="{DBCB2A8B-4E6B-4DCB-AA5F-02D6CCC7CD9D}" dt="2024-06-17T05:44:46.901" v="5723" actId="14100"/>
          <ac:spMkLst>
            <pc:docMk/>
            <pc:sldMk cId="178576787" sldId="286"/>
            <ac:spMk id="10" creationId="{FC919A81-6C82-6ABC-288F-F279F7E0C396}"/>
          </ac:spMkLst>
        </pc:spChg>
        <pc:spChg chg="add mod">
          <ac:chgData name="Sangeetha Kannan" userId="dd71518909ab7ea5" providerId="LiveId" clId="{DBCB2A8B-4E6B-4DCB-AA5F-02D6CCC7CD9D}" dt="2024-06-17T05:45:13.995" v="5726" actId="207"/>
          <ac:spMkLst>
            <pc:docMk/>
            <pc:sldMk cId="178576787" sldId="286"/>
            <ac:spMk id="11" creationId="{6CD793C3-2244-7A30-FB97-99187ACC7502}"/>
          </ac:spMkLst>
        </pc:spChg>
        <pc:spChg chg="mod">
          <ac:chgData name="Sangeetha Kannan" userId="dd71518909ab7ea5" providerId="LiveId" clId="{DBCB2A8B-4E6B-4DCB-AA5F-02D6CCC7CD9D}" dt="2024-06-17T06:07:01.793" v="6314" actId="14100"/>
          <ac:spMkLst>
            <pc:docMk/>
            <pc:sldMk cId="178576787" sldId="286"/>
            <ac:spMk id="16" creationId="{8A047113-7EAD-CFD2-79A8-E98536299AAB}"/>
          </ac:spMkLst>
        </pc:spChg>
        <pc:spChg chg="mod">
          <ac:chgData name="Sangeetha Kannan" userId="dd71518909ab7ea5" providerId="LiveId" clId="{DBCB2A8B-4E6B-4DCB-AA5F-02D6CCC7CD9D}" dt="2024-06-17T06:06:45.937" v="6310" actId="1076"/>
          <ac:spMkLst>
            <pc:docMk/>
            <pc:sldMk cId="178576787" sldId="286"/>
            <ac:spMk id="17" creationId="{FE8E529F-EA84-5957-9FD1-9478D449ED0E}"/>
          </ac:spMkLst>
        </pc:spChg>
        <pc:spChg chg="mod">
          <ac:chgData name="Sangeetha Kannan" userId="dd71518909ab7ea5" providerId="LiveId" clId="{DBCB2A8B-4E6B-4DCB-AA5F-02D6CCC7CD9D}" dt="2024-06-17T06:06:56.609" v="6313" actId="1076"/>
          <ac:spMkLst>
            <pc:docMk/>
            <pc:sldMk cId="178576787" sldId="286"/>
            <ac:spMk id="18" creationId="{E749472F-89F3-BD94-2A57-C61EBD7CD8CD}"/>
          </ac:spMkLst>
        </pc:spChg>
        <pc:spChg chg="add del">
          <ac:chgData name="Sangeetha Kannan" userId="dd71518909ab7ea5" providerId="LiveId" clId="{DBCB2A8B-4E6B-4DCB-AA5F-02D6CCC7CD9D}" dt="2024-06-17T05:52:04.942" v="5835" actId="22"/>
          <ac:spMkLst>
            <pc:docMk/>
            <pc:sldMk cId="178576787" sldId="286"/>
            <ac:spMk id="20" creationId="{0A893541-9075-8804-ABA2-CB5B4929F0C8}"/>
          </ac:spMkLst>
        </pc:spChg>
        <pc:spChg chg="add mod">
          <ac:chgData name="Sangeetha Kannan" userId="dd71518909ab7ea5" providerId="LiveId" clId="{DBCB2A8B-4E6B-4DCB-AA5F-02D6CCC7CD9D}" dt="2024-06-17T06:06:37.649" v="6308" actId="1076"/>
          <ac:spMkLst>
            <pc:docMk/>
            <pc:sldMk cId="178576787" sldId="286"/>
            <ac:spMk id="21" creationId="{6944199D-082D-AC4E-3769-2BFCF5B12EAA}"/>
          </ac:spMkLst>
        </pc:spChg>
        <pc:spChg chg="add del mod topLvl">
          <ac:chgData name="Sangeetha Kannan" userId="dd71518909ab7ea5" providerId="LiveId" clId="{DBCB2A8B-4E6B-4DCB-AA5F-02D6CCC7CD9D}" dt="2024-06-17T06:06:16.807" v="6300" actId="478"/>
          <ac:spMkLst>
            <pc:docMk/>
            <pc:sldMk cId="178576787" sldId="286"/>
            <ac:spMk id="22" creationId="{A19AF99F-7AE6-D865-1396-FB8288F43A56}"/>
          </ac:spMkLst>
        </pc:spChg>
        <pc:spChg chg="mod">
          <ac:chgData name="Sangeetha Kannan" userId="dd71518909ab7ea5" providerId="LiveId" clId="{DBCB2A8B-4E6B-4DCB-AA5F-02D6CCC7CD9D}" dt="2024-06-17T06:16:16.182" v="6789" actId="403"/>
          <ac:spMkLst>
            <pc:docMk/>
            <pc:sldMk cId="178576787" sldId="286"/>
            <ac:spMk id="26" creationId="{C0E5AD2C-ADA4-25CC-ED81-BEEAFFC5A505}"/>
          </ac:spMkLst>
        </pc:spChg>
        <pc:spChg chg="mod">
          <ac:chgData name="Sangeetha Kannan" userId="dd71518909ab7ea5" providerId="LiveId" clId="{DBCB2A8B-4E6B-4DCB-AA5F-02D6CCC7CD9D}" dt="2024-06-17T06:16:10.809" v="6786" actId="108"/>
          <ac:spMkLst>
            <pc:docMk/>
            <pc:sldMk cId="178576787" sldId="286"/>
            <ac:spMk id="27" creationId="{0DBE787D-2899-5595-3C06-D56D029076CD}"/>
          </ac:spMkLst>
        </pc:spChg>
        <pc:spChg chg="mod">
          <ac:chgData name="Sangeetha Kannan" userId="dd71518909ab7ea5" providerId="LiveId" clId="{DBCB2A8B-4E6B-4DCB-AA5F-02D6CCC7CD9D}" dt="2024-06-17T06:16:10.809" v="6786" actId="108"/>
          <ac:spMkLst>
            <pc:docMk/>
            <pc:sldMk cId="178576787" sldId="286"/>
            <ac:spMk id="28" creationId="{48AF950F-D9FE-81AD-CFB4-B3BF4F3E42BE}"/>
          </ac:spMkLst>
        </pc:spChg>
        <pc:spChg chg="mod">
          <ac:chgData name="Sangeetha Kannan" userId="dd71518909ab7ea5" providerId="LiveId" clId="{DBCB2A8B-4E6B-4DCB-AA5F-02D6CCC7CD9D}" dt="2024-06-17T06:16:10.809" v="6786" actId="108"/>
          <ac:spMkLst>
            <pc:docMk/>
            <pc:sldMk cId="178576787" sldId="286"/>
            <ac:spMk id="29" creationId="{2FFB300D-B759-FC91-1118-20DAAD4835C8}"/>
          </ac:spMkLst>
        </pc:spChg>
        <pc:spChg chg="del mod">
          <ac:chgData name="Sangeetha Kannan" userId="dd71518909ab7ea5" providerId="LiveId" clId="{DBCB2A8B-4E6B-4DCB-AA5F-02D6CCC7CD9D}" dt="2024-06-17T06:00:56.089" v="6060" actId="478"/>
          <ac:spMkLst>
            <pc:docMk/>
            <pc:sldMk cId="178576787" sldId="286"/>
            <ac:spMk id="30" creationId="{FE1D7DE0-9537-61AB-1911-76728F6C88E5}"/>
          </ac:spMkLst>
        </pc:spChg>
        <pc:spChg chg="del mod topLvl">
          <ac:chgData name="Sangeetha Kannan" userId="dd71518909ab7ea5" providerId="LiveId" clId="{DBCB2A8B-4E6B-4DCB-AA5F-02D6CCC7CD9D}" dt="2024-06-17T06:03:32.355" v="6151" actId="478"/>
          <ac:spMkLst>
            <pc:docMk/>
            <pc:sldMk cId="178576787" sldId="286"/>
            <ac:spMk id="33" creationId="{361AE2F3-ED16-0F58-1067-01B9C05A572B}"/>
          </ac:spMkLst>
        </pc:spChg>
        <pc:spChg chg="mod">
          <ac:chgData name="Sangeetha Kannan" userId="dd71518909ab7ea5" providerId="LiveId" clId="{DBCB2A8B-4E6B-4DCB-AA5F-02D6CCC7CD9D}" dt="2024-06-17T06:03:07.853" v="6131" actId="20577"/>
          <ac:spMkLst>
            <pc:docMk/>
            <pc:sldMk cId="178576787" sldId="286"/>
            <ac:spMk id="34" creationId="{9009805B-51A6-D554-A7CB-8668E753E782}"/>
          </ac:spMkLst>
        </pc:spChg>
        <pc:spChg chg="mod">
          <ac:chgData name="Sangeetha Kannan" userId="dd71518909ab7ea5" providerId="LiveId" clId="{DBCB2A8B-4E6B-4DCB-AA5F-02D6CCC7CD9D}" dt="2024-06-17T06:04:06.402" v="6226" actId="20577"/>
          <ac:spMkLst>
            <pc:docMk/>
            <pc:sldMk cId="178576787" sldId="286"/>
            <ac:spMk id="35" creationId="{DEF7EFA1-F3AF-26C3-E5E8-184474DC3FC9}"/>
          </ac:spMkLst>
        </pc:spChg>
        <pc:spChg chg="mod">
          <ac:chgData name="Sangeetha Kannan" userId="dd71518909ab7ea5" providerId="LiveId" clId="{DBCB2A8B-4E6B-4DCB-AA5F-02D6CCC7CD9D}" dt="2024-06-17T06:03:21.393" v="6149" actId="20577"/>
          <ac:spMkLst>
            <pc:docMk/>
            <pc:sldMk cId="178576787" sldId="286"/>
            <ac:spMk id="36" creationId="{CCE69D1C-3B94-2E17-5250-F51576504CE4}"/>
          </ac:spMkLst>
        </pc:spChg>
        <pc:spChg chg="del mod">
          <ac:chgData name="Sangeetha Kannan" userId="dd71518909ab7ea5" providerId="LiveId" clId="{DBCB2A8B-4E6B-4DCB-AA5F-02D6CCC7CD9D}" dt="2024-06-17T06:03:30.979" v="6150" actId="478"/>
          <ac:spMkLst>
            <pc:docMk/>
            <pc:sldMk cId="178576787" sldId="286"/>
            <ac:spMk id="37" creationId="{422C675E-C32C-A759-72E8-219F8BD4954A}"/>
          </ac:spMkLst>
        </pc:spChg>
        <pc:spChg chg="mod">
          <ac:chgData name="Sangeetha Kannan" userId="dd71518909ab7ea5" providerId="LiveId" clId="{DBCB2A8B-4E6B-4DCB-AA5F-02D6CCC7CD9D}" dt="2024-06-17T06:04:12.358" v="6227"/>
          <ac:spMkLst>
            <pc:docMk/>
            <pc:sldMk cId="178576787" sldId="286"/>
            <ac:spMk id="39" creationId="{7F0C16C7-41D8-BB40-883C-7A7AEB990EFB}"/>
          </ac:spMkLst>
        </pc:spChg>
        <pc:spChg chg="mod">
          <ac:chgData name="Sangeetha Kannan" userId="dd71518909ab7ea5" providerId="LiveId" clId="{DBCB2A8B-4E6B-4DCB-AA5F-02D6CCC7CD9D}" dt="2024-06-17T06:04:12.358" v="6227"/>
          <ac:spMkLst>
            <pc:docMk/>
            <pc:sldMk cId="178576787" sldId="286"/>
            <ac:spMk id="40" creationId="{E279B745-0B1D-9410-F238-18DCB5AE40A9}"/>
          </ac:spMkLst>
        </pc:spChg>
        <pc:spChg chg="mod">
          <ac:chgData name="Sangeetha Kannan" userId="dd71518909ab7ea5" providerId="LiveId" clId="{DBCB2A8B-4E6B-4DCB-AA5F-02D6CCC7CD9D}" dt="2024-06-17T06:04:12.358" v="6227"/>
          <ac:spMkLst>
            <pc:docMk/>
            <pc:sldMk cId="178576787" sldId="286"/>
            <ac:spMk id="41" creationId="{0A90AB64-19C5-760B-B2C4-8BFB826E6B34}"/>
          </ac:spMkLst>
        </pc:spChg>
        <pc:spChg chg="mod">
          <ac:chgData name="Sangeetha Kannan" userId="dd71518909ab7ea5" providerId="LiveId" clId="{DBCB2A8B-4E6B-4DCB-AA5F-02D6CCC7CD9D}" dt="2024-06-17T06:16:02.855" v="6784" actId="403"/>
          <ac:spMkLst>
            <pc:docMk/>
            <pc:sldMk cId="178576787" sldId="286"/>
            <ac:spMk id="44" creationId="{855A84EF-FB25-9FE5-4A93-48916E76C026}"/>
          </ac:spMkLst>
        </pc:spChg>
        <pc:spChg chg="mod">
          <ac:chgData name="Sangeetha Kannan" userId="dd71518909ab7ea5" providerId="LiveId" clId="{DBCB2A8B-4E6B-4DCB-AA5F-02D6CCC7CD9D}" dt="2024-06-17T06:04:21.871" v="6230"/>
          <ac:spMkLst>
            <pc:docMk/>
            <pc:sldMk cId="178576787" sldId="286"/>
            <ac:spMk id="45" creationId="{BF13D483-72E5-626A-63BF-2E304C75E307}"/>
          </ac:spMkLst>
        </pc:spChg>
        <pc:spChg chg="mod">
          <ac:chgData name="Sangeetha Kannan" userId="dd71518909ab7ea5" providerId="LiveId" clId="{DBCB2A8B-4E6B-4DCB-AA5F-02D6CCC7CD9D}" dt="2024-06-17T06:04:21.871" v="6230"/>
          <ac:spMkLst>
            <pc:docMk/>
            <pc:sldMk cId="178576787" sldId="286"/>
            <ac:spMk id="46" creationId="{F5AD1BA6-15C4-E6D4-9722-3A035FBF4766}"/>
          </ac:spMkLst>
        </pc:spChg>
        <pc:spChg chg="mod">
          <ac:chgData name="Sangeetha Kannan" userId="dd71518909ab7ea5" providerId="LiveId" clId="{DBCB2A8B-4E6B-4DCB-AA5F-02D6CCC7CD9D}" dt="2024-06-17T06:04:21.871" v="6230"/>
          <ac:spMkLst>
            <pc:docMk/>
            <pc:sldMk cId="178576787" sldId="286"/>
            <ac:spMk id="47" creationId="{619DE4D0-E3C0-9DDE-9B7D-94EE4809FD93}"/>
          </ac:spMkLst>
        </pc:spChg>
        <pc:spChg chg="mod">
          <ac:chgData name="Sangeetha Kannan" userId="dd71518909ab7ea5" providerId="LiveId" clId="{DBCB2A8B-4E6B-4DCB-AA5F-02D6CCC7CD9D}" dt="2024-06-17T06:04:21.871" v="6230"/>
          <ac:spMkLst>
            <pc:docMk/>
            <pc:sldMk cId="178576787" sldId="286"/>
            <ac:spMk id="48" creationId="{F945FE7F-D1D4-5DD3-8302-832FC65D0E95}"/>
          </ac:spMkLst>
        </pc:spChg>
        <pc:spChg chg="mod">
          <ac:chgData name="Sangeetha Kannan" userId="dd71518909ab7ea5" providerId="LiveId" clId="{DBCB2A8B-4E6B-4DCB-AA5F-02D6CCC7CD9D}" dt="2024-06-17T06:09:25.860" v="6372" actId="20577"/>
          <ac:spMkLst>
            <pc:docMk/>
            <pc:sldMk cId="178576787" sldId="286"/>
            <ac:spMk id="50" creationId="{3CA882A3-E487-BD9C-7135-E5293AF5E6B2}"/>
          </ac:spMkLst>
        </pc:spChg>
        <pc:spChg chg="mod">
          <ac:chgData name="Sangeetha Kannan" userId="dd71518909ab7ea5" providerId="LiveId" clId="{DBCB2A8B-4E6B-4DCB-AA5F-02D6CCC7CD9D}" dt="2024-06-17T06:10:29.785" v="6453" actId="14100"/>
          <ac:spMkLst>
            <pc:docMk/>
            <pc:sldMk cId="178576787" sldId="286"/>
            <ac:spMk id="51" creationId="{F997E0E1-14A5-3403-884E-3EA5020834CF}"/>
          </ac:spMkLst>
        </pc:spChg>
        <pc:spChg chg="mod">
          <ac:chgData name="Sangeetha Kannan" userId="dd71518909ab7ea5" providerId="LiveId" clId="{DBCB2A8B-4E6B-4DCB-AA5F-02D6CCC7CD9D}" dt="2024-06-17T06:10:31.965" v="6454" actId="14100"/>
          <ac:spMkLst>
            <pc:docMk/>
            <pc:sldMk cId="178576787" sldId="286"/>
            <ac:spMk id="52" creationId="{F11D468C-0616-0A47-5F61-91E1EC002D48}"/>
          </ac:spMkLst>
        </pc:spChg>
        <pc:spChg chg="mod">
          <ac:chgData name="Sangeetha Kannan" userId="dd71518909ab7ea5" providerId="LiveId" clId="{DBCB2A8B-4E6B-4DCB-AA5F-02D6CCC7CD9D}" dt="2024-06-17T06:11:41.138" v="6498" actId="20577"/>
          <ac:spMkLst>
            <pc:docMk/>
            <pc:sldMk cId="178576787" sldId="286"/>
            <ac:spMk id="54" creationId="{85411B0F-42B4-31BB-E2BB-ECFA664D1AA5}"/>
          </ac:spMkLst>
        </pc:spChg>
        <pc:spChg chg="mod">
          <ac:chgData name="Sangeetha Kannan" userId="dd71518909ab7ea5" providerId="LiveId" clId="{DBCB2A8B-4E6B-4DCB-AA5F-02D6CCC7CD9D}" dt="2024-06-17T06:12:11.276" v="6562" actId="20577"/>
          <ac:spMkLst>
            <pc:docMk/>
            <pc:sldMk cId="178576787" sldId="286"/>
            <ac:spMk id="55" creationId="{D2B1DD09-2D65-E1C2-2850-A906346DC6DF}"/>
          </ac:spMkLst>
        </pc:spChg>
        <pc:spChg chg="mod">
          <ac:chgData name="Sangeetha Kannan" userId="dd71518909ab7ea5" providerId="LiveId" clId="{DBCB2A8B-4E6B-4DCB-AA5F-02D6CCC7CD9D}" dt="2024-06-17T06:11:56.558" v="6521" actId="20577"/>
          <ac:spMkLst>
            <pc:docMk/>
            <pc:sldMk cId="178576787" sldId="286"/>
            <ac:spMk id="56" creationId="{8781C18F-7883-B9E1-3278-0415111A842D}"/>
          </ac:spMkLst>
        </pc:spChg>
        <pc:spChg chg="mod">
          <ac:chgData name="Sangeetha Kannan" userId="dd71518909ab7ea5" providerId="LiveId" clId="{DBCB2A8B-4E6B-4DCB-AA5F-02D6CCC7CD9D}" dt="2024-06-17T06:12:26.479" v="6574" actId="20577"/>
          <ac:spMkLst>
            <pc:docMk/>
            <pc:sldMk cId="178576787" sldId="286"/>
            <ac:spMk id="58" creationId="{8030B824-483A-38D7-1243-88E8F4E59816}"/>
          </ac:spMkLst>
        </pc:spChg>
        <pc:spChg chg="mod">
          <ac:chgData name="Sangeetha Kannan" userId="dd71518909ab7ea5" providerId="LiveId" clId="{DBCB2A8B-4E6B-4DCB-AA5F-02D6CCC7CD9D}" dt="2024-06-17T06:13:08.871" v="6602" actId="14100"/>
          <ac:spMkLst>
            <pc:docMk/>
            <pc:sldMk cId="178576787" sldId="286"/>
            <ac:spMk id="59" creationId="{52297320-7E30-4529-5481-35069C23B528}"/>
          </ac:spMkLst>
        </pc:spChg>
        <pc:spChg chg="mod">
          <ac:chgData name="Sangeetha Kannan" userId="dd71518909ab7ea5" providerId="LiveId" clId="{DBCB2A8B-4E6B-4DCB-AA5F-02D6CCC7CD9D}" dt="2024-06-17T06:13:14.043" v="6603" actId="403"/>
          <ac:spMkLst>
            <pc:docMk/>
            <pc:sldMk cId="178576787" sldId="286"/>
            <ac:spMk id="60" creationId="{0F84A7E8-900C-2BC4-A522-8DB98F98B09E}"/>
          </ac:spMkLst>
        </pc:spChg>
        <pc:spChg chg="mod">
          <ac:chgData name="Sangeetha Kannan" userId="dd71518909ab7ea5" providerId="LiveId" clId="{DBCB2A8B-4E6B-4DCB-AA5F-02D6CCC7CD9D}" dt="2024-06-17T06:13:37.930" v="6633" actId="20577"/>
          <ac:spMkLst>
            <pc:docMk/>
            <pc:sldMk cId="178576787" sldId="286"/>
            <ac:spMk id="62" creationId="{29D14CDB-191E-E38F-2690-264DAAD03EE2}"/>
          </ac:spMkLst>
        </pc:spChg>
        <pc:spChg chg="mod">
          <ac:chgData name="Sangeetha Kannan" userId="dd71518909ab7ea5" providerId="LiveId" clId="{DBCB2A8B-4E6B-4DCB-AA5F-02D6CCC7CD9D}" dt="2024-06-17T06:14:34.245" v="6709" actId="20577"/>
          <ac:spMkLst>
            <pc:docMk/>
            <pc:sldMk cId="178576787" sldId="286"/>
            <ac:spMk id="63" creationId="{EE41370C-0E39-DA3B-1E40-EDF96A5CA917}"/>
          </ac:spMkLst>
        </pc:spChg>
        <pc:spChg chg="mod">
          <ac:chgData name="Sangeetha Kannan" userId="dd71518909ab7ea5" providerId="LiveId" clId="{DBCB2A8B-4E6B-4DCB-AA5F-02D6CCC7CD9D}" dt="2024-06-17T06:14:27.683" v="6706" actId="14100"/>
          <ac:spMkLst>
            <pc:docMk/>
            <pc:sldMk cId="178576787" sldId="286"/>
            <ac:spMk id="64" creationId="{BA110A8C-6234-89F0-1471-07639E462FD3}"/>
          </ac:spMkLst>
        </pc:spChg>
        <pc:spChg chg="mod">
          <ac:chgData name="Sangeetha Kannan" userId="dd71518909ab7ea5" providerId="LiveId" clId="{DBCB2A8B-4E6B-4DCB-AA5F-02D6CCC7CD9D}" dt="2024-06-17T06:15:07.217" v="6751" actId="20577"/>
          <ac:spMkLst>
            <pc:docMk/>
            <pc:sldMk cId="178576787" sldId="286"/>
            <ac:spMk id="66" creationId="{96EF73AC-5FF3-D565-BE6D-5BC5411746B0}"/>
          </ac:spMkLst>
        </pc:spChg>
        <pc:spChg chg="mod">
          <ac:chgData name="Sangeetha Kannan" userId="dd71518909ab7ea5" providerId="LiveId" clId="{DBCB2A8B-4E6B-4DCB-AA5F-02D6CCC7CD9D}" dt="2024-06-17T06:15:45.433" v="6781" actId="14100"/>
          <ac:spMkLst>
            <pc:docMk/>
            <pc:sldMk cId="178576787" sldId="286"/>
            <ac:spMk id="67" creationId="{E7E5E53C-5D64-AE19-7AD1-E719EF1A1C8C}"/>
          </ac:spMkLst>
        </pc:spChg>
        <pc:spChg chg="mod">
          <ac:chgData name="Sangeetha Kannan" userId="dd71518909ab7ea5" providerId="LiveId" clId="{DBCB2A8B-4E6B-4DCB-AA5F-02D6CCC7CD9D}" dt="2024-06-17T06:15:43.370" v="6780" actId="14100"/>
          <ac:spMkLst>
            <pc:docMk/>
            <pc:sldMk cId="178576787" sldId="286"/>
            <ac:spMk id="68" creationId="{F4D69A5D-603F-5889-88DE-24A47533C906}"/>
          </ac:spMkLst>
        </pc:spChg>
        <pc:spChg chg="add mod">
          <ac:chgData name="Sangeetha Kannan" userId="dd71518909ab7ea5" providerId="LiveId" clId="{DBCB2A8B-4E6B-4DCB-AA5F-02D6CCC7CD9D}" dt="2024-06-17T11:01:52.326" v="6845" actId="1076"/>
          <ac:spMkLst>
            <pc:docMk/>
            <pc:sldMk cId="178576787" sldId="286"/>
            <ac:spMk id="91" creationId="{8FFE3FD1-CEBC-DED5-AAF2-F519E3CEA05C}"/>
          </ac:spMkLst>
        </pc:spChg>
        <pc:grpChg chg="add mod">
          <ac:chgData name="Sangeetha Kannan" userId="dd71518909ab7ea5" providerId="LiveId" clId="{DBCB2A8B-4E6B-4DCB-AA5F-02D6CCC7CD9D}" dt="2024-06-17T06:21:10.823" v="6836" actId="164"/>
          <ac:grpSpMkLst>
            <pc:docMk/>
            <pc:sldMk cId="178576787" sldId="286"/>
            <ac:grpSpMk id="12" creationId="{55362DBA-095C-A96C-49A2-740FBFADC389}"/>
          </ac:grpSpMkLst>
        </pc:grpChg>
        <pc:grpChg chg="add mod">
          <ac:chgData name="Sangeetha Kannan" userId="dd71518909ab7ea5" providerId="LiveId" clId="{DBCB2A8B-4E6B-4DCB-AA5F-02D6CCC7CD9D}" dt="2024-06-17T06:21:10.823" v="6836" actId="164"/>
          <ac:grpSpMkLst>
            <pc:docMk/>
            <pc:sldMk cId="178576787" sldId="286"/>
            <ac:grpSpMk id="13" creationId="{CC4D0AEA-F943-3E42-CF86-5D05345377A0}"/>
          </ac:grpSpMkLst>
        </pc:grpChg>
        <pc:grpChg chg="add mod">
          <ac:chgData name="Sangeetha Kannan" userId="dd71518909ab7ea5" providerId="LiveId" clId="{DBCB2A8B-4E6B-4DCB-AA5F-02D6CCC7CD9D}" dt="2024-06-17T06:21:10.823" v="6836" actId="164"/>
          <ac:grpSpMkLst>
            <pc:docMk/>
            <pc:sldMk cId="178576787" sldId="286"/>
            <ac:grpSpMk id="14" creationId="{A7D32F00-6D79-B684-C719-F8389057EC87}"/>
          </ac:grpSpMkLst>
        </pc:grpChg>
        <pc:grpChg chg="add mod topLvl">
          <ac:chgData name="Sangeetha Kannan" userId="dd71518909ab7ea5" providerId="LiveId" clId="{DBCB2A8B-4E6B-4DCB-AA5F-02D6CCC7CD9D}" dt="2024-06-17T06:21:10.823" v="6836" actId="164"/>
          <ac:grpSpMkLst>
            <pc:docMk/>
            <pc:sldMk cId="178576787" sldId="286"/>
            <ac:grpSpMk id="15" creationId="{8EC1E688-D56E-C217-B88E-88C697E5F76E}"/>
          </ac:grpSpMkLst>
        </pc:grpChg>
        <pc:grpChg chg="add del mod">
          <ac:chgData name="Sangeetha Kannan" userId="dd71518909ab7ea5" providerId="LiveId" clId="{DBCB2A8B-4E6B-4DCB-AA5F-02D6CCC7CD9D}" dt="2024-06-17T06:06:16.807" v="6300" actId="478"/>
          <ac:grpSpMkLst>
            <pc:docMk/>
            <pc:sldMk cId="178576787" sldId="286"/>
            <ac:grpSpMk id="23" creationId="{5317F042-BC22-CFDA-F45E-D6A627FEF22E}"/>
          </ac:grpSpMkLst>
        </pc:grpChg>
        <pc:grpChg chg="add mod">
          <ac:chgData name="Sangeetha Kannan" userId="dd71518909ab7ea5" providerId="LiveId" clId="{DBCB2A8B-4E6B-4DCB-AA5F-02D6CCC7CD9D}" dt="2024-06-17T06:21:10.823" v="6836" actId="164"/>
          <ac:grpSpMkLst>
            <pc:docMk/>
            <pc:sldMk cId="178576787" sldId="286"/>
            <ac:grpSpMk id="24" creationId="{B2F6705C-7820-7098-7C9D-77E09C4F9585}"/>
          </ac:grpSpMkLst>
        </pc:grpChg>
        <pc:grpChg chg="mod">
          <ac:chgData name="Sangeetha Kannan" userId="dd71518909ab7ea5" providerId="LiveId" clId="{DBCB2A8B-4E6B-4DCB-AA5F-02D6CCC7CD9D}" dt="2024-06-17T05:59:16.309" v="5906"/>
          <ac:grpSpMkLst>
            <pc:docMk/>
            <pc:sldMk cId="178576787" sldId="286"/>
            <ac:grpSpMk id="25" creationId="{CEE19AEE-8B4F-2A09-7B27-976A38BDF393}"/>
          </ac:grpSpMkLst>
        </pc:grpChg>
        <pc:grpChg chg="add del mod">
          <ac:chgData name="Sangeetha Kannan" userId="dd71518909ab7ea5" providerId="LiveId" clId="{DBCB2A8B-4E6B-4DCB-AA5F-02D6CCC7CD9D}" dt="2024-06-17T06:03:32.355" v="6151" actId="478"/>
          <ac:grpSpMkLst>
            <pc:docMk/>
            <pc:sldMk cId="178576787" sldId="286"/>
            <ac:grpSpMk id="31" creationId="{7CDA0AAD-7F98-D16D-1A82-2F7E10A76FF3}"/>
          </ac:grpSpMkLst>
        </pc:grpChg>
        <pc:grpChg chg="mod topLvl">
          <ac:chgData name="Sangeetha Kannan" userId="dd71518909ab7ea5" providerId="LiveId" clId="{DBCB2A8B-4E6B-4DCB-AA5F-02D6CCC7CD9D}" dt="2024-06-17T06:21:10.823" v="6836" actId="164"/>
          <ac:grpSpMkLst>
            <pc:docMk/>
            <pc:sldMk cId="178576787" sldId="286"/>
            <ac:grpSpMk id="32" creationId="{4FAA5A67-D400-0980-0256-8ED723C1F7D0}"/>
          </ac:grpSpMkLst>
        </pc:grpChg>
        <pc:grpChg chg="add del mod">
          <ac:chgData name="Sangeetha Kannan" userId="dd71518909ab7ea5" providerId="LiveId" clId="{DBCB2A8B-4E6B-4DCB-AA5F-02D6CCC7CD9D}" dt="2024-06-17T06:04:26.199" v="6232" actId="478"/>
          <ac:grpSpMkLst>
            <pc:docMk/>
            <pc:sldMk cId="178576787" sldId="286"/>
            <ac:grpSpMk id="38" creationId="{4FD0866A-CC0E-5DBD-3F9A-4C5E0E13148B}"/>
          </ac:grpSpMkLst>
        </pc:grpChg>
        <pc:grpChg chg="add mod">
          <ac:chgData name="Sangeetha Kannan" userId="dd71518909ab7ea5" providerId="LiveId" clId="{DBCB2A8B-4E6B-4DCB-AA5F-02D6CCC7CD9D}" dt="2024-06-17T06:21:10.823" v="6836" actId="164"/>
          <ac:grpSpMkLst>
            <pc:docMk/>
            <pc:sldMk cId="178576787" sldId="286"/>
            <ac:grpSpMk id="42" creationId="{C84792AF-1A96-314C-FA9E-1D576060F328}"/>
          </ac:grpSpMkLst>
        </pc:grpChg>
        <pc:grpChg chg="mod">
          <ac:chgData name="Sangeetha Kannan" userId="dd71518909ab7ea5" providerId="LiveId" clId="{DBCB2A8B-4E6B-4DCB-AA5F-02D6CCC7CD9D}" dt="2024-06-17T06:04:21.871" v="6230"/>
          <ac:grpSpMkLst>
            <pc:docMk/>
            <pc:sldMk cId="178576787" sldId="286"/>
            <ac:grpSpMk id="43" creationId="{10210E08-F843-DE83-2562-CBD857010066}"/>
          </ac:grpSpMkLst>
        </pc:grpChg>
        <pc:grpChg chg="add mod">
          <ac:chgData name="Sangeetha Kannan" userId="dd71518909ab7ea5" providerId="LiveId" clId="{DBCB2A8B-4E6B-4DCB-AA5F-02D6CCC7CD9D}" dt="2024-06-17T06:21:10.823" v="6836" actId="164"/>
          <ac:grpSpMkLst>
            <pc:docMk/>
            <pc:sldMk cId="178576787" sldId="286"/>
            <ac:grpSpMk id="49" creationId="{BED3D258-3DE3-7434-E923-81C098E641CD}"/>
          </ac:grpSpMkLst>
        </pc:grpChg>
        <pc:grpChg chg="add mod">
          <ac:chgData name="Sangeetha Kannan" userId="dd71518909ab7ea5" providerId="LiveId" clId="{DBCB2A8B-4E6B-4DCB-AA5F-02D6CCC7CD9D}" dt="2024-06-17T06:21:10.823" v="6836" actId="164"/>
          <ac:grpSpMkLst>
            <pc:docMk/>
            <pc:sldMk cId="178576787" sldId="286"/>
            <ac:grpSpMk id="53" creationId="{ECBB1EB6-30EB-3347-6D89-5C0FCC476C40}"/>
          </ac:grpSpMkLst>
        </pc:grpChg>
        <pc:grpChg chg="add mod">
          <ac:chgData name="Sangeetha Kannan" userId="dd71518909ab7ea5" providerId="LiveId" clId="{DBCB2A8B-4E6B-4DCB-AA5F-02D6CCC7CD9D}" dt="2024-06-17T06:21:10.823" v="6836" actId="164"/>
          <ac:grpSpMkLst>
            <pc:docMk/>
            <pc:sldMk cId="178576787" sldId="286"/>
            <ac:grpSpMk id="57" creationId="{CDCAEB70-81F9-3E02-BC9E-2E75FDCCC603}"/>
          </ac:grpSpMkLst>
        </pc:grpChg>
        <pc:grpChg chg="add mod">
          <ac:chgData name="Sangeetha Kannan" userId="dd71518909ab7ea5" providerId="LiveId" clId="{DBCB2A8B-4E6B-4DCB-AA5F-02D6CCC7CD9D}" dt="2024-06-17T06:21:10.823" v="6836" actId="164"/>
          <ac:grpSpMkLst>
            <pc:docMk/>
            <pc:sldMk cId="178576787" sldId="286"/>
            <ac:grpSpMk id="61" creationId="{8F457DC5-8B3C-DA3D-5802-D82D9894B58D}"/>
          </ac:grpSpMkLst>
        </pc:grpChg>
        <pc:grpChg chg="add mod">
          <ac:chgData name="Sangeetha Kannan" userId="dd71518909ab7ea5" providerId="LiveId" clId="{DBCB2A8B-4E6B-4DCB-AA5F-02D6CCC7CD9D}" dt="2024-06-17T06:21:10.823" v="6836" actId="164"/>
          <ac:grpSpMkLst>
            <pc:docMk/>
            <pc:sldMk cId="178576787" sldId="286"/>
            <ac:grpSpMk id="65" creationId="{0F2FF5DA-8ABB-88DC-576C-880B41129F6D}"/>
          </ac:grpSpMkLst>
        </pc:grpChg>
        <pc:grpChg chg="add mod">
          <ac:chgData name="Sangeetha Kannan" userId="dd71518909ab7ea5" providerId="LiveId" clId="{DBCB2A8B-4E6B-4DCB-AA5F-02D6CCC7CD9D}" dt="2024-06-17T11:02:13.770" v="6847" actId="14100"/>
          <ac:grpSpMkLst>
            <pc:docMk/>
            <pc:sldMk cId="178576787" sldId="286"/>
            <ac:grpSpMk id="92" creationId="{E81E5785-20A8-C27B-9787-6717CC7AB7B5}"/>
          </ac:grpSpMkLst>
        </pc:grpChg>
        <pc:cxnChg chg="add mod">
          <ac:chgData name="Sangeetha Kannan" userId="dd71518909ab7ea5" providerId="LiveId" clId="{DBCB2A8B-4E6B-4DCB-AA5F-02D6CCC7CD9D}" dt="2024-06-17T06:21:10.823" v="6836" actId="164"/>
          <ac:cxnSpMkLst>
            <pc:docMk/>
            <pc:sldMk cId="178576787" sldId="286"/>
            <ac:cxnSpMk id="70" creationId="{E4EB49CB-F7D9-B4C8-BA5A-23B30351CC70}"/>
          </ac:cxnSpMkLst>
        </pc:cxnChg>
        <pc:cxnChg chg="add mod">
          <ac:chgData name="Sangeetha Kannan" userId="dd71518909ab7ea5" providerId="LiveId" clId="{DBCB2A8B-4E6B-4DCB-AA5F-02D6CCC7CD9D}" dt="2024-06-17T06:21:10.823" v="6836" actId="164"/>
          <ac:cxnSpMkLst>
            <pc:docMk/>
            <pc:sldMk cId="178576787" sldId="286"/>
            <ac:cxnSpMk id="71" creationId="{D51A6EE1-3A90-49F7-53A2-A6692FA03E70}"/>
          </ac:cxnSpMkLst>
        </pc:cxnChg>
        <pc:cxnChg chg="add mod">
          <ac:chgData name="Sangeetha Kannan" userId="dd71518909ab7ea5" providerId="LiveId" clId="{DBCB2A8B-4E6B-4DCB-AA5F-02D6CCC7CD9D}" dt="2024-06-17T06:21:10.823" v="6836" actId="164"/>
          <ac:cxnSpMkLst>
            <pc:docMk/>
            <pc:sldMk cId="178576787" sldId="286"/>
            <ac:cxnSpMk id="73" creationId="{D987F439-FC03-FF33-F0FE-6BF13BDB364B}"/>
          </ac:cxnSpMkLst>
        </pc:cxnChg>
        <pc:cxnChg chg="add mod">
          <ac:chgData name="Sangeetha Kannan" userId="dd71518909ab7ea5" providerId="LiveId" clId="{DBCB2A8B-4E6B-4DCB-AA5F-02D6CCC7CD9D}" dt="2024-06-17T06:21:10.823" v="6836" actId="164"/>
          <ac:cxnSpMkLst>
            <pc:docMk/>
            <pc:sldMk cId="178576787" sldId="286"/>
            <ac:cxnSpMk id="74" creationId="{2B91A121-F5FB-9C7C-AA76-D242E2D1CD44}"/>
          </ac:cxnSpMkLst>
        </pc:cxnChg>
        <pc:cxnChg chg="add mod">
          <ac:chgData name="Sangeetha Kannan" userId="dd71518909ab7ea5" providerId="LiveId" clId="{DBCB2A8B-4E6B-4DCB-AA5F-02D6CCC7CD9D}" dt="2024-06-17T06:16:55.824" v="6800"/>
          <ac:cxnSpMkLst>
            <pc:docMk/>
            <pc:sldMk cId="178576787" sldId="286"/>
            <ac:cxnSpMk id="75" creationId="{BE8CFA6F-926E-16C9-D62A-5685AA9B82A4}"/>
          </ac:cxnSpMkLst>
        </pc:cxnChg>
        <pc:cxnChg chg="add mod">
          <ac:chgData name="Sangeetha Kannan" userId="dd71518909ab7ea5" providerId="LiveId" clId="{DBCB2A8B-4E6B-4DCB-AA5F-02D6CCC7CD9D}" dt="2024-06-17T06:21:10.823" v="6836" actId="164"/>
          <ac:cxnSpMkLst>
            <pc:docMk/>
            <pc:sldMk cId="178576787" sldId="286"/>
            <ac:cxnSpMk id="76" creationId="{0EA032A8-F12D-25B8-A2E6-3863BD798DF0}"/>
          </ac:cxnSpMkLst>
        </pc:cxnChg>
        <pc:cxnChg chg="add mod">
          <ac:chgData name="Sangeetha Kannan" userId="dd71518909ab7ea5" providerId="LiveId" clId="{DBCB2A8B-4E6B-4DCB-AA5F-02D6CCC7CD9D}" dt="2024-06-17T06:21:10.823" v="6836" actId="164"/>
          <ac:cxnSpMkLst>
            <pc:docMk/>
            <pc:sldMk cId="178576787" sldId="286"/>
            <ac:cxnSpMk id="77" creationId="{C4C59A0D-BFF0-BD03-F355-F441423DA363}"/>
          </ac:cxnSpMkLst>
        </pc:cxnChg>
        <pc:cxnChg chg="add mod">
          <ac:chgData name="Sangeetha Kannan" userId="dd71518909ab7ea5" providerId="LiveId" clId="{DBCB2A8B-4E6B-4DCB-AA5F-02D6CCC7CD9D}" dt="2024-06-17T06:21:10.823" v="6836" actId="164"/>
          <ac:cxnSpMkLst>
            <pc:docMk/>
            <pc:sldMk cId="178576787" sldId="286"/>
            <ac:cxnSpMk id="78" creationId="{1DB405A5-F762-2714-2D27-F800FEEEDC2E}"/>
          </ac:cxnSpMkLst>
        </pc:cxnChg>
        <pc:cxnChg chg="add mod">
          <ac:chgData name="Sangeetha Kannan" userId="dd71518909ab7ea5" providerId="LiveId" clId="{DBCB2A8B-4E6B-4DCB-AA5F-02D6CCC7CD9D}" dt="2024-06-17T06:17:26.906" v="6811"/>
          <ac:cxnSpMkLst>
            <pc:docMk/>
            <pc:sldMk cId="178576787" sldId="286"/>
            <ac:cxnSpMk id="80" creationId="{E0620619-08DA-E64C-14E7-7C17CF2E35FC}"/>
          </ac:cxnSpMkLst>
        </pc:cxnChg>
        <pc:cxnChg chg="add mod">
          <ac:chgData name="Sangeetha Kannan" userId="dd71518909ab7ea5" providerId="LiveId" clId="{DBCB2A8B-4E6B-4DCB-AA5F-02D6CCC7CD9D}" dt="2024-06-17T06:21:10.823" v="6836" actId="164"/>
          <ac:cxnSpMkLst>
            <pc:docMk/>
            <pc:sldMk cId="178576787" sldId="286"/>
            <ac:cxnSpMk id="81" creationId="{93FF6BA7-C383-1CB3-55D3-EEEF935A96B0}"/>
          </ac:cxnSpMkLst>
        </pc:cxnChg>
        <pc:cxnChg chg="add mod">
          <ac:chgData name="Sangeetha Kannan" userId="dd71518909ab7ea5" providerId="LiveId" clId="{DBCB2A8B-4E6B-4DCB-AA5F-02D6CCC7CD9D}" dt="2024-06-17T06:21:10.823" v="6836" actId="164"/>
          <ac:cxnSpMkLst>
            <pc:docMk/>
            <pc:sldMk cId="178576787" sldId="286"/>
            <ac:cxnSpMk id="85" creationId="{A874832D-8FBF-AF81-EE65-FBECF83F3B03}"/>
          </ac:cxnSpMkLst>
        </pc:cxnChg>
        <pc:cxnChg chg="add mod">
          <ac:chgData name="Sangeetha Kannan" userId="dd71518909ab7ea5" providerId="LiveId" clId="{DBCB2A8B-4E6B-4DCB-AA5F-02D6CCC7CD9D}" dt="2024-06-17T06:21:10.823" v="6836" actId="164"/>
          <ac:cxnSpMkLst>
            <pc:docMk/>
            <pc:sldMk cId="178576787" sldId="286"/>
            <ac:cxnSpMk id="89" creationId="{C5723F7D-EEED-96FC-AD87-7F19AFA32769}"/>
          </ac:cxnSpMkLst>
        </pc:cxnChg>
        <pc:cxnChg chg="add mod">
          <ac:chgData name="Sangeetha Kannan" userId="dd71518909ab7ea5" providerId="LiveId" clId="{DBCB2A8B-4E6B-4DCB-AA5F-02D6CCC7CD9D}" dt="2024-06-17T06:21:10.823" v="6836" actId="164"/>
          <ac:cxnSpMkLst>
            <pc:docMk/>
            <pc:sldMk cId="178576787" sldId="286"/>
            <ac:cxnSpMk id="90" creationId="{9EDA440B-50BB-41C3-60BE-0A3E75553253}"/>
          </ac:cxnSpMkLst>
        </pc:cxnChg>
      </pc:sldChg>
      <pc:sldChg chg="modSp new del mod">
        <pc:chgData name="Sangeetha Kannan" userId="dd71518909ab7ea5" providerId="LiveId" clId="{DBCB2A8B-4E6B-4DCB-AA5F-02D6CCC7CD9D}" dt="2024-06-16T01:48:14.664" v="5382" actId="2696"/>
        <pc:sldMkLst>
          <pc:docMk/>
          <pc:sldMk cId="3425589769" sldId="286"/>
        </pc:sldMkLst>
        <pc:spChg chg="mod">
          <ac:chgData name="Sangeetha Kannan" userId="dd71518909ab7ea5" providerId="LiveId" clId="{DBCB2A8B-4E6B-4DCB-AA5F-02D6CCC7CD9D}" dt="2024-06-16T01:42:22.332" v="5349" actId="20577"/>
          <ac:spMkLst>
            <pc:docMk/>
            <pc:sldMk cId="3425589769" sldId="286"/>
            <ac:spMk id="2" creationId="{4F0D834D-7D37-E61B-4CD1-CFE85C17C27B}"/>
          </ac:spMkLst>
        </pc:spChg>
        <pc:spChg chg="mod">
          <ac:chgData name="Sangeetha Kannan" userId="dd71518909ab7ea5" providerId="LiveId" clId="{DBCB2A8B-4E6B-4DCB-AA5F-02D6CCC7CD9D}" dt="2024-06-16T01:43:58.451" v="5381"/>
          <ac:spMkLst>
            <pc:docMk/>
            <pc:sldMk cId="3425589769" sldId="286"/>
            <ac:spMk id="3" creationId="{D079AB2A-BAB6-2123-E0A3-E5B9BCB11C63}"/>
          </ac:spMkLst>
        </pc:spChg>
      </pc:sldChg>
      <pc:sldChg chg="modSp new mod">
        <pc:chgData name="Sangeetha Kannan" userId="dd71518909ab7ea5" providerId="LiveId" clId="{DBCB2A8B-4E6B-4DCB-AA5F-02D6CCC7CD9D}" dt="2024-06-18T07:04:08.378" v="7098" actId="27636"/>
        <pc:sldMkLst>
          <pc:docMk/>
          <pc:sldMk cId="4148496742" sldId="287"/>
        </pc:sldMkLst>
        <pc:spChg chg="mod">
          <ac:chgData name="Sangeetha Kannan" userId="dd71518909ab7ea5" providerId="LiveId" clId="{DBCB2A8B-4E6B-4DCB-AA5F-02D6CCC7CD9D}" dt="2024-06-17T11:16:41.480" v="6860" actId="20577"/>
          <ac:spMkLst>
            <pc:docMk/>
            <pc:sldMk cId="4148496742" sldId="287"/>
            <ac:spMk id="2" creationId="{66AC3E3C-559C-5298-0814-73C9AF6352DF}"/>
          </ac:spMkLst>
        </pc:spChg>
        <pc:spChg chg="mod">
          <ac:chgData name="Sangeetha Kannan" userId="dd71518909ab7ea5" providerId="LiveId" clId="{DBCB2A8B-4E6B-4DCB-AA5F-02D6CCC7CD9D}" dt="2024-06-18T07:04:08.378" v="7098" actId="27636"/>
          <ac:spMkLst>
            <pc:docMk/>
            <pc:sldMk cId="4148496742" sldId="287"/>
            <ac:spMk id="3" creationId="{E08D641A-2117-D731-1D00-21D25BD4D21A}"/>
          </ac:spMkLst>
        </pc:spChg>
      </pc:sldChg>
      <pc:sldChg chg="modSp new mod">
        <pc:chgData name="Sangeetha Kannan" userId="dd71518909ab7ea5" providerId="LiveId" clId="{DBCB2A8B-4E6B-4DCB-AA5F-02D6CCC7CD9D}" dt="2024-06-18T07:08:54.902" v="7117"/>
        <pc:sldMkLst>
          <pc:docMk/>
          <pc:sldMk cId="2525857421" sldId="288"/>
        </pc:sldMkLst>
        <pc:spChg chg="mod">
          <ac:chgData name="Sangeetha Kannan" userId="dd71518909ab7ea5" providerId="LiveId" clId="{DBCB2A8B-4E6B-4DCB-AA5F-02D6CCC7CD9D}" dt="2024-06-17T11:22:55.144" v="6877" actId="20577"/>
          <ac:spMkLst>
            <pc:docMk/>
            <pc:sldMk cId="2525857421" sldId="288"/>
            <ac:spMk id="2" creationId="{C8C4BADE-7EC3-B777-89BF-626933451A4D}"/>
          </ac:spMkLst>
        </pc:spChg>
        <pc:spChg chg="mod">
          <ac:chgData name="Sangeetha Kannan" userId="dd71518909ab7ea5" providerId="LiveId" clId="{DBCB2A8B-4E6B-4DCB-AA5F-02D6CCC7CD9D}" dt="2024-06-18T07:08:54.902" v="7117"/>
          <ac:spMkLst>
            <pc:docMk/>
            <pc:sldMk cId="2525857421" sldId="288"/>
            <ac:spMk id="3" creationId="{F191CE8A-E03C-30F6-4E88-92D1653D81EC}"/>
          </ac:spMkLst>
        </pc:spChg>
      </pc:sldChg>
      <pc:sldChg chg="delSp modSp new mod">
        <pc:chgData name="Sangeetha Kannan" userId="dd71518909ab7ea5" providerId="LiveId" clId="{DBCB2A8B-4E6B-4DCB-AA5F-02D6CCC7CD9D}" dt="2024-06-18T06:32:48.626" v="7056" actId="20577"/>
        <pc:sldMkLst>
          <pc:docMk/>
          <pc:sldMk cId="1196825673" sldId="289"/>
        </pc:sldMkLst>
        <pc:spChg chg="del">
          <ac:chgData name="Sangeetha Kannan" userId="dd71518909ab7ea5" providerId="LiveId" clId="{DBCB2A8B-4E6B-4DCB-AA5F-02D6CCC7CD9D}" dt="2024-06-18T06:32:04.201" v="7038" actId="478"/>
          <ac:spMkLst>
            <pc:docMk/>
            <pc:sldMk cId="1196825673" sldId="289"/>
            <ac:spMk id="2" creationId="{38DDBC37-688E-252F-CAAA-772465BB1D37}"/>
          </ac:spMkLst>
        </pc:spChg>
        <pc:spChg chg="mod">
          <ac:chgData name="Sangeetha Kannan" userId="dd71518909ab7ea5" providerId="LiveId" clId="{DBCB2A8B-4E6B-4DCB-AA5F-02D6CCC7CD9D}" dt="2024-06-18T06:32:48.626" v="7056" actId="20577"/>
          <ac:spMkLst>
            <pc:docMk/>
            <pc:sldMk cId="1196825673" sldId="289"/>
            <ac:spMk id="3" creationId="{4E9F560A-CDBC-DCD5-D985-BCA1B063AFE8}"/>
          </ac:spMkLst>
        </pc:spChg>
      </pc:sldChg>
      <pc:sldChg chg="modSp new mod">
        <pc:chgData name="Sangeetha Kannan" userId="dd71518909ab7ea5" providerId="LiveId" clId="{DBCB2A8B-4E6B-4DCB-AA5F-02D6CCC7CD9D}" dt="2024-06-18T06:20:33.235" v="6977" actId="20577"/>
        <pc:sldMkLst>
          <pc:docMk/>
          <pc:sldMk cId="1646089749" sldId="290"/>
        </pc:sldMkLst>
        <pc:spChg chg="mod">
          <ac:chgData name="Sangeetha Kannan" userId="dd71518909ab7ea5" providerId="LiveId" clId="{DBCB2A8B-4E6B-4DCB-AA5F-02D6CCC7CD9D}" dt="2024-06-18T06:20:33.235" v="6977" actId="20577"/>
          <ac:spMkLst>
            <pc:docMk/>
            <pc:sldMk cId="1646089749" sldId="290"/>
            <ac:spMk id="2" creationId="{2205BF34-5230-5932-42EB-3B892FDC1E57}"/>
          </ac:spMkLst>
        </pc:spChg>
        <pc:spChg chg="mod">
          <ac:chgData name="Sangeetha Kannan" userId="dd71518909ab7ea5" providerId="LiveId" clId="{DBCB2A8B-4E6B-4DCB-AA5F-02D6CCC7CD9D}" dt="2024-06-18T06:20:30.687" v="6975" actId="27636"/>
          <ac:spMkLst>
            <pc:docMk/>
            <pc:sldMk cId="1646089749" sldId="290"/>
            <ac:spMk id="3" creationId="{A103656E-BFC1-772F-992C-C2B7B82B7D25}"/>
          </ac:spMkLst>
        </pc:spChg>
      </pc:sldChg>
      <pc:sldChg chg="addSp delSp modSp new mod">
        <pc:chgData name="Sangeetha Kannan" userId="dd71518909ab7ea5" providerId="LiveId" clId="{DBCB2A8B-4E6B-4DCB-AA5F-02D6CCC7CD9D}" dt="2024-06-18T07:07:57.552" v="7113" actId="1076"/>
        <pc:sldMkLst>
          <pc:docMk/>
          <pc:sldMk cId="306265322" sldId="291"/>
        </pc:sldMkLst>
        <pc:spChg chg="del">
          <ac:chgData name="Sangeetha Kannan" userId="dd71518909ab7ea5" providerId="LiveId" clId="{DBCB2A8B-4E6B-4DCB-AA5F-02D6CCC7CD9D}" dt="2024-06-18T07:06:55.106" v="7106"/>
          <ac:spMkLst>
            <pc:docMk/>
            <pc:sldMk cId="306265322" sldId="291"/>
            <ac:spMk id="3" creationId="{1E8ADB00-829D-4753-57BA-9DD5718B84DD}"/>
          </ac:spMkLst>
        </pc:spChg>
        <pc:spChg chg="add mod">
          <ac:chgData name="Sangeetha Kannan" userId="dd71518909ab7ea5" providerId="LiveId" clId="{DBCB2A8B-4E6B-4DCB-AA5F-02D6CCC7CD9D}" dt="2024-06-18T07:07:57.552" v="7113" actId="1076"/>
          <ac:spMkLst>
            <pc:docMk/>
            <pc:sldMk cId="306265322" sldId="291"/>
            <ac:spMk id="5" creationId="{C23F72E5-1E03-D7D4-B17B-C971E2B6DB0F}"/>
          </ac:spMkLst>
        </pc:spChg>
        <pc:spChg chg="add del mod">
          <ac:chgData name="Sangeetha Kannan" userId="dd71518909ab7ea5" providerId="LiveId" clId="{DBCB2A8B-4E6B-4DCB-AA5F-02D6CCC7CD9D}" dt="2024-06-18T07:06:44.772" v="7103"/>
          <ac:spMkLst>
            <pc:docMk/>
            <pc:sldMk cId="306265322" sldId="291"/>
            <ac:spMk id="6" creationId="{6D0F0988-DF34-878C-D344-8E167082993D}"/>
          </ac:spMkLst>
        </pc:spChg>
        <pc:spChg chg="add mod">
          <ac:chgData name="Sangeetha Kannan" userId="dd71518909ab7ea5" providerId="LiveId" clId="{DBCB2A8B-4E6B-4DCB-AA5F-02D6CCC7CD9D}" dt="2024-06-18T07:07:54.928" v="7112" actId="1076"/>
          <ac:spMkLst>
            <pc:docMk/>
            <pc:sldMk cId="306265322" sldId="291"/>
            <ac:spMk id="8" creationId="{EE3B8814-5B51-EB74-A4EA-00CB4AD814F3}"/>
          </ac:spMkLst>
        </pc:spChg>
        <pc:spChg chg="add mod">
          <ac:chgData name="Sangeetha Kannan" userId="dd71518909ab7ea5" providerId="LiveId" clId="{DBCB2A8B-4E6B-4DCB-AA5F-02D6CCC7CD9D}" dt="2024-06-18T07:07:47.974" v="7111" actId="1076"/>
          <ac:spMkLst>
            <pc:docMk/>
            <pc:sldMk cId="306265322" sldId="291"/>
            <ac:spMk id="9" creationId="{7F8E0F72-B188-ED9A-3FF7-76F3D20C94D1}"/>
          </ac:spMkLst>
        </pc:spChg>
      </pc:sldChg>
      <pc:sldChg chg="modSp new mod">
        <pc:chgData name="Sangeetha Kannan" userId="dd71518909ab7ea5" providerId="LiveId" clId="{DBCB2A8B-4E6B-4DCB-AA5F-02D6CCC7CD9D}" dt="2024-06-18T07:14:33.884" v="7151" actId="27636"/>
        <pc:sldMkLst>
          <pc:docMk/>
          <pc:sldMk cId="2152943919" sldId="292"/>
        </pc:sldMkLst>
        <pc:spChg chg="mod">
          <ac:chgData name="Sangeetha Kannan" userId="dd71518909ab7ea5" providerId="LiveId" clId="{DBCB2A8B-4E6B-4DCB-AA5F-02D6CCC7CD9D}" dt="2024-06-18T07:09:19.206" v="7119"/>
          <ac:spMkLst>
            <pc:docMk/>
            <pc:sldMk cId="2152943919" sldId="292"/>
            <ac:spMk id="2" creationId="{9BD0773B-E5FB-04D3-3223-9E4566C89DED}"/>
          </ac:spMkLst>
        </pc:spChg>
        <pc:spChg chg="mod">
          <ac:chgData name="Sangeetha Kannan" userId="dd71518909ab7ea5" providerId="LiveId" clId="{DBCB2A8B-4E6B-4DCB-AA5F-02D6CCC7CD9D}" dt="2024-06-18T07:14:33.884" v="7151" actId="27636"/>
          <ac:spMkLst>
            <pc:docMk/>
            <pc:sldMk cId="2152943919" sldId="292"/>
            <ac:spMk id="3" creationId="{4D6F179E-ECC1-C781-EE19-B808CB6639DE}"/>
          </ac:spMkLst>
        </pc:spChg>
      </pc:sldChg>
      <pc:sldChg chg="addSp delSp modSp new mod">
        <pc:chgData name="Sangeetha Kannan" userId="dd71518909ab7ea5" providerId="LiveId" clId="{DBCB2A8B-4E6B-4DCB-AA5F-02D6CCC7CD9D}" dt="2024-06-18T08:15:39.722" v="7182" actId="478"/>
        <pc:sldMkLst>
          <pc:docMk/>
          <pc:sldMk cId="3793827460" sldId="293"/>
        </pc:sldMkLst>
        <pc:spChg chg="mod">
          <ac:chgData name="Sangeetha Kannan" userId="dd71518909ab7ea5" providerId="LiveId" clId="{DBCB2A8B-4E6B-4DCB-AA5F-02D6CCC7CD9D}" dt="2024-06-18T07:14:59.785" v="7176" actId="20577"/>
          <ac:spMkLst>
            <pc:docMk/>
            <pc:sldMk cId="3793827460" sldId="293"/>
            <ac:spMk id="2" creationId="{1EF82A0A-E1B5-774F-0C60-0AAFCF8DE50D}"/>
          </ac:spMkLst>
        </pc:spChg>
        <pc:spChg chg="add del">
          <ac:chgData name="Sangeetha Kannan" userId="dd71518909ab7ea5" providerId="LiveId" clId="{DBCB2A8B-4E6B-4DCB-AA5F-02D6CCC7CD9D}" dt="2024-06-18T07:15:09.897" v="7179"/>
          <ac:spMkLst>
            <pc:docMk/>
            <pc:sldMk cId="3793827460" sldId="293"/>
            <ac:spMk id="3" creationId="{01143D5E-2785-4241-FF86-5DE6819F4A45}"/>
          </ac:spMkLst>
        </pc:spChg>
        <pc:spChg chg="add mod">
          <ac:chgData name="Sangeetha Kannan" userId="dd71518909ab7ea5" providerId="LiveId" clId="{DBCB2A8B-4E6B-4DCB-AA5F-02D6CCC7CD9D}" dt="2024-06-18T07:15:08.648" v="7178"/>
          <ac:spMkLst>
            <pc:docMk/>
            <pc:sldMk cId="3793827460" sldId="293"/>
            <ac:spMk id="4" creationId="{34FBE591-841A-7909-B2BF-8F74C6F0DF80}"/>
          </ac:spMkLst>
        </pc:spChg>
        <pc:spChg chg="add del mod">
          <ac:chgData name="Sangeetha Kannan" userId="dd71518909ab7ea5" providerId="LiveId" clId="{DBCB2A8B-4E6B-4DCB-AA5F-02D6CCC7CD9D}" dt="2024-06-18T08:15:39.722" v="7182" actId="478"/>
          <ac:spMkLst>
            <pc:docMk/>
            <pc:sldMk cId="3793827460" sldId="293"/>
            <ac:spMk id="5" creationId="{95905998-2EE5-FE14-2D66-B0D954045388}"/>
          </ac:spMkLst>
        </pc:spChg>
        <pc:spChg chg="add">
          <ac:chgData name="Sangeetha Kannan" userId="dd71518909ab7ea5" providerId="LiveId" clId="{DBCB2A8B-4E6B-4DCB-AA5F-02D6CCC7CD9D}" dt="2024-06-18T08:15:35.143" v="7181" actId="22"/>
          <ac:spMkLst>
            <pc:docMk/>
            <pc:sldMk cId="3793827460" sldId="293"/>
            <ac:spMk id="7" creationId="{27E2CAD6-1094-60E5-D834-7CE5910079F9}"/>
          </ac:spMkLst>
        </pc:spChg>
      </pc:sldChg>
      <pc:sldChg chg="addSp delSp modSp new">
        <pc:chgData name="Sangeetha Kannan" userId="dd71518909ab7ea5" providerId="LiveId" clId="{DBCB2A8B-4E6B-4DCB-AA5F-02D6CCC7CD9D}" dt="2024-06-18T08:41:51.213" v="7184"/>
        <pc:sldMkLst>
          <pc:docMk/>
          <pc:sldMk cId="984036127" sldId="294"/>
        </pc:sldMkLst>
        <pc:spChg chg="del">
          <ac:chgData name="Sangeetha Kannan" userId="dd71518909ab7ea5" providerId="LiveId" clId="{DBCB2A8B-4E6B-4DCB-AA5F-02D6CCC7CD9D}" dt="2024-06-18T08:41:51.213" v="7184"/>
          <ac:spMkLst>
            <pc:docMk/>
            <pc:sldMk cId="984036127" sldId="294"/>
            <ac:spMk id="3" creationId="{C61692FA-95F3-79D5-269F-BAD1175D3C34}"/>
          </ac:spMkLst>
        </pc:spChg>
        <pc:spChg chg="add mod">
          <ac:chgData name="Sangeetha Kannan" userId="dd71518909ab7ea5" providerId="LiveId" clId="{DBCB2A8B-4E6B-4DCB-AA5F-02D6CCC7CD9D}" dt="2024-06-18T08:41:51.213" v="7184"/>
          <ac:spMkLst>
            <pc:docMk/>
            <pc:sldMk cId="984036127" sldId="294"/>
            <ac:spMk id="4" creationId="{643CBE2C-7BC4-8403-28F3-899EB7353A27}"/>
          </ac:spMkLst>
        </pc:spChg>
      </pc:sldChg>
      <pc:sldChg chg="addSp delSp modSp new mod modClrScheme chgLayout">
        <pc:chgData name="Sangeetha Kannan" userId="dd71518909ab7ea5" providerId="LiveId" clId="{DBCB2A8B-4E6B-4DCB-AA5F-02D6CCC7CD9D}" dt="2024-06-26T12:44:19.527" v="7382" actId="1076"/>
        <pc:sldMkLst>
          <pc:docMk/>
          <pc:sldMk cId="599655667" sldId="295"/>
        </pc:sldMkLst>
        <pc:spChg chg="del">
          <ac:chgData name="Sangeetha Kannan" userId="dd71518909ab7ea5" providerId="LiveId" clId="{DBCB2A8B-4E6B-4DCB-AA5F-02D6CCC7CD9D}" dt="2024-06-26T12:37:46.213" v="7199" actId="700"/>
          <ac:spMkLst>
            <pc:docMk/>
            <pc:sldMk cId="599655667" sldId="295"/>
            <ac:spMk id="2" creationId="{65ED6AE6-611E-BAA5-23FF-0E3CE90D6B91}"/>
          </ac:spMkLst>
        </pc:spChg>
        <pc:spChg chg="del">
          <ac:chgData name="Sangeetha Kannan" userId="dd71518909ab7ea5" providerId="LiveId" clId="{DBCB2A8B-4E6B-4DCB-AA5F-02D6CCC7CD9D}" dt="2024-06-26T12:37:46.213" v="7199" actId="700"/>
          <ac:spMkLst>
            <pc:docMk/>
            <pc:sldMk cId="599655667" sldId="295"/>
            <ac:spMk id="3" creationId="{4D07AAEA-00FC-FA94-8426-8187D04FD003}"/>
          </ac:spMkLst>
        </pc:spChg>
        <pc:spChg chg="del">
          <ac:chgData name="Sangeetha Kannan" userId="dd71518909ab7ea5" providerId="LiveId" clId="{DBCB2A8B-4E6B-4DCB-AA5F-02D6CCC7CD9D}" dt="2024-06-26T12:37:46.213" v="7199" actId="700"/>
          <ac:spMkLst>
            <pc:docMk/>
            <pc:sldMk cId="599655667" sldId="295"/>
            <ac:spMk id="4" creationId="{752A7F80-FB78-B7FE-96D7-FA2F9656C83E}"/>
          </ac:spMkLst>
        </pc:spChg>
        <pc:spChg chg="del">
          <ac:chgData name="Sangeetha Kannan" userId="dd71518909ab7ea5" providerId="LiveId" clId="{DBCB2A8B-4E6B-4DCB-AA5F-02D6CCC7CD9D}" dt="2024-06-26T12:37:46.213" v="7199" actId="700"/>
          <ac:spMkLst>
            <pc:docMk/>
            <pc:sldMk cId="599655667" sldId="295"/>
            <ac:spMk id="5" creationId="{78A83DAC-B4DE-59EC-A9A9-A51005D1D761}"/>
          </ac:spMkLst>
        </pc:spChg>
        <pc:spChg chg="del">
          <ac:chgData name="Sangeetha Kannan" userId="dd71518909ab7ea5" providerId="LiveId" clId="{DBCB2A8B-4E6B-4DCB-AA5F-02D6CCC7CD9D}" dt="2024-06-26T12:37:46.213" v="7199" actId="700"/>
          <ac:spMkLst>
            <pc:docMk/>
            <pc:sldMk cId="599655667" sldId="295"/>
            <ac:spMk id="6" creationId="{30D0B937-87C0-B04E-706F-80EB4CDF704F}"/>
          </ac:spMkLst>
        </pc:spChg>
        <pc:spChg chg="add mod ord">
          <ac:chgData name="Sangeetha Kannan" userId="dd71518909ab7ea5" providerId="LiveId" clId="{DBCB2A8B-4E6B-4DCB-AA5F-02D6CCC7CD9D}" dt="2024-06-26T12:44:12.742" v="7380" actId="1076"/>
          <ac:spMkLst>
            <pc:docMk/>
            <pc:sldMk cId="599655667" sldId="295"/>
            <ac:spMk id="7" creationId="{4E618A85-72C7-736D-9601-A95726F3DD59}"/>
          </ac:spMkLst>
        </pc:spChg>
        <pc:picChg chg="add mod">
          <ac:chgData name="Sangeetha Kannan" userId="dd71518909ab7ea5" providerId="LiveId" clId="{DBCB2A8B-4E6B-4DCB-AA5F-02D6CCC7CD9D}" dt="2024-06-26T12:44:19.527" v="7382" actId="1076"/>
          <ac:picMkLst>
            <pc:docMk/>
            <pc:sldMk cId="599655667" sldId="295"/>
            <ac:picMk id="1026" creationId="{2467CAB4-4B45-7663-2D89-FD0793227A5C}"/>
          </ac:picMkLst>
        </pc:picChg>
      </pc:sldChg>
      <pc:sldChg chg="addSp delSp modSp new mod ord setBg modClrScheme chgLayout">
        <pc:chgData name="Sangeetha Kannan" userId="dd71518909ab7ea5" providerId="LiveId" clId="{DBCB2A8B-4E6B-4DCB-AA5F-02D6CCC7CD9D}" dt="2024-06-26T12:43:54.383" v="7379" actId="1076"/>
        <pc:sldMkLst>
          <pc:docMk/>
          <pc:sldMk cId="1301478066" sldId="296"/>
        </pc:sldMkLst>
        <pc:spChg chg="del mod ord">
          <ac:chgData name="Sangeetha Kannan" userId="dd71518909ab7ea5" providerId="LiveId" clId="{DBCB2A8B-4E6B-4DCB-AA5F-02D6CCC7CD9D}" dt="2024-06-26T12:40:03.020" v="7267" actId="700"/>
          <ac:spMkLst>
            <pc:docMk/>
            <pc:sldMk cId="1301478066" sldId="296"/>
            <ac:spMk id="2" creationId="{C9DA7C72-2206-4153-40F6-0C9397438183}"/>
          </ac:spMkLst>
        </pc:spChg>
        <pc:spChg chg="del mod ord">
          <ac:chgData name="Sangeetha Kannan" userId="dd71518909ab7ea5" providerId="LiveId" clId="{DBCB2A8B-4E6B-4DCB-AA5F-02D6CCC7CD9D}" dt="2024-06-26T12:40:03.020" v="7267" actId="700"/>
          <ac:spMkLst>
            <pc:docMk/>
            <pc:sldMk cId="1301478066" sldId="296"/>
            <ac:spMk id="3" creationId="{ACFACF4D-49A3-0B06-F717-1406EFA4B114}"/>
          </ac:spMkLst>
        </pc:spChg>
        <pc:spChg chg="add mod ord">
          <ac:chgData name="Sangeetha Kannan" userId="dd71518909ab7ea5" providerId="LiveId" clId="{DBCB2A8B-4E6B-4DCB-AA5F-02D6CCC7CD9D}" dt="2024-06-26T12:43:08.090" v="7372" actId="1076"/>
          <ac:spMkLst>
            <pc:docMk/>
            <pc:sldMk cId="1301478066" sldId="296"/>
            <ac:spMk id="4" creationId="{0BA7AB36-A3AC-9C08-E900-73B116A09D40}"/>
          </ac:spMkLst>
        </pc:spChg>
        <pc:spChg chg="add mod ord">
          <ac:chgData name="Sangeetha Kannan" userId="dd71518909ab7ea5" providerId="LiveId" clId="{DBCB2A8B-4E6B-4DCB-AA5F-02D6CCC7CD9D}" dt="2024-06-26T12:43:54.383" v="7379" actId="1076"/>
          <ac:spMkLst>
            <pc:docMk/>
            <pc:sldMk cId="1301478066" sldId="296"/>
            <ac:spMk id="5" creationId="{B26189E3-EB0C-36A9-686E-742276D90145}"/>
          </ac:spMkLst>
        </pc:spChg>
        <pc:spChg chg="add del">
          <ac:chgData name="Sangeetha Kannan" userId="dd71518909ab7ea5" providerId="LiveId" clId="{DBCB2A8B-4E6B-4DCB-AA5F-02D6CCC7CD9D}" dt="2024-06-26T12:40:54.829" v="7302" actId="26606"/>
          <ac:spMkLst>
            <pc:docMk/>
            <pc:sldMk cId="1301478066" sldId="296"/>
            <ac:spMk id="11" creationId="{3A930249-8242-4E2B-AF17-C01826488321}"/>
          </ac:spMkLst>
        </pc:spChg>
        <pc:spChg chg="add del">
          <ac:chgData name="Sangeetha Kannan" userId="dd71518909ab7ea5" providerId="LiveId" clId="{DBCB2A8B-4E6B-4DCB-AA5F-02D6CCC7CD9D}" dt="2024-06-26T12:40:54.829" v="7302" actId="26606"/>
          <ac:spMkLst>
            <pc:docMk/>
            <pc:sldMk cId="1301478066" sldId="296"/>
            <ac:spMk id="13" creationId="{A5BDD999-C5E1-4B3E-A710-768673819165}"/>
          </ac:spMkLst>
        </pc:spChg>
        <pc:spChg chg="add del">
          <ac:chgData name="Sangeetha Kannan" userId="dd71518909ab7ea5" providerId="LiveId" clId="{DBCB2A8B-4E6B-4DCB-AA5F-02D6CCC7CD9D}" dt="2024-06-26T12:40:57.299" v="7304" actId="26606"/>
          <ac:spMkLst>
            <pc:docMk/>
            <pc:sldMk cId="1301478066" sldId="296"/>
            <ac:spMk id="15" creationId="{F609FF9A-4FCE-468E-A86A-C9AB525EAE71}"/>
          </ac:spMkLst>
        </pc:spChg>
        <pc:spChg chg="add del">
          <ac:chgData name="Sangeetha Kannan" userId="dd71518909ab7ea5" providerId="LiveId" clId="{DBCB2A8B-4E6B-4DCB-AA5F-02D6CCC7CD9D}" dt="2024-06-26T12:40:57.299" v="7304" actId="26606"/>
          <ac:spMkLst>
            <pc:docMk/>
            <pc:sldMk cId="1301478066" sldId="296"/>
            <ac:spMk id="16" creationId="{021E12D4-3A88-428D-8E5E-AF1AFD923D63}"/>
          </ac:spMkLst>
        </pc:spChg>
        <pc:spChg chg="add">
          <ac:chgData name="Sangeetha Kannan" userId="dd71518909ab7ea5" providerId="LiveId" clId="{DBCB2A8B-4E6B-4DCB-AA5F-02D6CCC7CD9D}" dt="2024-06-26T12:40:57.330" v="7305" actId="26606"/>
          <ac:spMkLst>
            <pc:docMk/>
            <pc:sldMk cId="1301478066" sldId="296"/>
            <ac:spMk id="19" creationId="{7DA3C418-758E-4180-A5D0-8655D6804587}"/>
          </ac:spMkLst>
        </pc:spChg>
        <pc:spChg chg="add">
          <ac:chgData name="Sangeetha Kannan" userId="dd71518909ab7ea5" providerId="LiveId" clId="{DBCB2A8B-4E6B-4DCB-AA5F-02D6CCC7CD9D}" dt="2024-06-26T12:40:57.330" v="7305" actId="26606"/>
          <ac:spMkLst>
            <pc:docMk/>
            <pc:sldMk cId="1301478066" sldId="296"/>
            <ac:spMk id="20" creationId="{28C8EF06-5EC3-4883-AFAF-D74FF46550FB}"/>
          </ac:spMkLst>
        </pc:spChg>
        <pc:picChg chg="add del">
          <ac:chgData name="Sangeetha Kannan" userId="dd71518909ab7ea5" providerId="LiveId" clId="{DBCB2A8B-4E6B-4DCB-AA5F-02D6CCC7CD9D}" dt="2024-06-26T12:40:54.829" v="7302" actId="26606"/>
          <ac:picMkLst>
            <pc:docMk/>
            <pc:sldMk cId="1301478066" sldId="296"/>
            <ac:picMk id="7" creationId="{09E13D23-88FB-7CEB-BD68-78C059723D6B}"/>
          </ac:picMkLst>
        </pc:picChg>
        <pc:picChg chg="add del">
          <ac:chgData name="Sangeetha Kannan" userId="dd71518909ab7ea5" providerId="LiveId" clId="{DBCB2A8B-4E6B-4DCB-AA5F-02D6CCC7CD9D}" dt="2024-06-26T12:40:57.299" v="7304" actId="26606"/>
          <ac:picMkLst>
            <pc:docMk/>
            <pc:sldMk cId="1301478066" sldId="296"/>
            <ac:picMk id="17" creationId="{2E53AAB1-8337-459D-A20D-CC46F25A5562}"/>
          </ac:picMkLst>
        </pc:picChg>
        <pc:picChg chg="add">
          <ac:chgData name="Sangeetha Kannan" userId="dd71518909ab7ea5" providerId="LiveId" clId="{DBCB2A8B-4E6B-4DCB-AA5F-02D6CCC7CD9D}" dt="2024-06-26T12:40:57.330" v="7305" actId="26606"/>
          <ac:picMkLst>
            <pc:docMk/>
            <pc:sldMk cId="1301478066" sldId="296"/>
            <ac:picMk id="21" creationId="{0EAFB573-DED9-CD2F-69B0-00D160BF94E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0B9C-0159-2CD6-DD85-20E71E49D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AA714-8DD9-6995-8ED5-8D490AF51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A3BB7-C94D-613E-664F-2BE83B276798}"/>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5" name="Footer Placeholder 4">
            <a:extLst>
              <a:ext uri="{FF2B5EF4-FFF2-40B4-BE49-F238E27FC236}">
                <a16:creationId xmlns:a16="http://schemas.microsoft.com/office/drawing/2014/main" id="{2F9F7D24-F060-69B5-ABC7-ED6650D9A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F21BE-5C9F-850B-FF11-72C6F6D5340E}"/>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385814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0E6D-2A93-18DF-91A3-14A47FA1DD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5499C-372F-F68A-F17C-2F4F5C19B2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94681-D8A7-DA6E-7E84-750BD83C7A1B}"/>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5" name="Footer Placeholder 4">
            <a:extLst>
              <a:ext uri="{FF2B5EF4-FFF2-40B4-BE49-F238E27FC236}">
                <a16:creationId xmlns:a16="http://schemas.microsoft.com/office/drawing/2014/main" id="{B2F7139E-B47C-9547-97CE-F5810BA44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91989-5550-5251-B870-71590467F4CA}"/>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248389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53A39-5CF6-9602-A19D-BE0CEC371A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4A68C-D179-E483-ABCC-DFE20256A2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E3233-382C-A305-CA2C-209C6F1A1F01}"/>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5" name="Footer Placeholder 4">
            <a:extLst>
              <a:ext uri="{FF2B5EF4-FFF2-40B4-BE49-F238E27FC236}">
                <a16:creationId xmlns:a16="http://schemas.microsoft.com/office/drawing/2014/main" id="{7CAA9CD2-D94A-49DB-CF08-94BA049D7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60405-93AC-CC86-987C-DA11CB73619F}"/>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142928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4C73-9A0D-6138-A434-CDD09E6BD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D145A-5A5C-CB74-6246-B16C89D9A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520F7-DF94-FEC9-3D3B-91528D503C93}"/>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5" name="Footer Placeholder 4">
            <a:extLst>
              <a:ext uri="{FF2B5EF4-FFF2-40B4-BE49-F238E27FC236}">
                <a16:creationId xmlns:a16="http://schemas.microsoft.com/office/drawing/2014/main" id="{FE9CB9D9-1C64-931A-5E07-5C2C35410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83944-C8B5-D7CA-C3A3-8042A3413DC0}"/>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202519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0976-B4DF-7D67-4712-CB4F849A8E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97A742-D930-858B-EC90-55126D4CF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93157-AA96-F93D-B14F-9FC120D2CF87}"/>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5" name="Footer Placeholder 4">
            <a:extLst>
              <a:ext uri="{FF2B5EF4-FFF2-40B4-BE49-F238E27FC236}">
                <a16:creationId xmlns:a16="http://schemas.microsoft.com/office/drawing/2014/main" id="{A6170750-D305-AD3B-5E13-16D16E837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6713F-E407-0FD6-2696-3F117F20AB05}"/>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189430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9EB4-C104-40AB-CD91-0D05B00EE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AD2B2-068A-E117-CBBC-691ED3FB4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DA0DB7-A4B4-4092-9B19-AAFE37C754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D883FF-C814-EA9C-1ED1-A0FDAC089928}"/>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6" name="Footer Placeholder 5">
            <a:extLst>
              <a:ext uri="{FF2B5EF4-FFF2-40B4-BE49-F238E27FC236}">
                <a16:creationId xmlns:a16="http://schemas.microsoft.com/office/drawing/2014/main" id="{C63F20B8-7FB0-2382-79DB-102E78555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CE67A6-5935-C04D-6D8E-921FEC355E5D}"/>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249024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7800-329A-FFC5-A20E-BDF415EF69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E2763D-C9C3-442A-1829-1B827889BA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F19FAF-EA1A-8A68-CA4E-7A32ABFB2E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8E5CBC-16B9-D862-E01E-4BFF5C423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1ACF9B-F15C-0838-EAC4-9418F0B017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40CFA5-A7F4-6D5B-5CCE-4A1EFBCE5E1A}"/>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8" name="Footer Placeholder 7">
            <a:extLst>
              <a:ext uri="{FF2B5EF4-FFF2-40B4-BE49-F238E27FC236}">
                <a16:creationId xmlns:a16="http://schemas.microsoft.com/office/drawing/2014/main" id="{061CA36C-8380-679D-D998-D16547A92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DE1C90-2ABB-0E20-6E21-FD84CA6D2CEB}"/>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366245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2354-7866-54D2-7647-20A1A255F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25B61-6C0E-5794-5A4E-424030A5E5E8}"/>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4" name="Footer Placeholder 3">
            <a:extLst>
              <a:ext uri="{FF2B5EF4-FFF2-40B4-BE49-F238E27FC236}">
                <a16:creationId xmlns:a16="http://schemas.microsoft.com/office/drawing/2014/main" id="{2333719C-661D-42A2-AA40-DEE081EB1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8028F0-DC43-82F7-2F15-2CBD87B8910D}"/>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88688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9C3A3-5607-AFD1-BB14-90DE7863402D}"/>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3" name="Footer Placeholder 2">
            <a:extLst>
              <a:ext uri="{FF2B5EF4-FFF2-40B4-BE49-F238E27FC236}">
                <a16:creationId xmlns:a16="http://schemas.microsoft.com/office/drawing/2014/main" id="{45895561-3EB7-F492-5D9E-1274967D48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842D98-A35B-33FB-9CC6-0880FD7AAE8F}"/>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220323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AE74-23B4-CA21-D5D3-8541C9F9E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0FDD55-E101-0268-31CE-B33335A9B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B66D94-C0A1-5FE7-4959-76C58BBCB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599C8-55E6-BC14-9E8E-15726E848120}"/>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6" name="Footer Placeholder 5">
            <a:extLst>
              <a:ext uri="{FF2B5EF4-FFF2-40B4-BE49-F238E27FC236}">
                <a16:creationId xmlns:a16="http://schemas.microsoft.com/office/drawing/2014/main" id="{77F7F8B9-FDEC-49AD-AA8A-318410C61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38438-1CF2-DEA0-6AB9-2DF6C5504D38}"/>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176953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5464-8DDF-B008-A495-018ACFC3C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374E4F-BBCE-EC0A-0F60-D0076FEA2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D5128-C69A-C437-DC3F-4B5B32C58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4415B-6559-F710-1B66-DDD816EBC59D}"/>
              </a:ext>
            </a:extLst>
          </p:cNvPr>
          <p:cNvSpPr>
            <a:spLocks noGrp="1"/>
          </p:cNvSpPr>
          <p:nvPr>
            <p:ph type="dt" sz="half" idx="10"/>
          </p:nvPr>
        </p:nvSpPr>
        <p:spPr/>
        <p:txBody>
          <a:bodyPr/>
          <a:lstStyle/>
          <a:p>
            <a:fld id="{97E68D52-408F-4742-815C-ECA42B972A36}" type="datetimeFigureOut">
              <a:rPr lang="en-US" smtClean="0"/>
              <a:t>6/26/2024</a:t>
            </a:fld>
            <a:endParaRPr lang="en-US"/>
          </a:p>
        </p:txBody>
      </p:sp>
      <p:sp>
        <p:nvSpPr>
          <p:cNvPr id="6" name="Footer Placeholder 5">
            <a:extLst>
              <a:ext uri="{FF2B5EF4-FFF2-40B4-BE49-F238E27FC236}">
                <a16:creationId xmlns:a16="http://schemas.microsoft.com/office/drawing/2014/main" id="{0FF8D3B0-BBD9-6A6F-1117-FC3FFCFA1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FFCAE-64F4-83CE-E250-7B8CCA04BF66}"/>
              </a:ext>
            </a:extLst>
          </p:cNvPr>
          <p:cNvSpPr>
            <a:spLocks noGrp="1"/>
          </p:cNvSpPr>
          <p:nvPr>
            <p:ph type="sldNum" sz="quarter" idx="12"/>
          </p:nvPr>
        </p:nvSpPr>
        <p:spPr/>
        <p:txBody>
          <a:bodyPr/>
          <a:lstStyle/>
          <a:p>
            <a:fld id="{99E3621A-588A-40C5-9409-637BBECD3729}" type="slidenum">
              <a:rPr lang="en-US" smtClean="0"/>
              <a:t>‹#›</a:t>
            </a:fld>
            <a:endParaRPr lang="en-US"/>
          </a:p>
        </p:txBody>
      </p:sp>
    </p:spTree>
    <p:extLst>
      <p:ext uri="{BB962C8B-B14F-4D97-AF65-F5344CB8AC3E}">
        <p14:creationId xmlns:p14="http://schemas.microsoft.com/office/powerpoint/2010/main" val="63218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D120E7-9939-B37E-63BF-666DF979E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2CAD30-2019-3DCC-CB6A-AAF0DBF58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102CA-D3E6-9CF5-F707-EE5B1C9F7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E68D52-408F-4742-815C-ECA42B972A36}" type="datetimeFigureOut">
              <a:rPr lang="en-US" smtClean="0"/>
              <a:t>6/26/2024</a:t>
            </a:fld>
            <a:endParaRPr lang="en-US"/>
          </a:p>
        </p:txBody>
      </p:sp>
      <p:sp>
        <p:nvSpPr>
          <p:cNvPr id="5" name="Footer Placeholder 4">
            <a:extLst>
              <a:ext uri="{FF2B5EF4-FFF2-40B4-BE49-F238E27FC236}">
                <a16:creationId xmlns:a16="http://schemas.microsoft.com/office/drawing/2014/main" id="{AE8441DA-D9BB-7921-AF7B-69EE2528D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5B2E8C-DAD4-D4B3-DA33-3415767128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E3621A-588A-40C5-9409-637BBECD3729}" type="slidenum">
              <a:rPr lang="en-US" smtClean="0"/>
              <a:t>‹#›</a:t>
            </a:fld>
            <a:endParaRPr lang="en-US"/>
          </a:p>
        </p:txBody>
      </p:sp>
    </p:spTree>
    <p:extLst>
      <p:ext uri="{BB962C8B-B14F-4D97-AF65-F5344CB8AC3E}">
        <p14:creationId xmlns:p14="http://schemas.microsoft.com/office/powerpoint/2010/main" val="22466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Binary_Alignment_Map" TargetMode="External"/><Relationship Id="rId3" Type="http://schemas.openxmlformats.org/officeDocument/2006/relationships/hyperlink" Target="https://www.ncbi.nlm.nih.gov/" TargetMode="External"/><Relationship Id="rId7" Type="http://schemas.openxmlformats.org/officeDocument/2006/relationships/hyperlink" Target="https://en.wikipedia.org/wiki/File_format" TargetMode="External"/><Relationship Id="rId2" Type="http://schemas.openxmlformats.org/officeDocument/2006/relationships/hyperlink" Target="https://trace.ncbi.nlm.nih.gov/Traces/sra/sra.cgi" TargetMode="External"/><Relationship Id="rId1" Type="http://schemas.openxmlformats.org/officeDocument/2006/relationships/slideLayout" Target="../slideLayouts/slideLayout2.xml"/><Relationship Id="rId6" Type="http://schemas.openxmlformats.org/officeDocument/2006/relationships/hyperlink" Target="https://en.wikipedia.org/wiki/DNA_Data_Bank_of_Japan" TargetMode="External"/><Relationship Id="rId5" Type="http://schemas.openxmlformats.org/officeDocument/2006/relationships/hyperlink" Target="https://en.wikipedia.org/wiki/European_Bioinformatics_Institute" TargetMode="External"/><Relationship Id="rId4" Type="http://schemas.openxmlformats.org/officeDocument/2006/relationships/hyperlink" Target="https://en.wikipedia.org/wiki/International_Nucleotide_Sequence_Database_Collabor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EAFB573-DED9-CD2F-69B0-00D160BF94ED}"/>
              </a:ext>
            </a:extLst>
          </p:cNvPr>
          <p:cNvPicPr>
            <a:picLocks noChangeAspect="1"/>
          </p:cNvPicPr>
          <p:nvPr/>
        </p:nvPicPr>
        <p:blipFill rotWithShape="1">
          <a:blip r:embed="rId2"/>
          <a:srcRect t="7590" r="-2" b="-2"/>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4" name="Title 3">
            <a:extLst>
              <a:ext uri="{FF2B5EF4-FFF2-40B4-BE49-F238E27FC236}">
                <a16:creationId xmlns:a16="http://schemas.microsoft.com/office/drawing/2014/main" id="{0BA7AB36-A3AC-9C08-E900-73B116A09D40}"/>
              </a:ext>
            </a:extLst>
          </p:cNvPr>
          <p:cNvSpPr>
            <a:spLocks noGrp="1"/>
          </p:cNvSpPr>
          <p:nvPr>
            <p:ph type="title"/>
          </p:nvPr>
        </p:nvSpPr>
        <p:spPr>
          <a:xfrm>
            <a:off x="543926" y="3155278"/>
            <a:ext cx="4474053" cy="2640247"/>
          </a:xfrm>
        </p:spPr>
        <p:txBody>
          <a:bodyPr vert="horz" lIns="91440" tIns="45720" rIns="91440" bIns="45720" rtlCol="0" anchor="b">
            <a:normAutofit/>
          </a:bodyPr>
          <a:lstStyle/>
          <a:p>
            <a:r>
              <a:rPr lang="en-US" sz="4800" dirty="0">
                <a:solidFill>
                  <a:schemeClr val="accent1"/>
                </a:solidFill>
              </a:rPr>
              <a:t>SEQUENCING TECHNOLOGIES</a:t>
            </a:r>
          </a:p>
        </p:txBody>
      </p:sp>
      <p:sp>
        <p:nvSpPr>
          <p:cNvPr id="5" name="Text Placeholder 4">
            <a:extLst>
              <a:ext uri="{FF2B5EF4-FFF2-40B4-BE49-F238E27FC236}">
                <a16:creationId xmlns:a16="http://schemas.microsoft.com/office/drawing/2014/main" id="{B26189E3-EB0C-36A9-686E-742276D90145}"/>
              </a:ext>
            </a:extLst>
          </p:cNvPr>
          <p:cNvSpPr>
            <a:spLocks noGrp="1"/>
          </p:cNvSpPr>
          <p:nvPr>
            <p:ph type="body" idx="1"/>
          </p:nvPr>
        </p:nvSpPr>
        <p:spPr>
          <a:xfrm>
            <a:off x="661915" y="5795525"/>
            <a:ext cx="3306089" cy="665802"/>
          </a:xfrm>
        </p:spPr>
        <p:txBody>
          <a:bodyPr vert="horz" lIns="91440" tIns="45720" rIns="91440" bIns="45720" rtlCol="0" anchor="ctr">
            <a:normAutofit fontScale="92500" lnSpcReduction="10000"/>
          </a:bodyPr>
          <a:lstStyle/>
          <a:p>
            <a:pPr>
              <a:spcBef>
                <a:spcPts val="0"/>
              </a:spcBef>
            </a:pPr>
            <a:r>
              <a:rPr lang="en-US" sz="2000" b="1" dirty="0">
                <a:solidFill>
                  <a:schemeClr val="tx1">
                    <a:lumMod val="85000"/>
                    <a:lumOff val="15000"/>
                  </a:schemeClr>
                </a:solidFill>
              </a:rPr>
              <a:t>Dr. Sangeetha Kannan</a:t>
            </a:r>
          </a:p>
          <a:p>
            <a:r>
              <a:rPr lang="en-US" sz="1800" dirty="0">
                <a:solidFill>
                  <a:schemeClr val="tx1">
                    <a:lumMod val="85000"/>
                    <a:lumOff val="15000"/>
                  </a:schemeClr>
                </a:solidFill>
              </a:rPr>
              <a:t>Bioinformatics Specialist</a:t>
            </a:r>
          </a:p>
        </p:txBody>
      </p:sp>
    </p:spTree>
    <p:extLst>
      <p:ext uri="{BB962C8B-B14F-4D97-AF65-F5344CB8AC3E}">
        <p14:creationId xmlns:p14="http://schemas.microsoft.com/office/powerpoint/2010/main" val="1301478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E9C9-1C37-D504-6ABC-21ED4C32978F}"/>
              </a:ext>
            </a:extLst>
          </p:cNvPr>
          <p:cNvSpPr>
            <a:spLocks noGrp="1"/>
          </p:cNvSpPr>
          <p:nvPr>
            <p:ph type="title"/>
          </p:nvPr>
        </p:nvSpPr>
        <p:spPr>
          <a:xfrm>
            <a:off x="838200" y="365126"/>
            <a:ext cx="10515600" cy="829494"/>
          </a:xfrm>
        </p:spPr>
        <p:txBody>
          <a:bodyPr/>
          <a:lstStyle/>
          <a:p>
            <a:r>
              <a:rPr lang="en-US" b="1" dirty="0"/>
              <a:t>ADAPTERS</a:t>
            </a:r>
          </a:p>
        </p:txBody>
      </p:sp>
      <p:sp>
        <p:nvSpPr>
          <p:cNvPr id="3" name="Content Placeholder 2">
            <a:extLst>
              <a:ext uri="{FF2B5EF4-FFF2-40B4-BE49-F238E27FC236}">
                <a16:creationId xmlns:a16="http://schemas.microsoft.com/office/drawing/2014/main" id="{434AB510-85B0-FBC9-BABA-93C3AA1B8FAA}"/>
              </a:ext>
            </a:extLst>
          </p:cNvPr>
          <p:cNvSpPr>
            <a:spLocks noGrp="1"/>
          </p:cNvSpPr>
          <p:nvPr>
            <p:ph idx="1"/>
          </p:nvPr>
        </p:nvSpPr>
        <p:spPr>
          <a:xfrm>
            <a:off x="838200" y="1415845"/>
            <a:ext cx="10515600" cy="4761118"/>
          </a:xfrm>
        </p:spPr>
        <p:txBody>
          <a:bodyPr>
            <a:normAutofit fontScale="92500" lnSpcReduction="10000"/>
          </a:bodyPr>
          <a:lstStyle/>
          <a:p>
            <a:pPr marL="0" indent="0">
              <a:buNone/>
            </a:pPr>
            <a:r>
              <a:rPr lang="en-US" dirty="0"/>
              <a:t>Adapters are short, synthetic DNA sequences that are added to the ends of the DNA fragments during the library preparation process. </a:t>
            </a:r>
          </a:p>
          <a:p>
            <a:pPr marL="0" indent="0">
              <a:buNone/>
            </a:pPr>
            <a:endParaRPr lang="en-US" dirty="0"/>
          </a:p>
          <a:p>
            <a:pPr marL="0" indent="0">
              <a:buNone/>
            </a:pPr>
            <a:r>
              <a:rPr lang="en-US" dirty="0"/>
              <a:t>It has the following purposes</a:t>
            </a:r>
          </a:p>
          <a:p>
            <a:pPr marL="914400" lvl="1" indent="-457200" eaLnBrk="0" fontAlgn="base" hangingPunct="0">
              <a:lnSpc>
                <a:spcPct val="10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Arial" panose="020B0604020202020204" pitchFamily="34" charset="0"/>
              </a:rPr>
              <a:t>Facilitate Binding to the Sequencing </a:t>
            </a:r>
            <a:r>
              <a:rPr kumimoji="0" lang="en-US" altLang="en-US" b="1" i="0" u="none" strike="noStrike" cap="none" normalizeH="0" baseline="0" dirty="0" err="1">
                <a:ln>
                  <a:noFill/>
                </a:ln>
                <a:solidFill>
                  <a:schemeClr val="tx1"/>
                </a:solidFill>
                <a:effectLst/>
                <a:latin typeface="Arial" panose="020B0604020202020204" pitchFamily="34" charset="0"/>
              </a:rPr>
              <a:t>Flowcell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Adapters contain sequences that allow the DNA fragments to attach to the surface of the sequencing </a:t>
            </a:r>
            <a:r>
              <a:rPr kumimoji="0" lang="en-US" altLang="en-US" b="0" i="0" u="none" strike="noStrike" cap="none" normalizeH="0" baseline="0" dirty="0" err="1">
                <a:ln>
                  <a:noFill/>
                </a:ln>
                <a:solidFill>
                  <a:schemeClr val="tx1"/>
                </a:solidFill>
                <a:effectLst/>
                <a:latin typeface="Arial" panose="020B0604020202020204" pitchFamily="34" charset="0"/>
              </a:rPr>
              <a:t>flowcell</a:t>
            </a:r>
            <a:r>
              <a:rPr kumimoji="0" lang="en-US" altLang="en-US" b="0" i="0" u="none" strike="noStrike" cap="none" normalizeH="0" baseline="0" dirty="0">
                <a:ln>
                  <a:noFill/>
                </a:ln>
                <a:solidFill>
                  <a:schemeClr val="tx1"/>
                </a:solidFill>
                <a:effectLst/>
                <a:latin typeface="Arial" panose="020B0604020202020204" pitchFamily="34" charset="0"/>
              </a:rPr>
              <a:t>.</a:t>
            </a:r>
          </a:p>
          <a:p>
            <a:pPr marL="914400" lvl="1" indent="-457200" eaLnBrk="0" fontAlgn="base" hangingPunct="0">
              <a:lnSpc>
                <a:spcPct val="10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Arial" panose="020B0604020202020204" pitchFamily="34" charset="0"/>
              </a:rPr>
              <a:t>Enable PCR Amplification:</a:t>
            </a:r>
            <a:r>
              <a:rPr kumimoji="0" lang="en-US" altLang="en-US" b="0" i="0" u="none" strike="noStrike" cap="none" normalizeH="0" baseline="0" dirty="0">
                <a:ln>
                  <a:noFill/>
                </a:ln>
                <a:solidFill>
                  <a:schemeClr val="tx1"/>
                </a:solidFill>
                <a:effectLst/>
                <a:latin typeface="Arial" panose="020B0604020202020204" pitchFamily="34" charset="0"/>
              </a:rPr>
              <a:t> Adapters provide primer binding sites for PCR amplification of the DNA library.</a:t>
            </a:r>
          </a:p>
          <a:p>
            <a:pPr marL="914400" lvl="1" indent="-457200" eaLnBrk="0" fontAlgn="base" hangingPunct="0">
              <a:lnSpc>
                <a:spcPct val="10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Arial" panose="020B0604020202020204" pitchFamily="34" charset="0"/>
              </a:rPr>
              <a:t>Include Index Sequences for Multiplexing:</a:t>
            </a:r>
            <a:r>
              <a:rPr kumimoji="0" lang="en-US" altLang="en-US" b="0" i="0" u="none" strike="noStrike" cap="none" normalizeH="0" baseline="0" dirty="0">
                <a:ln>
                  <a:noFill/>
                </a:ln>
                <a:solidFill>
                  <a:schemeClr val="tx1"/>
                </a:solidFill>
                <a:effectLst/>
                <a:latin typeface="Arial" panose="020B0604020202020204" pitchFamily="34" charset="0"/>
              </a:rPr>
              <a:t> Adapters often contain index sequences (also called barcodes) that allow multiple samples to be sequenced together in a single run and later distinguished from one another. </a:t>
            </a:r>
          </a:p>
          <a:p>
            <a:endParaRPr lang="en-US" dirty="0"/>
          </a:p>
          <a:p>
            <a:endParaRPr lang="en-US" dirty="0"/>
          </a:p>
          <a:p>
            <a:endParaRPr lang="en-US" dirty="0"/>
          </a:p>
        </p:txBody>
      </p:sp>
    </p:spTree>
    <p:extLst>
      <p:ext uri="{BB962C8B-B14F-4D97-AF65-F5344CB8AC3E}">
        <p14:creationId xmlns:p14="http://schemas.microsoft.com/office/powerpoint/2010/main" val="43852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BB9F-0C98-CABD-A835-C854A34933FE}"/>
              </a:ext>
            </a:extLst>
          </p:cNvPr>
          <p:cNvSpPr>
            <a:spLocks noGrp="1"/>
          </p:cNvSpPr>
          <p:nvPr>
            <p:ph type="title"/>
          </p:nvPr>
        </p:nvSpPr>
        <p:spPr/>
        <p:txBody>
          <a:bodyPr/>
          <a:lstStyle/>
          <a:p>
            <a:r>
              <a:rPr lang="en-US" b="1" dirty="0"/>
              <a:t>Index sequence (barcode) of Adapter</a:t>
            </a:r>
          </a:p>
        </p:txBody>
      </p:sp>
      <p:sp>
        <p:nvSpPr>
          <p:cNvPr id="3" name="Content Placeholder 2">
            <a:extLst>
              <a:ext uri="{FF2B5EF4-FFF2-40B4-BE49-F238E27FC236}">
                <a16:creationId xmlns:a16="http://schemas.microsoft.com/office/drawing/2014/main" id="{9B0F22C8-6C4E-6D8C-F010-A6D193CD632B}"/>
              </a:ext>
            </a:extLst>
          </p:cNvPr>
          <p:cNvSpPr>
            <a:spLocks noGrp="1"/>
          </p:cNvSpPr>
          <p:nvPr>
            <p:ph idx="1"/>
          </p:nvPr>
        </p:nvSpPr>
        <p:spPr/>
        <p:txBody>
          <a:bodyPr/>
          <a:lstStyle/>
          <a:p>
            <a:r>
              <a:rPr lang="en-US" dirty="0"/>
              <a:t>Short DNA sequence (6-8 base pairs long) included in the adapter</a:t>
            </a:r>
          </a:p>
          <a:p>
            <a:r>
              <a:rPr lang="en-US" dirty="0"/>
              <a:t>Index sequence is unique to each sample and allows multiple samples to be pooled together and sequenced in the same run</a:t>
            </a:r>
          </a:p>
          <a:p>
            <a:r>
              <a:rPr lang="en-US" dirty="0"/>
              <a:t>They help identify which sequence data belongs to which sample after</a:t>
            </a:r>
          </a:p>
          <a:p>
            <a:r>
              <a:rPr lang="en-US" dirty="0"/>
              <a:t>They are designed to be unique and differ significantly from each other to avoid cross-contamination and misassignment of reads</a:t>
            </a:r>
          </a:p>
          <a:p>
            <a:r>
              <a:rPr lang="en-US" dirty="0"/>
              <a:t>Crucial for efficient and cost-effective NGS, sequencing</a:t>
            </a:r>
          </a:p>
        </p:txBody>
      </p:sp>
    </p:spTree>
    <p:extLst>
      <p:ext uri="{BB962C8B-B14F-4D97-AF65-F5344CB8AC3E}">
        <p14:creationId xmlns:p14="http://schemas.microsoft.com/office/powerpoint/2010/main" val="119205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24AF24-C53C-5321-0963-4BA907D42537}"/>
              </a:ext>
            </a:extLst>
          </p:cNvPr>
          <p:cNvPicPr>
            <a:picLocks noChangeAspect="1"/>
          </p:cNvPicPr>
          <p:nvPr/>
        </p:nvPicPr>
        <p:blipFill rotWithShape="1">
          <a:blip r:embed="rId2"/>
          <a:srcRect t="10051"/>
          <a:stretch/>
        </p:blipFill>
        <p:spPr>
          <a:xfrm>
            <a:off x="349797" y="973393"/>
            <a:ext cx="5210175" cy="5397581"/>
          </a:xfrm>
          <a:prstGeom prst="rect">
            <a:avLst/>
          </a:prstGeom>
        </p:spPr>
      </p:pic>
      <p:sp>
        <p:nvSpPr>
          <p:cNvPr id="6" name="TextBox 5">
            <a:extLst>
              <a:ext uri="{FF2B5EF4-FFF2-40B4-BE49-F238E27FC236}">
                <a16:creationId xmlns:a16="http://schemas.microsoft.com/office/drawing/2014/main" id="{14A854EA-7C35-99EB-4D75-BB10101DE3BB}"/>
              </a:ext>
            </a:extLst>
          </p:cNvPr>
          <p:cNvSpPr txBox="1"/>
          <p:nvPr/>
        </p:nvSpPr>
        <p:spPr>
          <a:xfrm>
            <a:off x="5559972" y="487025"/>
            <a:ext cx="6098458" cy="6370975"/>
          </a:xfrm>
          <a:prstGeom prst="rect">
            <a:avLst/>
          </a:prstGeom>
          <a:noFill/>
        </p:spPr>
        <p:txBody>
          <a:bodyPr wrap="square">
            <a:spAutoFit/>
          </a:bodyPr>
          <a:lstStyle/>
          <a:p>
            <a:pPr marL="971550" lvl="1" indent="-514350">
              <a:buFont typeface="+mj-lt"/>
              <a:buAutoNum type="romanUcPeriod"/>
            </a:pPr>
            <a:r>
              <a:rPr lang="en-US" sz="2400" dirty="0"/>
              <a:t>Attach DNA to Flow cell (has complementary sequence to adapters)</a:t>
            </a:r>
          </a:p>
          <a:p>
            <a:pPr marL="971550" lvl="1" indent="-514350">
              <a:buFont typeface="+mj-lt"/>
              <a:buAutoNum type="romanUcPeriod"/>
            </a:pPr>
            <a:r>
              <a:rPr lang="en-US" sz="2400" dirty="0"/>
              <a:t>Bridge amplification (Bridge is formed between two adapters); primer gets added and complementary strand gets synthesized) – gives rise to forward and reverse strand</a:t>
            </a:r>
          </a:p>
          <a:p>
            <a:pPr marL="971550" lvl="1" indent="-514350">
              <a:buFont typeface="+mj-lt"/>
              <a:buAutoNum type="romanUcPeriod"/>
            </a:pPr>
            <a:r>
              <a:rPr lang="en-US" sz="2400" dirty="0"/>
              <a:t>Clonal amplification – multiple copies of the strands are synthesized for helping with quality score generation</a:t>
            </a:r>
          </a:p>
          <a:p>
            <a:pPr marL="971550" lvl="1" indent="-514350">
              <a:buFont typeface="+mj-lt"/>
              <a:buAutoNum type="romanUcPeriod"/>
            </a:pPr>
            <a:r>
              <a:rPr lang="en-US" sz="2400" dirty="0"/>
              <a:t>Sequencing – each strand is sequenced using fluorescently tagged-dNTPs attaching at the terminal end. </a:t>
            </a:r>
          </a:p>
          <a:p>
            <a:pPr marL="971550" lvl="1" indent="-514350">
              <a:buFont typeface="+mj-lt"/>
              <a:buAutoNum type="romanUcPeriod"/>
            </a:pPr>
            <a:r>
              <a:rPr lang="en-US" sz="2400" dirty="0"/>
              <a:t>Emissions detected</a:t>
            </a:r>
          </a:p>
        </p:txBody>
      </p:sp>
      <p:sp>
        <p:nvSpPr>
          <p:cNvPr id="3" name="TextBox 2">
            <a:extLst>
              <a:ext uri="{FF2B5EF4-FFF2-40B4-BE49-F238E27FC236}">
                <a16:creationId xmlns:a16="http://schemas.microsoft.com/office/drawing/2014/main" id="{4A316656-39F7-2F5F-CE07-26B695A04B32}"/>
              </a:ext>
            </a:extLst>
          </p:cNvPr>
          <p:cNvSpPr txBox="1"/>
          <p:nvPr/>
        </p:nvSpPr>
        <p:spPr>
          <a:xfrm>
            <a:off x="973393" y="390850"/>
            <a:ext cx="4409768" cy="523220"/>
          </a:xfrm>
          <a:prstGeom prst="rect">
            <a:avLst/>
          </a:prstGeom>
          <a:noFill/>
        </p:spPr>
        <p:txBody>
          <a:bodyPr wrap="square" rtlCol="0">
            <a:spAutoFit/>
          </a:bodyPr>
          <a:lstStyle/>
          <a:p>
            <a:r>
              <a:rPr lang="en-US" sz="2800" b="1" dirty="0"/>
              <a:t>BRIDGE AMPLIFICATION</a:t>
            </a:r>
          </a:p>
        </p:txBody>
      </p:sp>
    </p:spTree>
    <p:extLst>
      <p:ext uri="{BB962C8B-B14F-4D97-AF65-F5344CB8AC3E}">
        <p14:creationId xmlns:p14="http://schemas.microsoft.com/office/powerpoint/2010/main" val="262347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175D-B9E3-45D7-F58B-54D528675962}"/>
              </a:ext>
            </a:extLst>
          </p:cNvPr>
          <p:cNvSpPr>
            <a:spLocks noGrp="1"/>
          </p:cNvSpPr>
          <p:nvPr>
            <p:ph type="title"/>
          </p:nvPr>
        </p:nvSpPr>
        <p:spPr/>
        <p:txBody>
          <a:bodyPr>
            <a:normAutofit fontScale="90000"/>
          </a:bodyPr>
          <a:lstStyle/>
          <a:p>
            <a:r>
              <a:rPr lang="en-US" dirty="0"/>
              <a:t>Paired-end data: Instead of sequencing just one end of the fragment (as in single-end sequencing)</a:t>
            </a:r>
          </a:p>
        </p:txBody>
      </p:sp>
      <p:sp>
        <p:nvSpPr>
          <p:cNvPr id="3" name="Content Placeholder 2">
            <a:extLst>
              <a:ext uri="{FF2B5EF4-FFF2-40B4-BE49-F238E27FC236}">
                <a16:creationId xmlns:a16="http://schemas.microsoft.com/office/drawing/2014/main" id="{41C6BAE4-285E-FE54-9388-FEC731E778E7}"/>
              </a:ext>
            </a:extLst>
          </p:cNvPr>
          <p:cNvSpPr>
            <a:spLocks noGrp="1"/>
          </p:cNvSpPr>
          <p:nvPr>
            <p:ph idx="1"/>
          </p:nvPr>
        </p:nvSpPr>
        <p:spPr/>
        <p:txBody>
          <a:bodyPr/>
          <a:lstStyle/>
          <a:p>
            <a:pPr marL="514350" indent="-514350">
              <a:buAutoNum type="arabicPeriod"/>
            </a:pPr>
            <a:r>
              <a:rPr lang="en-US" b="1" dirty="0"/>
              <a:t>Fragmentation and Adapter Ligation</a:t>
            </a:r>
            <a:r>
              <a:rPr lang="en-US" dirty="0"/>
              <a:t>:</a:t>
            </a:r>
          </a:p>
          <a:p>
            <a:pPr lvl="1"/>
            <a:r>
              <a:rPr lang="en-US" dirty="0"/>
              <a:t>The DNA is fragmented into smaller piece</a:t>
            </a:r>
          </a:p>
          <a:p>
            <a:pPr lvl="1"/>
            <a:r>
              <a:rPr lang="en-US" dirty="0"/>
              <a:t>Adapters are attached to both ends of each double-stranded fragment</a:t>
            </a:r>
          </a:p>
          <a:p>
            <a:pPr marL="514350" indent="-514350">
              <a:buAutoNum type="arabicPeriod" startAt="2"/>
            </a:pPr>
            <a:r>
              <a:rPr lang="en-US" dirty="0"/>
              <a:t>Sequencing process</a:t>
            </a:r>
          </a:p>
          <a:p>
            <a:pPr lvl="1"/>
            <a:r>
              <a:rPr lang="en-US" dirty="0"/>
              <a:t>During sequencing, both ends of each double-stranded DNA fragment are sequenced</a:t>
            </a:r>
          </a:p>
        </p:txBody>
      </p:sp>
      <p:pic>
        <p:nvPicPr>
          <p:cNvPr id="4" name="Picture 2">
            <a:extLst>
              <a:ext uri="{FF2B5EF4-FFF2-40B4-BE49-F238E27FC236}">
                <a16:creationId xmlns:a16="http://schemas.microsoft.com/office/drawing/2014/main" id="{41CB052F-12ED-01B2-8286-ACF9F43FA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874" y="4130970"/>
            <a:ext cx="6042537" cy="2486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288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F560A-CDBC-DCD5-D985-BCA1B063AFE8}"/>
              </a:ext>
            </a:extLst>
          </p:cNvPr>
          <p:cNvSpPr>
            <a:spLocks noGrp="1"/>
          </p:cNvSpPr>
          <p:nvPr>
            <p:ph idx="1"/>
          </p:nvPr>
        </p:nvSpPr>
        <p:spPr>
          <a:xfrm>
            <a:off x="838200" y="675250"/>
            <a:ext cx="10515600" cy="5578065"/>
          </a:xfrm>
        </p:spPr>
        <p:txBody>
          <a:bodyPr>
            <a:normAutofit lnSpcReduction="10000"/>
          </a:bodyPr>
          <a:lstStyle/>
          <a:p>
            <a:pPr marL="0" indent="0">
              <a:buNone/>
            </a:pPr>
            <a:r>
              <a:rPr lang="en-US" b="1" dirty="0">
                <a:latin typeface="+mj-lt"/>
              </a:rPr>
              <a:t>Forward Read (Read 1)</a:t>
            </a:r>
            <a:r>
              <a:rPr lang="en-US" dirty="0">
                <a:latin typeface="+mj-lt"/>
              </a:rPr>
              <a:t>:</a:t>
            </a:r>
          </a:p>
          <a:p>
            <a:pPr lvl="1"/>
            <a:r>
              <a:rPr lang="en-US" dirty="0">
                <a:latin typeface="+mj-lt"/>
              </a:rPr>
              <a:t>Starts from the 5' end of the top strand and sequences towards the 3' end</a:t>
            </a:r>
          </a:p>
          <a:p>
            <a:pPr lvl="1"/>
            <a:r>
              <a:rPr lang="en-US" b="0" i="0" dirty="0">
                <a:solidFill>
                  <a:srgbClr val="333333"/>
                </a:solidFill>
                <a:effectLst/>
                <a:highlight>
                  <a:srgbClr val="FFFFFF"/>
                </a:highlight>
                <a:latin typeface="+mj-lt"/>
              </a:rPr>
              <a:t>“Read 1”, often called the “forward read”, extends from the “Read 1 Adapter” in the 5′ – 3′ direction towards “Read 2” along the forward DNA strand.</a:t>
            </a:r>
          </a:p>
          <a:p>
            <a:pPr marL="0" indent="0">
              <a:buNone/>
            </a:pPr>
            <a:r>
              <a:rPr lang="en-US" b="1" dirty="0">
                <a:latin typeface="+mj-lt"/>
              </a:rPr>
              <a:t>Reverse Read (Read 2)</a:t>
            </a:r>
            <a:r>
              <a:rPr lang="en-US" dirty="0">
                <a:latin typeface="+mj-lt"/>
              </a:rPr>
              <a:t>:</a:t>
            </a:r>
          </a:p>
          <a:p>
            <a:pPr lvl="1"/>
            <a:r>
              <a:rPr lang="en-US" dirty="0">
                <a:latin typeface="+mj-lt"/>
              </a:rPr>
              <a:t>Starts from the 5' end of the bottom strand and sequences towards the 3' end</a:t>
            </a:r>
          </a:p>
          <a:p>
            <a:pPr lvl="1"/>
            <a:r>
              <a:rPr lang="en-US" b="0" i="0" dirty="0">
                <a:solidFill>
                  <a:srgbClr val="333333"/>
                </a:solidFill>
                <a:effectLst/>
                <a:highlight>
                  <a:srgbClr val="FFFFFF"/>
                </a:highlight>
                <a:latin typeface="+mj-lt"/>
              </a:rPr>
              <a:t>“Read 2”, often called the “reverse read”, extends from the “Read 2 Adapter” in the 5′ – 3′ direction towards “Read 1” along the reverse DNA strand</a:t>
            </a:r>
          </a:p>
          <a:p>
            <a:pPr lvl="1"/>
            <a:r>
              <a:rPr lang="en-US" b="0" i="0" dirty="0">
                <a:solidFill>
                  <a:srgbClr val="333333"/>
                </a:solidFill>
                <a:effectLst/>
                <a:highlight>
                  <a:srgbClr val="FFFFFF"/>
                </a:highlight>
                <a:latin typeface="+mj-lt"/>
              </a:rPr>
              <a:t>There is an arbitrary DNA sequence inserted between “Read 1” and “Read 2”, which we’ll call the “Inner sequence”.  The length of this sequence is measured as the “Inner distance”.  </a:t>
            </a:r>
          </a:p>
          <a:p>
            <a:pPr lvl="1"/>
            <a:r>
              <a:rPr lang="en-US" b="0" i="0" dirty="0">
                <a:solidFill>
                  <a:srgbClr val="333333"/>
                </a:solidFill>
                <a:effectLst/>
                <a:highlight>
                  <a:srgbClr val="FFFFFF"/>
                </a:highlight>
                <a:latin typeface="+mj-lt"/>
              </a:rPr>
              <a:t>By definition, the “Insert” is the concatenation of “Read 1”, the “Inner distance” sequence and “Read 2”. And the length of the “Insert” is the “Insert size”.  A single “Fragment” includes the “Read 1 Adapter”, “Read 1”, “Inner sequence”, “Read 2” and “Read 2 Adapter”.  And the length of this “Fragment” is just the “Fragment length”.</a:t>
            </a:r>
            <a:endParaRPr lang="en-US" dirty="0">
              <a:latin typeface="+mj-lt"/>
            </a:endParaRPr>
          </a:p>
        </p:txBody>
      </p:sp>
    </p:spTree>
    <p:extLst>
      <p:ext uri="{BB962C8B-B14F-4D97-AF65-F5344CB8AC3E}">
        <p14:creationId xmlns:p14="http://schemas.microsoft.com/office/powerpoint/2010/main" val="1196825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BF34-5230-5932-42EB-3B892FDC1E57}"/>
              </a:ext>
            </a:extLst>
          </p:cNvPr>
          <p:cNvSpPr>
            <a:spLocks noGrp="1"/>
          </p:cNvSpPr>
          <p:nvPr>
            <p:ph type="title"/>
          </p:nvPr>
        </p:nvSpPr>
        <p:spPr/>
        <p:txBody>
          <a:bodyPr/>
          <a:lstStyle/>
          <a:p>
            <a:r>
              <a:rPr lang="en-US" b="1" dirty="0"/>
              <a:t>Why is Paired-End Sequencing Useful?</a:t>
            </a:r>
            <a:endParaRPr lang="en-US" dirty="0"/>
          </a:p>
        </p:txBody>
      </p:sp>
      <p:sp>
        <p:nvSpPr>
          <p:cNvPr id="3" name="Content Placeholder 2">
            <a:extLst>
              <a:ext uri="{FF2B5EF4-FFF2-40B4-BE49-F238E27FC236}">
                <a16:creationId xmlns:a16="http://schemas.microsoft.com/office/drawing/2014/main" id="{A103656E-BFC1-772F-992C-C2B7B82B7D25}"/>
              </a:ext>
            </a:extLst>
          </p:cNvPr>
          <p:cNvSpPr>
            <a:spLocks noGrp="1"/>
          </p:cNvSpPr>
          <p:nvPr>
            <p:ph idx="1"/>
          </p:nvPr>
        </p:nvSpPr>
        <p:spPr/>
        <p:txBody>
          <a:bodyPr>
            <a:normAutofit fontScale="92500"/>
          </a:bodyPr>
          <a:lstStyle/>
          <a:p>
            <a:pPr>
              <a:buFont typeface="+mj-lt"/>
              <a:buAutoNum type="arabicPeriod"/>
            </a:pPr>
            <a:r>
              <a:rPr lang="en-US" b="1" dirty="0"/>
              <a:t>Improved Accuracy</a:t>
            </a:r>
            <a:r>
              <a:rPr lang="en-US" dirty="0"/>
              <a:t>: By having two reads per fragment, you can better align and map these reads to a reference genome. This improves the accuracy of identifying where the fragment came from.</a:t>
            </a:r>
          </a:p>
          <a:p>
            <a:pPr>
              <a:buFont typeface="+mj-lt"/>
              <a:buAutoNum type="arabicPeriod"/>
            </a:pPr>
            <a:r>
              <a:rPr lang="en-US" b="1" dirty="0"/>
              <a:t>Detecting Structural Variations</a:t>
            </a:r>
            <a:r>
              <a:rPr lang="en-US" dirty="0"/>
              <a:t>: Paired-end reads help detect structural variations in the genome, like insertions, deletions, and rearrangements. If the forward and reverse reads are further apart or closer together than expected, it can indicate a structural change.</a:t>
            </a:r>
          </a:p>
          <a:p>
            <a:pPr>
              <a:buFont typeface="+mj-lt"/>
              <a:buAutoNum type="arabicPeriod"/>
            </a:pPr>
            <a:r>
              <a:rPr lang="en-US" b="1" dirty="0"/>
              <a:t>Better Assembly</a:t>
            </a:r>
            <a:r>
              <a:rPr lang="en-US" dirty="0"/>
              <a:t>: For de novo genome assembly (building a genome from scratch), having paired-end reads helps to piece together overlapping reads more accurately, creating longer contiguous sequences.</a:t>
            </a:r>
          </a:p>
          <a:p>
            <a:endParaRPr lang="en-US" dirty="0"/>
          </a:p>
        </p:txBody>
      </p:sp>
    </p:spTree>
    <p:extLst>
      <p:ext uri="{BB962C8B-B14F-4D97-AF65-F5344CB8AC3E}">
        <p14:creationId xmlns:p14="http://schemas.microsoft.com/office/powerpoint/2010/main" val="164608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2C19-D7FF-92C8-4545-356BAD6ADF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509AD7-2911-F1BB-53F6-AD7DD0B8C057}"/>
              </a:ext>
            </a:extLst>
          </p:cNvPr>
          <p:cNvSpPr>
            <a:spLocks noGrp="1"/>
          </p:cNvSpPr>
          <p:nvPr>
            <p:ph idx="1"/>
          </p:nvPr>
        </p:nvSpPr>
        <p:spPr/>
        <p:txBody>
          <a:bodyPr/>
          <a:lstStyle/>
          <a:p>
            <a:endParaRPr lang="en-US"/>
          </a:p>
        </p:txBody>
      </p:sp>
      <p:pic>
        <p:nvPicPr>
          <p:cNvPr id="1026" name="Picture 2" descr="Schematic diagram of a PacBio SMRT sequencing and b ONT. Created with BioRender.com">
            <a:extLst>
              <a:ext uri="{FF2B5EF4-FFF2-40B4-BE49-F238E27FC236}">
                <a16:creationId xmlns:a16="http://schemas.microsoft.com/office/drawing/2014/main" id="{B179563F-8F4C-29FA-A9A8-50B6199D7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36" y="534873"/>
            <a:ext cx="9013415" cy="6107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955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FFA6-3259-EA56-6672-F46A723D8BFB}"/>
              </a:ext>
            </a:extLst>
          </p:cNvPr>
          <p:cNvSpPr>
            <a:spLocks noGrp="1"/>
          </p:cNvSpPr>
          <p:nvPr>
            <p:ph type="title"/>
          </p:nvPr>
        </p:nvSpPr>
        <p:spPr/>
        <p:txBody>
          <a:bodyPr/>
          <a:lstStyle/>
          <a:p>
            <a:r>
              <a:rPr lang="en-US" dirty="0"/>
              <a:t>PacBio – </a:t>
            </a:r>
            <a:r>
              <a:rPr lang="en-US" b="0" i="0" dirty="0">
                <a:solidFill>
                  <a:srgbClr val="212529"/>
                </a:solidFill>
                <a:effectLst/>
                <a:highlight>
                  <a:srgbClr val="FFFFFF"/>
                </a:highlight>
                <a:latin typeface="Roboto" panose="02000000000000000000" pitchFamily="2" charset="0"/>
              </a:rPr>
              <a:t>Single Molecule, Real-Time (SMRT) sequencing</a:t>
            </a:r>
            <a:endParaRPr lang="en-US" dirty="0"/>
          </a:p>
        </p:txBody>
      </p:sp>
      <p:sp>
        <p:nvSpPr>
          <p:cNvPr id="3" name="Content Placeholder 2">
            <a:extLst>
              <a:ext uri="{FF2B5EF4-FFF2-40B4-BE49-F238E27FC236}">
                <a16:creationId xmlns:a16="http://schemas.microsoft.com/office/drawing/2014/main" id="{D1229E9F-3501-FE09-9AC4-3A97809276E0}"/>
              </a:ext>
            </a:extLst>
          </p:cNvPr>
          <p:cNvSpPr>
            <a:spLocks noGrp="1"/>
          </p:cNvSpPr>
          <p:nvPr>
            <p:ph idx="1"/>
          </p:nvPr>
        </p:nvSpPr>
        <p:spPr/>
        <p:txBody>
          <a:bodyPr/>
          <a:lstStyle/>
          <a:p>
            <a:r>
              <a:rPr lang="en-US" dirty="0"/>
              <a:t>Fragments are ligated to hairpin adapters forming dumbbell shaped libraries (250 - &gt;25000 bp length) </a:t>
            </a:r>
          </a:p>
          <a:p>
            <a:r>
              <a:rPr lang="en-US" dirty="0"/>
              <a:t>The primer and polymerase attaches to the dumbbell to initiate sequencing in circular fashion</a:t>
            </a:r>
          </a:p>
          <a:p>
            <a:r>
              <a:rPr lang="en-US" dirty="0"/>
              <a:t>The millions tiny wells in the flow cell are called </a:t>
            </a:r>
            <a:r>
              <a:rPr lang="en-US" b="1" dirty="0"/>
              <a:t>zero-mode waveguides</a:t>
            </a:r>
            <a:r>
              <a:rPr lang="en-US" dirty="0"/>
              <a:t> (ZMWs) such that </a:t>
            </a:r>
            <a:r>
              <a:rPr lang="en-US" b="1" dirty="0"/>
              <a:t>single molecule </a:t>
            </a:r>
            <a:r>
              <a:rPr lang="en-US" dirty="0"/>
              <a:t>of DNA is immobilized in each well</a:t>
            </a:r>
          </a:p>
          <a:p>
            <a:r>
              <a:rPr lang="en-US" dirty="0"/>
              <a:t>As polymerase adds each nucleotide, light is emitted and therefore nucleotide incorporation is measure </a:t>
            </a:r>
            <a:r>
              <a:rPr lang="en-US" b="1" dirty="0"/>
              <a:t>real-time</a:t>
            </a:r>
          </a:p>
          <a:p>
            <a:endParaRPr lang="en-US" dirty="0"/>
          </a:p>
        </p:txBody>
      </p:sp>
    </p:spTree>
    <p:extLst>
      <p:ext uri="{BB962C8B-B14F-4D97-AF65-F5344CB8AC3E}">
        <p14:creationId xmlns:p14="http://schemas.microsoft.com/office/powerpoint/2010/main" val="37111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FFA6-3259-EA56-6672-F46A723D8BFB}"/>
              </a:ext>
            </a:extLst>
          </p:cNvPr>
          <p:cNvSpPr>
            <a:spLocks noGrp="1"/>
          </p:cNvSpPr>
          <p:nvPr>
            <p:ph type="title"/>
          </p:nvPr>
        </p:nvSpPr>
        <p:spPr/>
        <p:txBody>
          <a:bodyPr/>
          <a:lstStyle/>
          <a:p>
            <a:r>
              <a:rPr lang="en-US" dirty="0"/>
              <a:t>Oxford Nanopore Technologies (ONT) – Nanopore Sequencing</a:t>
            </a:r>
          </a:p>
        </p:txBody>
      </p:sp>
      <p:sp>
        <p:nvSpPr>
          <p:cNvPr id="3" name="Content Placeholder 2">
            <a:extLst>
              <a:ext uri="{FF2B5EF4-FFF2-40B4-BE49-F238E27FC236}">
                <a16:creationId xmlns:a16="http://schemas.microsoft.com/office/drawing/2014/main" id="{D1229E9F-3501-FE09-9AC4-3A97809276E0}"/>
              </a:ext>
            </a:extLst>
          </p:cNvPr>
          <p:cNvSpPr>
            <a:spLocks noGrp="1"/>
          </p:cNvSpPr>
          <p:nvPr>
            <p:ph idx="1"/>
          </p:nvPr>
        </p:nvSpPr>
        <p:spPr/>
        <p:txBody>
          <a:bodyPr>
            <a:normAutofit fontScale="92500" lnSpcReduction="10000"/>
          </a:bodyPr>
          <a:lstStyle/>
          <a:p>
            <a:r>
              <a:rPr lang="en-US" dirty="0"/>
              <a:t>Has flow cells which contain an array of tiny holes — </a:t>
            </a:r>
            <a:r>
              <a:rPr lang="en-US" b="1" dirty="0"/>
              <a:t>nanopores </a:t>
            </a:r>
            <a:r>
              <a:rPr lang="en-US" dirty="0"/>
              <a:t>— embedded in an electro-resistant </a:t>
            </a:r>
            <a:r>
              <a:rPr lang="en-US" dirty="0" err="1"/>
              <a:t>bilayered</a:t>
            </a:r>
            <a:r>
              <a:rPr lang="en-US" dirty="0"/>
              <a:t> membrane and an unwinding protein</a:t>
            </a:r>
          </a:p>
          <a:p>
            <a:r>
              <a:rPr lang="en-US" dirty="0"/>
              <a:t> Each nanopore corresponds to its own electrode connected to a channel and sensor chip, which measures the </a:t>
            </a:r>
            <a:r>
              <a:rPr lang="en-US" b="1" dirty="0"/>
              <a:t>electric current </a:t>
            </a:r>
            <a:r>
              <a:rPr lang="en-US" dirty="0"/>
              <a:t>that flows through the nanopore</a:t>
            </a:r>
          </a:p>
          <a:p>
            <a:r>
              <a:rPr lang="en-US" dirty="0"/>
              <a:t>When a molecule passes through a nanopore, the current is disrupted to produce a characteristic ‘</a:t>
            </a:r>
            <a:r>
              <a:rPr lang="en-US" b="1" dirty="0"/>
              <a:t>squiggle</a:t>
            </a:r>
            <a:r>
              <a:rPr lang="en-US" dirty="0"/>
              <a:t>’</a:t>
            </a:r>
          </a:p>
          <a:p>
            <a:r>
              <a:rPr lang="en-US" dirty="0"/>
              <a:t>The squiggle is then decoded using </a:t>
            </a:r>
            <a:r>
              <a:rPr lang="en-US" dirty="0" err="1"/>
              <a:t>basecalling</a:t>
            </a:r>
            <a:r>
              <a:rPr lang="en-US" dirty="0"/>
              <a:t> algorithms to determine the DNA or RNA sequence in </a:t>
            </a:r>
            <a:r>
              <a:rPr lang="en-US" b="1" dirty="0"/>
              <a:t>real time</a:t>
            </a:r>
          </a:p>
          <a:p>
            <a:r>
              <a:rPr lang="en-US" dirty="0" err="1"/>
              <a:t>Upto</a:t>
            </a:r>
            <a:r>
              <a:rPr lang="en-US" dirty="0"/>
              <a:t> 10 kb read lengths</a:t>
            </a:r>
          </a:p>
        </p:txBody>
      </p:sp>
    </p:spTree>
    <p:extLst>
      <p:ext uri="{BB962C8B-B14F-4D97-AF65-F5344CB8AC3E}">
        <p14:creationId xmlns:p14="http://schemas.microsoft.com/office/powerpoint/2010/main" val="223773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FEACA-63CF-88D7-387F-4BDCE15BB955}"/>
              </a:ext>
            </a:extLst>
          </p:cNvPr>
          <p:cNvSpPr>
            <a:spLocks noGrp="1"/>
          </p:cNvSpPr>
          <p:nvPr>
            <p:ph type="title"/>
          </p:nvPr>
        </p:nvSpPr>
        <p:spPr>
          <a:xfrm>
            <a:off x="758952" y="276198"/>
            <a:ext cx="10477600" cy="1157242"/>
          </a:xfrm>
        </p:spPr>
        <p:txBody>
          <a:bodyPr>
            <a:normAutofit/>
          </a:bodyPr>
          <a:lstStyle/>
          <a:p>
            <a:r>
              <a:rPr lang="en-US" sz="4000"/>
              <a:t>Sequence Analysis (Dry-Lab)</a:t>
            </a:r>
          </a:p>
        </p:txBody>
      </p:sp>
      <p:sp>
        <p:nvSpPr>
          <p:cNvPr id="12" name="Arrow: Striped Right 11">
            <a:extLst>
              <a:ext uri="{FF2B5EF4-FFF2-40B4-BE49-F238E27FC236}">
                <a16:creationId xmlns:a16="http://schemas.microsoft.com/office/drawing/2014/main" id="{7071BF48-30F7-9593-7D63-0321DBD2DAAE}"/>
              </a:ext>
            </a:extLst>
          </p:cNvPr>
          <p:cNvSpPr/>
          <p:nvPr/>
        </p:nvSpPr>
        <p:spPr>
          <a:xfrm>
            <a:off x="1768458" y="2122098"/>
            <a:ext cx="8655083" cy="3875913"/>
          </a:xfrm>
          <a:prstGeom prst="stripedRightArrow">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620973F-C0A2-3620-6789-BDADFA6F5E55}"/>
              </a:ext>
            </a:extLst>
          </p:cNvPr>
          <p:cNvSpPr/>
          <p:nvPr/>
        </p:nvSpPr>
        <p:spPr>
          <a:xfrm>
            <a:off x="2509937" y="3136576"/>
            <a:ext cx="1213329" cy="1846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32104"/>
            <a:r>
              <a:rPr lang="en-US" sz="1600" kern="1200">
                <a:solidFill>
                  <a:schemeClr val="lt1"/>
                </a:solidFill>
                <a:latin typeface="+mn-lt"/>
                <a:ea typeface="+mn-ea"/>
                <a:cs typeface="+mn-cs"/>
              </a:rPr>
              <a:t>Raw Data</a:t>
            </a:r>
            <a:endParaRPr lang="en-US"/>
          </a:p>
        </p:txBody>
      </p:sp>
      <p:sp>
        <p:nvSpPr>
          <p:cNvPr id="7" name="Rectangle: Rounded Corners 6">
            <a:extLst>
              <a:ext uri="{FF2B5EF4-FFF2-40B4-BE49-F238E27FC236}">
                <a16:creationId xmlns:a16="http://schemas.microsoft.com/office/drawing/2014/main" id="{D290C648-BF41-5A70-4546-4AF2C2701519}"/>
              </a:ext>
            </a:extLst>
          </p:cNvPr>
          <p:cNvSpPr/>
          <p:nvPr/>
        </p:nvSpPr>
        <p:spPr>
          <a:xfrm>
            <a:off x="4001883" y="3136576"/>
            <a:ext cx="1213329" cy="1846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32104"/>
            <a:r>
              <a:rPr lang="en-US" sz="1600" kern="1200">
                <a:solidFill>
                  <a:schemeClr val="lt1"/>
                </a:solidFill>
                <a:latin typeface="+mn-lt"/>
                <a:ea typeface="+mn-ea"/>
                <a:cs typeface="+mn-cs"/>
              </a:rPr>
              <a:t>Quality Control</a:t>
            </a:r>
            <a:endParaRPr lang="en-US"/>
          </a:p>
        </p:txBody>
      </p:sp>
      <p:sp>
        <p:nvSpPr>
          <p:cNvPr id="8" name="Rectangle: Rounded Corners 7">
            <a:extLst>
              <a:ext uri="{FF2B5EF4-FFF2-40B4-BE49-F238E27FC236}">
                <a16:creationId xmlns:a16="http://schemas.microsoft.com/office/drawing/2014/main" id="{4B15B8A1-818E-1889-CE67-8DE415C28FBE}"/>
              </a:ext>
            </a:extLst>
          </p:cNvPr>
          <p:cNvSpPr/>
          <p:nvPr/>
        </p:nvSpPr>
        <p:spPr>
          <a:xfrm>
            <a:off x="5493828" y="3136576"/>
            <a:ext cx="1213329" cy="1846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32104"/>
            <a:r>
              <a:rPr lang="en-US" sz="1600" kern="1200">
                <a:solidFill>
                  <a:schemeClr val="lt1"/>
                </a:solidFill>
                <a:latin typeface="+mn-lt"/>
                <a:ea typeface="+mn-ea"/>
                <a:cs typeface="+mn-cs"/>
              </a:rPr>
              <a:t>Read Mapping</a:t>
            </a:r>
            <a:endParaRPr lang="en-US"/>
          </a:p>
        </p:txBody>
      </p:sp>
      <p:sp>
        <p:nvSpPr>
          <p:cNvPr id="9" name="Rectangle: Rounded Corners 8">
            <a:extLst>
              <a:ext uri="{FF2B5EF4-FFF2-40B4-BE49-F238E27FC236}">
                <a16:creationId xmlns:a16="http://schemas.microsoft.com/office/drawing/2014/main" id="{2DB498E4-3829-2343-6599-6D6FBF9FE89C}"/>
              </a:ext>
            </a:extLst>
          </p:cNvPr>
          <p:cNvSpPr/>
          <p:nvPr/>
        </p:nvSpPr>
        <p:spPr>
          <a:xfrm>
            <a:off x="6985774" y="3136576"/>
            <a:ext cx="1213329" cy="1846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32104"/>
            <a:r>
              <a:rPr lang="en-US" sz="1600" kern="1200">
                <a:solidFill>
                  <a:schemeClr val="lt1"/>
                </a:solidFill>
                <a:latin typeface="+mn-lt"/>
                <a:ea typeface="+mn-ea"/>
                <a:cs typeface="+mn-cs"/>
              </a:rPr>
              <a:t>Variant Calling</a:t>
            </a:r>
            <a:endParaRPr lang="en-US"/>
          </a:p>
        </p:txBody>
      </p:sp>
      <p:sp>
        <p:nvSpPr>
          <p:cNvPr id="10" name="Rectangle: Rounded Corners 9">
            <a:extLst>
              <a:ext uri="{FF2B5EF4-FFF2-40B4-BE49-F238E27FC236}">
                <a16:creationId xmlns:a16="http://schemas.microsoft.com/office/drawing/2014/main" id="{266AD88B-F6F7-CA3A-B10C-06701F158228}"/>
              </a:ext>
            </a:extLst>
          </p:cNvPr>
          <p:cNvSpPr/>
          <p:nvPr/>
        </p:nvSpPr>
        <p:spPr>
          <a:xfrm>
            <a:off x="8477720" y="3136576"/>
            <a:ext cx="1325675" cy="1846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32104"/>
            <a:r>
              <a:rPr lang="en-US" sz="1600" kern="1200">
                <a:solidFill>
                  <a:schemeClr val="lt1"/>
                </a:solidFill>
                <a:latin typeface="+mn-lt"/>
                <a:ea typeface="+mn-ea"/>
                <a:cs typeface="+mn-cs"/>
              </a:rPr>
              <a:t>Variant Annotation</a:t>
            </a:r>
            <a:endParaRPr lang="en-US"/>
          </a:p>
        </p:txBody>
      </p:sp>
    </p:spTree>
    <p:extLst>
      <p:ext uri="{BB962C8B-B14F-4D97-AF65-F5344CB8AC3E}">
        <p14:creationId xmlns:p14="http://schemas.microsoft.com/office/powerpoint/2010/main" val="403011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2D22-5DAB-56D5-520C-8656370F0470}"/>
              </a:ext>
            </a:extLst>
          </p:cNvPr>
          <p:cNvSpPr>
            <a:spLocks noGrp="1"/>
          </p:cNvSpPr>
          <p:nvPr>
            <p:ph type="title"/>
          </p:nvPr>
        </p:nvSpPr>
        <p:spPr/>
        <p:txBody>
          <a:bodyPr/>
          <a:lstStyle/>
          <a:p>
            <a:r>
              <a:rPr lang="en-US" dirty="0"/>
              <a:t>Data from Biological Sources</a:t>
            </a:r>
          </a:p>
        </p:txBody>
      </p:sp>
      <p:sp>
        <p:nvSpPr>
          <p:cNvPr id="4" name="Arrow: Pentagon 3">
            <a:extLst>
              <a:ext uri="{FF2B5EF4-FFF2-40B4-BE49-F238E27FC236}">
                <a16:creationId xmlns:a16="http://schemas.microsoft.com/office/drawing/2014/main" id="{4564D9BC-4AB7-5586-08B1-BE434564B69D}"/>
              </a:ext>
            </a:extLst>
          </p:cNvPr>
          <p:cNvSpPr/>
          <p:nvPr/>
        </p:nvSpPr>
        <p:spPr>
          <a:xfrm>
            <a:off x="0" y="2072148"/>
            <a:ext cx="2319306" cy="176980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Mendelian Inheritance Studies: First evidence of data analysis</a:t>
            </a:r>
          </a:p>
        </p:txBody>
      </p:sp>
      <p:sp>
        <p:nvSpPr>
          <p:cNvPr id="5" name="Arrow: Chevron 4">
            <a:extLst>
              <a:ext uri="{FF2B5EF4-FFF2-40B4-BE49-F238E27FC236}">
                <a16:creationId xmlns:a16="http://schemas.microsoft.com/office/drawing/2014/main" id="{81C13D8C-2BAB-4D07-085A-964760565688}"/>
              </a:ext>
            </a:extLst>
          </p:cNvPr>
          <p:cNvSpPr/>
          <p:nvPr/>
        </p:nvSpPr>
        <p:spPr>
          <a:xfrm>
            <a:off x="1502952" y="2064748"/>
            <a:ext cx="3407187" cy="176980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Hybridization Techniques and assays: Limitations of sample numbers</a:t>
            </a:r>
          </a:p>
        </p:txBody>
      </p:sp>
      <p:sp>
        <p:nvSpPr>
          <p:cNvPr id="6" name="Arrow: Chevron 5">
            <a:extLst>
              <a:ext uri="{FF2B5EF4-FFF2-40B4-BE49-F238E27FC236}">
                <a16:creationId xmlns:a16="http://schemas.microsoft.com/office/drawing/2014/main" id="{CAE9F07D-1E39-FBAA-F8AE-055B97E410B2}"/>
              </a:ext>
            </a:extLst>
          </p:cNvPr>
          <p:cNvSpPr/>
          <p:nvPr/>
        </p:nvSpPr>
        <p:spPr>
          <a:xfrm>
            <a:off x="4093784" y="2072147"/>
            <a:ext cx="3324093" cy="176980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Sanger Sequencing: Expensive in terms of time and money</a:t>
            </a:r>
          </a:p>
        </p:txBody>
      </p:sp>
      <p:sp>
        <p:nvSpPr>
          <p:cNvPr id="7" name="Arrow: Chevron 6">
            <a:extLst>
              <a:ext uri="{FF2B5EF4-FFF2-40B4-BE49-F238E27FC236}">
                <a16:creationId xmlns:a16="http://schemas.microsoft.com/office/drawing/2014/main" id="{987185AE-C96E-EDD5-F45E-F20C820E129A}"/>
              </a:ext>
            </a:extLst>
          </p:cNvPr>
          <p:cNvSpPr/>
          <p:nvPr/>
        </p:nvSpPr>
        <p:spPr>
          <a:xfrm>
            <a:off x="6586610" y="2064836"/>
            <a:ext cx="3218329" cy="176980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Second-generation sequencing (NGS)</a:t>
            </a:r>
          </a:p>
        </p:txBody>
      </p:sp>
      <p:sp>
        <p:nvSpPr>
          <p:cNvPr id="9" name="Arrow: Chevron 8">
            <a:extLst>
              <a:ext uri="{FF2B5EF4-FFF2-40B4-BE49-F238E27FC236}">
                <a16:creationId xmlns:a16="http://schemas.microsoft.com/office/drawing/2014/main" id="{A95D933B-9397-44EE-888A-24AF274756E3}"/>
              </a:ext>
            </a:extLst>
          </p:cNvPr>
          <p:cNvSpPr/>
          <p:nvPr/>
        </p:nvSpPr>
        <p:spPr>
          <a:xfrm>
            <a:off x="8973671" y="2064761"/>
            <a:ext cx="3218329" cy="176980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Third-generation sequencing</a:t>
            </a:r>
          </a:p>
        </p:txBody>
      </p:sp>
      <p:sp>
        <p:nvSpPr>
          <p:cNvPr id="10" name="TextBox 9">
            <a:extLst>
              <a:ext uri="{FF2B5EF4-FFF2-40B4-BE49-F238E27FC236}">
                <a16:creationId xmlns:a16="http://schemas.microsoft.com/office/drawing/2014/main" id="{ED730DA2-48E4-0F5D-E3A8-D5018615EC2D}"/>
              </a:ext>
            </a:extLst>
          </p:cNvPr>
          <p:cNvSpPr txBox="1"/>
          <p:nvPr/>
        </p:nvSpPr>
        <p:spPr>
          <a:xfrm>
            <a:off x="5453758" y="4050484"/>
            <a:ext cx="2732184" cy="369332"/>
          </a:xfrm>
          <a:prstGeom prst="rect">
            <a:avLst/>
          </a:prstGeom>
          <a:noFill/>
        </p:spPr>
        <p:txBody>
          <a:bodyPr wrap="square" rtlCol="0">
            <a:spAutoFit/>
          </a:bodyPr>
          <a:lstStyle/>
          <a:p>
            <a:r>
              <a:rPr lang="en-US" b="1" dirty="0">
                <a:solidFill>
                  <a:schemeClr val="accent4">
                    <a:lumMod val="50000"/>
                  </a:schemeClr>
                </a:solidFill>
              </a:rPr>
              <a:t>Short-read sequencing</a:t>
            </a:r>
          </a:p>
        </p:txBody>
      </p:sp>
      <p:sp>
        <p:nvSpPr>
          <p:cNvPr id="11" name="TextBox 10">
            <a:extLst>
              <a:ext uri="{FF2B5EF4-FFF2-40B4-BE49-F238E27FC236}">
                <a16:creationId xmlns:a16="http://schemas.microsoft.com/office/drawing/2014/main" id="{D210A027-C3A8-F567-05F5-411096B03E0B}"/>
              </a:ext>
            </a:extLst>
          </p:cNvPr>
          <p:cNvSpPr txBox="1"/>
          <p:nvPr/>
        </p:nvSpPr>
        <p:spPr>
          <a:xfrm>
            <a:off x="8973671" y="4050484"/>
            <a:ext cx="2527893" cy="369332"/>
          </a:xfrm>
          <a:prstGeom prst="rect">
            <a:avLst/>
          </a:prstGeom>
          <a:noFill/>
        </p:spPr>
        <p:txBody>
          <a:bodyPr wrap="square" rtlCol="0">
            <a:spAutoFit/>
          </a:bodyPr>
          <a:lstStyle/>
          <a:p>
            <a:r>
              <a:rPr lang="en-US" b="1" dirty="0">
                <a:solidFill>
                  <a:schemeClr val="accent4">
                    <a:lumMod val="50000"/>
                  </a:schemeClr>
                </a:solidFill>
              </a:rPr>
              <a:t>Long-read sequencing</a:t>
            </a:r>
          </a:p>
        </p:txBody>
      </p:sp>
      <p:cxnSp>
        <p:nvCxnSpPr>
          <p:cNvPr id="18" name="Connector: Elbow 17">
            <a:extLst>
              <a:ext uri="{FF2B5EF4-FFF2-40B4-BE49-F238E27FC236}">
                <a16:creationId xmlns:a16="http://schemas.microsoft.com/office/drawing/2014/main" id="{7739C1E2-C82D-3C32-C84D-D0FF05C982C6}"/>
              </a:ext>
            </a:extLst>
          </p:cNvPr>
          <p:cNvCxnSpPr>
            <a:cxnSpLocks/>
          </p:cNvCxnSpPr>
          <p:nvPr/>
        </p:nvCxnSpPr>
        <p:spPr>
          <a:xfrm rot="5400000" flipH="1" flipV="1">
            <a:off x="6670075" y="2649501"/>
            <a:ext cx="7311" cy="2439944"/>
          </a:xfrm>
          <a:prstGeom prst="bentConnector3">
            <a:avLst>
              <a:gd name="adj1" fmla="val -3126795"/>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ECF5B841-D03F-BD7E-5072-E489ADDFAC36}"/>
              </a:ext>
            </a:extLst>
          </p:cNvPr>
          <p:cNvCxnSpPr>
            <a:cxnSpLocks/>
          </p:cNvCxnSpPr>
          <p:nvPr/>
        </p:nvCxnSpPr>
        <p:spPr>
          <a:xfrm rot="5400000" flipH="1" flipV="1">
            <a:off x="10189988" y="2642189"/>
            <a:ext cx="7311" cy="2439944"/>
          </a:xfrm>
          <a:prstGeom prst="bentConnector3">
            <a:avLst>
              <a:gd name="adj1" fmla="val -312679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120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2CB6-CC48-148A-BBFE-4E92AB74944D}"/>
              </a:ext>
            </a:extLst>
          </p:cNvPr>
          <p:cNvSpPr>
            <a:spLocks noGrp="1"/>
          </p:cNvSpPr>
          <p:nvPr>
            <p:ph type="title"/>
          </p:nvPr>
        </p:nvSpPr>
        <p:spPr/>
        <p:txBody>
          <a:bodyPr/>
          <a:lstStyle/>
          <a:p>
            <a:r>
              <a:rPr lang="en-US" dirty="0"/>
              <a:t>LINUX – popular OS for Bioinformatics computing</a:t>
            </a:r>
          </a:p>
        </p:txBody>
      </p:sp>
      <p:sp>
        <p:nvSpPr>
          <p:cNvPr id="3" name="Content Placeholder 2">
            <a:extLst>
              <a:ext uri="{FF2B5EF4-FFF2-40B4-BE49-F238E27FC236}">
                <a16:creationId xmlns:a16="http://schemas.microsoft.com/office/drawing/2014/main" id="{47E5E9CC-4BD5-5406-71F4-50FE7E71833E}"/>
              </a:ext>
            </a:extLst>
          </p:cNvPr>
          <p:cNvSpPr>
            <a:spLocks noGrp="1"/>
          </p:cNvSpPr>
          <p:nvPr>
            <p:ph idx="1"/>
          </p:nvPr>
        </p:nvSpPr>
        <p:spPr/>
        <p:txBody>
          <a:bodyPr/>
          <a:lstStyle/>
          <a:p>
            <a:r>
              <a:rPr lang="en-US" dirty="0"/>
              <a:t>Secure </a:t>
            </a:r>
          </a:p>
          <a:p>
            <a:pPr lvl="1">
              <a:buFontTx/>
              <a:buChar char="-"/>
            </a:pPr>
            <a:r>
              <a:rPr lang="en-US" dirty="0"/>
              <a:t>User permissions</a:t>
            </a:r>
          </a:p>
          <a:p>
            <a:pPr lvl="1">
              <a:buFontTx/>
              <a:buChar char="-"/>
            </a:pPr>
            <a:r>
              <a:rPr lang="en-US" dirty="0"/>
              <a:t>Package managers for installations</a:t>
            </a:r>
          </a:p>
          <a:p>
            <a:pPr lvl="1">
              <a:buFontTx/>
              <a:buChar char="-"/>
            </a:pPr>
            <a:r>
              <a:rPr lang="en-US" dirty="0"/>
              <a:t>Streamlining updates</a:t>
            </a:r>
          </a:p>
          <a:p>
            <a:pPr marL="457200" lvl="1" indent="0">
              <a:buNone/>
            </a:pPr>
            <a:endParaRPr lang="en-US" dirty="0"/>
          </a:p>
        </p:txBody>
      </p:sp>
    </p:spTree>
    <p:extLst>
      <p:ext uri="{BB962C8B-B14F-4D97-AF65-F5344CB8AC3E}">
        <p14:creationId xmlns:p14="http://schemas.microsoft.com/office/powerpoint/2010/main" val="1034436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E81E5785-20A8-C27B-9787-6717CC7AB7B5}"/>
              </a:ext>
            </a:extLst>
          </p:cNvPr>
          <p:cNvGrpSpPr/>
          <p:nvPr/>
        </p:nvGrpSpPr>
        <p:grpSpPr>
          <a:xfrm>
            <a:off x="353962" y="383458"/>
            <a:ext cx="11547992" cy="6474542"/>
            <a:chOff x="586786" y="183126"/>
            <a:chExt cx="11388909" cy="6566104"/>
          </a:xfrm>
        </p:grpSpPr>
        <p:grpSp>
          <p:nvGrpSpPr>
            <p:cNvPr id="14" name="Group 13">
              <a:extLst>
                <a:ext uri="{FF2B5EF4-FFF2-40B4-BE49-F238E27FC236}">
                  <a16:creationId xmlns:a16="http://schemas.microsoft.com/office/drawing/2014/main" id="{A7D32F00-6D79-B684-C719-F8389057EC87}"/>
                </a:ext>
              </a:extLst>
            </p:cNvPr>
            <p:cNvGrpSpPr/>
            <p:nvPr/>
          </p:nvGrpSpPr>
          <p:grpSpPr>
            <a:xfrm>
              <a:off x="632343" y="183126"/>
              <a:ext cx="3170904" cy="914400"/>
              <a:chOff x="752168" y="604684"/>
              <a:chExt cx="2330245" cy="914400"/>
            </a:xfrm>
          </p:grpSpPr>
          <p:sp>
            <p:nvSpPr>
              <p:cNvPr id="4" name="Rectangle 3">
                <a:extLst>
                  <a:ext uri="{FF2B5EF4-FFF2-40B4-BE49-F238E27FC236}">
                    <a16:creationId xmlns:a16="http://schemas.microsoft.com/office/drawing/2014/main" id="{F8ACA95E-C8D2-E444-ED9B-BB98A0C0E0C5}"/>
                  </a:ext>
                </a:extLst>
              </p:cNvPr>
              <p:cNvSpPr/>
              <p:nvPr/>
            </p:nvSpPr>
            <p:spPr>
              <a:xfrm>
                <a:off x="1592826" y="604684"/>
                <a:ext cx="1489587" cy="9144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Raw Sequencing data</a:t>
                </a:r>
              </a:p>
            </p:txBody>
          </p:sp>
          <p:sp>
            <p:nvSpPr>
              <p:cNvPr id="5" name="Rectangle 4">
                <a:extLst>
                  <a:ext uri="{FF2B5EF4-FFF2-40B4-BE49-F238E27FC236}">
                    <a16:creationId xmlns:a16="http://schemas.microsoft.com/office/drawing/2014/main" id="{2E05B29D-7705-164A-A8D4-B497DDA2DBE3}"/>
                  </a:ext>
                </a:extLst>
              </p:cNvPr>
              <p:cNvSpPr/>
              <p:nvPr/>
            </p:nvSpPr>
            <p:spPr>
              <a:xfrm>
                <a:off x="752168" y="604684"/>
                <a:ext cx="840658" cy="914400"/>
              </a:xfrm>
              <a:prstGeom prst="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FASTQ format</a:t>
                </a:r>
              </a:p>
            </p:txBody>
          </p:sp>
        </p:grpSp>
        <p:grpSp>
          <p:nvGrpSpPr>
            <p:cNvPr id="13" name="Group 12">
              <a:extLst>
                <a:ext uri="{FF2B5EF4-FFF2-40B4-BE49-F238E27FC236}">
                  <a16:creationId xmlns:a16="http://schemas.microsoft.com/office/drawing/2014/main" id="{CC4D0AEA-F943-3E42-CF86-5D05345377A0}"/>
                </a:ext>
              </a:extLst>
            </p:cNvPr>
            <p:cNvGrpSpPr/>
            <p:nvPr/>
          </p:nvGrpSpPr>
          <p:grpSpPr>
            <a:xfrm>
              <a:off x="657686" y="1681299"/>
              <a:ext cx="3154924" cy="1143000"/>
              <a:chOff x="383458" y="1986116"/>
              <a:chExt cx="2979174" cy="1143000"/>
            </a:xfrm>
          </p:grpSpPr>
          <p:sp>
            <p:nvSpPr>
              <p:cNvPr id="6" name="Rectangle 5">
                <a:extLst>
                  <a:ext uri="{FF2B5EF4-FFF2-40B4-BE49-F238E27FC236}">
                    <a16:creationId xmlns:a16="http://schemas.microsoft.com/office/drawing/2014/main" id="{1ADB9FD9-CC3D-B87E-CB86-FF00F89D4A91}"/>
                  </a:ext>
                </a:extLst>
              </p:cNvPr>
              <p:cNvSpPr/>
              <p:nvPr/>
            </p:nvSpPr>
            <p:spPr>
              <a:xfrm>
                <a:off x="1873045" y="1986116"/>
                <a:ext cx="1489587" cy="1143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Read Quality control</a:t>
                </a:r>
              </a:p>
            </p:txBody>
          </p:sp>
          <p:sp>
            <p:nvSpPr>
              <p:cNvPr id="7" name="Rectangle 6">
                <a:extLst>
                  <a:ext uri="{FF2B5EF4-FFF2-40B4-BE49-F238E27FC236}">
                    <a16:creationId xmlns:a16="http://schemas.microsoft.com/office/drawing/2014/main" id="{42807B54-7E19-DEA5-F6C6-1E743B4EB12C}"/>
                  </a:ext>
                </a:extLst>
              </p:cNvPr>
              <p:cNvSpPr/>
              <p:nvPr/>
            </p:nvSpPr>
            <p:spPr>
              <a:xfrm>
                <a:off x="383458" y="1986116"/>
                <a:ext cx="1489587" cy="25809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FASTQC</a:t>
                </a:r>
              </a:p>
            </p:txBody>
          </p:sp>
          <p:sp>
            <p:nvSpPr>
              <p:cNvPr id="8" name="Rectangle 7">
                <a:extLst>
                  <a:ext uri="{FF2B5EF4-FFF2-40B4-BE49-F238E27FC236}">
                    <a16:creationId xmlns:a16="http://schemas.microsoft.com/office/drawing/2014/main" id="{7834D81E-77E3-006B-E4BD-9AEE2C6E32CE}"/>
                  </a:ext>
                </a:extLst>
              </p:cNvPr>
              <p:cNvSpPr/>
              <p:nvPr/>
            </p:nvSpPr>
            <p:spPr>
              <a:xfrm>
                <a:off x="383458" y="2244213"/>
                <a:ext cx="1489587" cy="884903"/>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Identify adapter contamination, low-quality baes, overrepresented sequences</a:t>
                </a:r>
              </a:p>
            </p:txBody>
          </p:sp>
        </p:grpSp>
        <p:grpSp>
          <p:nvGrpSpPr>
            <p:cNvPr id="12" name="Group 11">
              <a:extLst>
                <a:ext uri="{FF2B5EF4-FFF2-40B4-BE49-F238E27FC236}">
                  <a16:creationId xmlns:a16="http://schemas.microsoft.com/office/drawing/2014/main" id="{55362DBA-095C-A96C-49A2-740FBFADC389}"/>
                </a:ext>
              </a:extLst>
            </p:cNvPr>
            <p:cNvGrpSpPr/>
            <p:nvPr/>
          </p:nvGrpSpPr>
          <p:grpSpPr>
            <a:xfrm>
              <a:off x="663317" y="3366319"/>
              <a:ext cx="3170904" cy="1157749"/>
              <a:chOff x="258096" y="3652685"/>
              <a:chExt cx="3355258" cy="1157749"/>
            </a:xfrm>
          </p:grpSpPr>
          <p:sp>
            <p:nvSpPr>
              <p:cNvPr id="9" name="Rectangle 8">
                <a:extLst>
                  <a:ext uri="{FF2B5EF4-FFF2-40B4-BE49-F238E27FC236}">
                    <a16:creationId xmlns:a16="http://schemas.microsoft.com/office/drawing/2014/main" id="{6DC25B85-3545-60BD-6807-3B7D8FC0A423}"/>
                  </a:ext>
                </a:extLst>
              </p:cNvPr>
              <p:cNvSpPr/>
              <p:nvPr/>
            </p:nvSpPr>
            <p:spPr>
              <a:xfrm>
                <a:off x="2123767" y="3652685"/>
                <a:ext cx="1489587" cy="1143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Read Corrections</a:t>
                </a:r>
              </a:p>
            </p:txBody>
          </p:sp>
          <p:sp>
            <p:nvSpPr>
              <p:cNvPr id="11" name="Rectangle 10">
                <a:extLst>
                  <a:ext uri="{FF2B5EF4-FFF2-40B4-BE49-F238E27FC236}">
                    <a16:creationId xmlns:a16="http://schemas.microsoft.com/office/drawing/2014/main" id="{6CD793C3-2244-7A30-FB97-99187ACC7502}"/>
                  </a:ext>
                </a:extLst>
              </p:cNvPr>
              <p:cNvSpPr/>
              <p:nvPr/>
            </p:nvSpPr>
            <p:spPr>
              <a:xfrm>
                <a:off x="258096" y="4041058"/>
                <a:ext cx="1858297" cy="769376"/>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Trimming low-quality bases and removing adapters</a:t>
                </a:r>
              </a:p>
            </p:txBody>
          </p:sp>
          <p:sp>
            <p:nvSpPr>
              <p:cNvPr id="10" name="Rectangle 9">
                <a:extLst>
                  <a:ext uri="{FF2B5EF4-FFF2-40B4-BE49-F238E27FC236}">
                    <a16:creationId xmlns:a16="http://schemas.microsoft.com/office/drawing/2014/main" id="{FC919A81-6C82-6ABC-288F-F279F7E0C396}"/>
                  </a:ext>
                </a:extLst>
              </p:cNvPr>
              <p:cNvSpPr/>
              <p:nvPr/>
            </p:nvSpPr>
            <p:spPr>
              <a:xfrm>
                <a:off x="265470" y="3652685"/>
                <a:ext cx="1858297" cy="388373"/>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FASTP, Trimmomatic</a:t>
                </a:r>
              </a:p>
            </p:txBody>
          </p:sp>
        </p:grpSp>
        <p:grpSp>
          <p:nvGrpSpPr>
            <p:cNvPr id="15" name="Group 14">
              <a:extLst>
                <a:ext uri="{FF2B5EF4-FFF2-40B4-BE49-F238E27FC236}">
                  <a16:creationId xmlns:a16="http://schemas.microsoft.com/office/drawing/2014/main" id="{8EC1E688-D56E-C217-B88E-88C697E5F76E}"/>
                </a:ext>
              </a:extLst>
            </p:cNvPr>
            <p:cNvGrpSpPr/>
            <p:nvPr/>
          </p:nvGrpSpPr>
          <p:grpSpPr>
            <a:xfrm>
              <a:off x="4537592" y="3601060"/>
              <a:ext cx="3347884" cy="1726801"/>
              <a:chOff x="265470" y="3267997"/>
              <a:chExt cx="3347884" cy="1726801"/>
            </a:xfrm>
          </p:grpSpPr>
          <p:sp>
            <p:nvSpPr>
              <p:cNvPr id="16" name="Rectangle 15">
                <a:extLst>
                  <a:ext uri="{FF2B5EF4-FFF2-40B4-BE49-F238E27FC236}">
                    <a16:creationId xmlns:a16="http://schemas.microsoft.com/office/drawing/2014/main" id="{8A047113-7EAD-CFD2-79A8-E98536299AAB}"/>
                  </a:ext>
                </a:extLst>
              </p:cNvPr>
              <p:cNvSpPr/>
              <p:nvPr/>
            </p:nvSpPr>
            <p:spPr>
              <a:xfrm>
                <a:off x="2123767" y="3267998"/>
                <a:ext cx="1489587" cy="17268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Call variants (Each sample)</a:t>
                </a:r>
              </a:p>
            </p:txBody>
          </p:sp>
          <p:sp>
            <p:nvSpPr>
              <p:cNvPr id="17" name="Rectangle 16">
                <a:extLst>
                  <a:ext uri="{FF2B5EF4-FFF2-40B4-BE49-F238E27FC236}">
                    <a16:creationId xmlns:a16="http://schemas.microsoft.com/office/drawing/2014/main" id="{FE8E529F-EA84-5957-9FD1-9478D449ED0E}"/>
                  </a:ext>
                </a:extLst>
              </p:cNvPr>
              <p:cNvSpPr/>
              <p:nvPr/>
            </p:nvSpPr>
            <p:spPr>
              <a:xfrm>
                <a:off x="265470" y="4034914"/>
                <a:ext cx="1858297" cy="535868"/>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Identify variants (SNPs and indels) for each sample</a:t>
                </a:r>
              </a:p>
            </p:txBody>
          </p:sp>
          <p:sp>
            <p:nvSpPr>
              <p:cNvPr id="18" name="Rectangle 17">
                <a:extLst>
                  <a:ext uri="{FF2B5EF4-FFF2-40B4-BE49-F238E27FC236}">
                    <a16:creationId xmlns:a16="http://schemas.microsoft.com/office/drawing/2014/main" id="{E749472F-89F3-BD94-2A57-C61EBD7CD8CD}"/>
                  </a:ext>
                </a:extLst>
              </p:cNvPr>
              <p:cNvSpPr/>
              <p:nvPr/>
            </p:nvSpPr>
            <p:spPr>
              <a:xfrm>
                <a:off x="265470" y="3267997"/>
                <a:ext cx="1858297" cy="76937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GATK HaplotypeCaller, FreeBayes</a:t>
                </a:r>
              </a:p>
            </p:txBody>
          </p:sp>
          <p:sp>
            <p:nvSpPr>
              <p:cNvPr id="21" name="Rectangle 20">
                <a:extLst>
                  <a:ext uri="{FF2B5EF4-FFF2-40B4-BE49-F238E27FC236}">
                    <a16:creationId xmlns:a16="http://schemas.microsoft.com/office/drawing/2014/main" id="{6944199D-082D-AC4E-3769-2BFCF5B12EAA}"/>
                  </a:ext>
                </a:extLst>
              </p:cNvPr>
              <p:cNvSpPr/>
              <p:nvPr/>
            </p:nvSpPr>
            <p:spPr>
              <a:xfrm>
                <a:off x="265470" y="4591675"/>
                <a:ext cx="1858297" cy="403122"/>
              </a:xfrm>
              <a:prstGeom prst="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BAM (input) to VCF (output)</a:t>
                </a:r>
              </a:p>
            </p:txBody>
          </p:sp>
        </p:grpSp>
        <p:grpSp>
          <p:nvGrpSpPr>
            <p:cNvPr id="24" name="Group 23">
              <a:extLst>
                <a:ext uri="{FF2B5EF4-FFF2-40B4-BE49-F238E27FC236}">
                  <a16:creationId xmlns:a16="http://schemas.microsoft.com/office/drawing/2014/main" id="{B2F6705C-7820-7098-7C9D-77E09C4F9585}"/>
                </a:ext>
              </a:extLst>
            </p:cNvPr>
            <p:cNvGrpSpPr/>
            <p:nvPr/>
          </p:nvGrpSpPr>
          <p:grpSpPr>
            <a:xfrm>
              <a:off x="4537592" y="217541"/>
              <a:ext cx="3347884" cy="1506792"/>
              <a:chOff x="276532" y="4871883"/>
              <a:chExt cx="3347884" cy="1506792"/>
            </a:xfrm>
          </p:grpSpPr>
          <p:grpSp>
            <p:nvGrpSpPr>
              <p:cNvPr id="25" name="Group 24">
                <a:extLst>
                  <a:ext uri="{FF2B5EF4-FFF2-40B4-BE49-F238E27FC236}">
                    <a16:creationId xmlns:a16="http://schemas.microsoft.com/office/drawing/2014/main" id="{CEE19AEE-8B4F-2A09-7B27-976A38BDF393}"/>
                  </a:ext>
                </a:extLst>
              </p:cNvPr>
              <p:cNvGrpSpPr/>
              <p:nvPr/>
            </p:nvGrpSpPr>
            <p:grpSpPr>
              <a:xfrm>
                <a:off x="276532" y="5073445"/>
                <a:ext cx="3347884" cy="1305230"/>
                <a:chOff x="265470" y="3527323"/>
                <a:chExt cx="3347884" cy="1305230"/>
              </a:xfrm>
            </p:grpSpPr>
            <p:sp>
              <p:nvSpPr>
                <p:cNvPr id="27" name="Rectangle 26">
                  <a:extLst>
                    <a:ext uri="{FF2B5EF4-FFF2-40B4-BE49-F238E27FC236}">
                      <a16:creationId xmlns:a16="http://schemas.microsoft.com/office/drawing/2014/main" id="{0DBE787D-2899-5595-3C06-D56D029076CD}"/>
                    </a:ext>
                  </a:extLst>
                </p:cNvPr>
                <p:cNvSpPr/>
                <p:nvPr/>
              </p:nvSpPr>
              <p:spPr>
                <a:xfrm>
                  <a:off x="2123767" y="3527323"/>
                  <a:ext cx="1489587" cy="130523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Sorting and indexing</a:t>
                  </a:r>
                </a:p>
              </p:txBody>
            </p:sp>
            <p:sp>
              <p:nvSpPr>
                <p:cNvPr id="28" name="Rectangle 27">
                  <a:extLst>
                    <a:ext uri="{FF2B5EF4-FFF2-40B4-BE49-F238E27FC236}">
                      <a16:creationId xmlns:a16="http://schemas.microsoft.com/office/drawing/2014/main" id="{48AF950F-D9FE-81AD-CFB4-B3BF4F3E42BE}"/>
                    </a:ext>
                  </a:extLst>
                </p:cNvPr>
                <p:cNvSpPr/>
                <p:nvPr/>
              </p:nvSpPr>
              <p:spPr>
                <a:xfrm>
                  <a:off x="265470" y="3918153"/>
                  <a:ext cx="1858297" cy="914400"/>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Sort and index SAM files, Mark duplicates to avoid PCR artifacts, filter out invalid data by map score</a:t>
                  </a:r>
                </a:p>
              </p:txBody>
            </p:sp>
            <p:sp>
              <p:nvSpPr>
                <p:cNvPr id="29" name="Rectangle 28">
                  <a:extLst>
                    <a:ext uri="{FF2B5EF4-FFF2-40B4-BE49-F238E27FC236}">
                      <a16:creationId xmlns:a16="http://schemas.microsoft.com/office/drawing/2014/main" id="{2FFB300D-B759-FC91-1118-20DAAD4835C8}"/>
                    </a:ext>
                  </a:extLst>
                </p:cNvPr>
                <p:cNvSpPr/>
                <p:nvPr/>
              </p:nvSpPr>
              <p:spPr>
                <a:xfrm>
                  <a:off x="265470" y="3542074"/>
                  <a:ext cx="1858297" cy="37608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SAMTools, Picard</a:t>
                  </a:r>
                </a:p>
              </p:txBody>
            </p:sp>
          </p:grpSp>
          <p:sp>
            <p:nvSpPr>
              <p:cNvPr id="26" name="Rectangle 25">
                <a:extLst>
                  <a:ext uri="{FF2B5EF4-FFF2-40B4-BE49-F238E27FC236}">
                    <a16:creationId xmlns:a16="http://schemas.microsoft.com/office/drawing/2014/main" id="{C0E5AD2C-ADA4-25CC-ED81-BEEAFFC5A505}"/>
                  </a:ext>
                </a:extLst>
              </p:cNvPr>
              <p:cNvSpPr/>
              <p:nvPr/>
            </p:nvSpPr>
            <p:spPr>
              <a:xfrm>
                <a:off x="276532" y="4871883"/>
                <a:ext cx="3347884" cy="216313"/>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Post – Alignment Process</a:t>
                </a:r>
              </a:p>
            </p:txBody>
          </p:sp>
        </p:grpSp>
        <p:grpSp>
          <p:nvGrpSpPr>
            <p:cNvPr id="32" name="Group 31">
              <a:extLst>
                <a:ext uri="{FF2B5EF4-FFF2-40B4-BE49-F238E27FC236}">
                  <a16:creationId xmlns:a16="http://schemas.microsoft.com/office/drawing/2014/main" id="{4FAA5A67-D400-0980-0256-8ED723C1F7D0}"/>
                </a:ext>
              </a:extLst>
            </p:cNvPr>
            <p:cNvGrpSpPr/>
            <p:nvPr/>
          </p:nvGrpSpPr>
          <p:grpSpPr>
            <a:xfrm>
              <a:off x="4537592" y="2006991"/>
              <a:ext cx="3347884" cy="1319980"/>
              <a:chOff x="265470" y="3527323"/>
              <a:chExt cx="3347884" cy="1319980"/>
            </a:xfrm>
          </p:grpSpPr>
          <p:sp>
            <p:nvSpPr>
              <p:cNvPr id="34" name="Rectangle 33">
                <a:extLst>
                  <a:ext uri="{FF2B5EF4-FFF2-40B4-BE49-F238E27FC236}">
                    <a16:creationId xmlns:a16="http://schemas.microsoft.com/office/drawing/2014/main" id="{9009805B-51A6-D554-A7CB-8668E753E782}"/>
                  </a:ext>
                </a:extLst>
              </p:cNvPr>
              <p:cNvSpPr/>
              <p:nvPr/>
            </p:nvSpPr>
            <p:spPr>
              <a:xfrm>
                <a:off x="2123767" y="3527323"/>
                <a:ext cx="1489587" cy="130523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Mapping Quality control (Mapping QC)</a:t>
                </a:r>
              </a:p>
            </p:txBody>
          </p:sp>
          <p:sp>
            <p:nvSpPr>
              <p:cNvPr id="35" name="Rectangle 34">
                <a:extLst>
                  <a:ext uri="{FF2B5EF4-FFF2-40B4-BE49-F238E27FC236}">
                    <a16:creationId xmlns:a16="http://schemas.microsoft.com/office/drawing/2014/main" id="{DEF7EFA1-F3AF-26C3-E5E8-184474DC3FC9}"/>
                  </a:ext>
                </a:extLst>
              </p:cNvPr>
              <p:cNvSpPr/>
              <p:nvPr/>
            </p:nvSpPr>
            <p:spPr>
              <a:xfrm>
                <a:off x="265470" y="3982063"/>
                <a:ext cx="1858297" cy="865240"/>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Assess the map quality, check coverage, depth, alignment quality</a:t>
                </a:r>
              </a:p>
            </p:txBody>
          </p:sp>
          <p:sp>
            <p:nvSpPr>
              <p:cNvPr id="36" name="Rectangle 35">
                <a:extLst>
                  <a:ext uri="{FF2B5EF4-FFF2-40B4-BE49-F238E27FC236}">
                    <a16:creationId xmlns:a16="http://schemas.microsoft.com/office/drawing/2014/main" id="{CCE69D1C-3B94-2E17-5250-F51576504CE4}"/>
                  </a:ext>
                </a:extLst>
              </p:cNvPr>
              <p:cNvSpPr/>
              <p:nvPr/>
            </p:nvSpPr>
            <p:spPr>
              <a:xfrm>
                <a:off x="265470" y="3542073"/>
                <a:ext cx="1858297" cy="46211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Qualimap, </a:t>
                </a:r>
                <a:r>
                  <a:rPr lang="en-US" sz="1500" b="1" dirty="0" err="1">
                    <a:solidFill>
                      <a:schemeClr val="tx1"/>
                    </a:solidFill>
                  </a:rPr>
                  <a:t>SAMtools</a:t>
                </a:r>
                <a:endParaRPr lang="en-US" sz="1500" b="1" dirty="0">
                  <a:solidFill>
                    <a:schemeClr val="tx1"/>
                  </a:solidFill>
                </a:endParaRPr>
              </a:p>
            </p:txBody>
          </p:sp>
        </p:grpSp>
        <p:grpSp>
          <p:nvGrpSpPr>
            <p:cNvPr id="42" name="Group 41">
              <a:extLst>
                <a:ext uri="{FF2B5EF4-FFF2-40B4-BE49-F238E27FC236}">
                  <a16:creationId xmlns:a16="http://schemas.microsoft.com/office/drawing/2014/main" id="{C84792AF-1A96-314C-FA9E-1D576060F328}"/>
                </a:ext>
              </a:extLst>
            </p:cNvPr>
            <p:cNvGrpSpPr/>
            <p:nvPr/>
          </p:nvGrpSpPr>
          <p:grpSpPr>
            <a:xfrm>
              <a:off x="586786" y="5126299"/>
              <a:ext cx="3258165" cy="1524004"/>
              <a:chOff x="265470" y="5073445"/>
              <a:chExt cx="3358946" cy="1524004"/>
            </a:xfrm>
          </p:grpSpPr>
          <p:grpSp>
            <p:nvGrpSpPr>
              <p:cNvPr id="43" name="Group 42">
                <a:extLst>
                  <a:ext uri="{FF2B5EF4-FFF2-40B4-BE49-F238E27FC236}">
                    <a16:creationId xmlns:a16="http://schemas.microsoft.com/office/drawing/2014/main" id="{10210E08-F843-DE83-2562-CBD857010066}"/>
                  </a:ext>
                </a:extLst>
              </p:cNvPr>
              <p:cNvGrpSpPr/>
              <p:nvPr/>
            </p:nvGrpSpPr>
            <p:grpSpPr>
              <a:xfrm>
                <a:off x="276532" y="5073445"/>
                <a:ext cx="3347884" cy="1305230"/>
                <a:chOff x="265470" y="3527323"/>
                <a:chExt cx="3347884" cy="1305230"/>
              </a:xfrm>
            </p:grpSpPr>
            <p:sp>
              <p:nvSpPr>
                <p:cNvPr id="45" name="Rectangle 44">
                  <a:extLst>
                    <a:ext uri="{FF2B5EF4-FFF2-40B4-BE49-F238E27FC236}">
                      <a16:creationId xmlns:a16="http://schemas.microsoft.com/office/drawing/2014/main" id="{BF13D483-72E5-626A-63BF-2E304C75E307}"/>
                    </a:ext>
                  </a:extLst>
                </p:cNvPr>
                <p:cNvSpPr/>
                <p:nvPr/>
              </p:nvSpPr>
              <p:spPr>
                <a:xfrm>
                  <a:off x="2123767" y="3527323"/>
                  <a:ext cx="1489587" cy="130523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Mapping Reads to Reference Genome </a:t>
                  </a:r>
                </a:p>
              </p:txBody>
            </p:sp>
            <p:sp>
              <p:nvSpPr>
                <p:cNvPr id="46" name="Rectangle 45">
                  <a:extLst>
                    <a:ext uri="{FF2B5EF4-FFF2-40B4-BE49-F238E27FC236}">
                      <a16:creationId xmlns:a16="http://schemas.microsoft.com/office/drawing/2014/main" id="{F5AD1BA6-15C4-E6D4-9722-3A035FBF4766}"/>
                    </a:ext>
                  </a:extLst>
                </p:cNvPr>
                <p:cNvSpPr/>
                <p:nvPr/>
              </p:nvSpPr>
              <p:spPr>
                <a:xfrm>
                  <a:off x="265470" y="3982063"/>
                  <a:ext cx="1858297" cy="462117"/>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locate reads within the reference genome</a:t>
                  </a:r>
                </a:p>
              </p:txBody>
            </p:sp>
            <p:sp>
              <p:nvSpPr>
                <p:cNvPr id="47" name="Rectangle 46">
                  <a:extLst>
                    <a:ext uri="{FF2B5EF4-FFF2-40B4-BE49-F238E27FC236}">
                      <a16:creationId xmlns:a16="http://schemas.microsoft.com/office/drawing/2014/main" id="{619DE4D0-E3C0-9DDE-9B7D-94EE4809FD93}"/>
                    </a:ext>
                  </a:extLst>
                </p:cNvPr>
                <p:cNvSpPr/>
                <p:nvPr/>
              </p:nvSpPr>
              <p:spPr>
                <a:xfrm>
                  <a:off x="265470" y="3542073"/>
                  <a:ext cx="1858297" cy="46211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BWA, Bowtie2, BWAMan</a:t>
                  </a:r>
                </a:p>
              </p:txBody>
            </p:sp>
            <p:sp>
              <p:nvSpPr>
                <p:cNvPr id="48" name="Rectangle 47">
                  <a:extLst>
                    <a:ext uri="{FF2B5EF4-FFF2-40B4-BE49-F238E27FC236}">
                      <a16:creationId xmlns:a16="http://schemas.microsoft.com/office/drawing/2014/main" id="{F945FE7F-D1D4-5DD3-8302-832FC65D0E95}"/>
                    </a:ext>
                  </a:extLst>
                </p:cNvPr>
                <p:cNvSpPr/>
                <p:nvPr/>
              </p:nvSpPr>
              <p:spPr>
                <a:xfrm>
                  <a:off x="265470" y="4429431"/>
                  <a:ext cx="1858297" cy="403122"/>
                </a:xfrm>
                <a:prstGeom prst="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FASTQ (input) to SAM (output)</a:t>
                  </a:r>
                </a:p>
              </p:txBody>
            </p:sp>
          </p:grpSp>
          <p:sp>
            <p:nvSpPr>
              <p:cNvPr id="44" name="Rectangle 43">
                <a:extLst>
                  <a:ext uri="{FF2B5EF4-FFF2-40B4-BE49-F238E27FC236}">
                    <a16:creationId xmlns:a16="http://schemas.microsoft.com/office/drawing/2014/main" id="{855A84EF-FB25-9FE5-4A93-48916E76C026}"/>
                  </a:ext>
                </a:extLst>
              </p:cNvPr>
              <p:cNvSpPr/>
              <p:nvPr/>
            </p:nvSpPr>
            <p:spPr>
              <a:xfrm>
                <a:off x="265470" y="6378675"/>
                <a:ext cx="3347884" cy="218774"/>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Alignment</a:t>
                </a:r>
              </a:p>
            </p:txBody>
          </p:sp>
        </p:grpSp>
        <p:grpSp>
          <p:nvGrpSpPr>
            <p:cNvPr id="49" name="Group 48">
              <a:extLst>
                <a:ext uri="{FF2B5EF4-FFF2-40B4-BE49-F238E27FC236}">
                  <a16:creationId xmlns:a16="http://schemas.microsoft.com/office/drawing/2014/main" id="{BED3D258-3DE3-7434-E923-81C098E641CD}"/>
                </a:ext>
              </a:extLst>
            </p:cNvPr>
            <p:cNvGrpSpPr/>
            <p:nvPr/>
          </p:nvGrpSpPr>
          <p:grpSpPr>
            <a:xfrm>
              <a:off x="4537592" y="5646791"/>
              <a:ext cx="3347884" cy="1102439"/>
              <a:chOff x="265470" y="3527323"/>
              <a:chExt cx="3347884" cy="1319980"/>
            </a:xfrm>
          </p:grpSpPr>
          <p:sp>
            <p:nvSpPr>
              <p:cNvPr id="50" name="Rectangle 49">
                <a:extLst>
                  <a:ext uri="{FF2B5EF4-FFF2-40B4-BE49-F238E27FC236}">
                    <a16:creationId xmlns:a16="http://schemas.microsoft.com/office/drawing/2014/main" id="{3CA882A3-E487-BD9C-7135-E5293AF5E6B2}"/>
                  </a:ext>
                </a:extLst>
              </p:cNvPr>
              <p:cNvSpPr/>
              <p:nvPr/>
            </p:nvSpPr>
            <p:spPr>
              <a:xfrm>
                <a:off x="2123767" y="3527323"/>
                <a:ext cx="1489587" cy="130523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Merging Variants of samples</a:t>
                </a:r>
              </a:p>
            </p:txBody>
          </p:sp>
          <p:sp>
            <p:nvSpPr>
              <p:cNvPr id="51" name="Rectangle 50">
                <a:extLst>
                  <a:ext uri="{FF2B5EF4-FFF2-40B4-BE49-F238E27FC236}">
                    <a16:creationId xmlns:a16="http://schemas.microsoft.com/office/drawing/2014/main" id="{F997E0E1-14A5-3403-884E-3EA5020834CF}"/>
                  </a:ext>
                </a:extLst>
              </p:cNvPr>
              <p:cNvSpPr/>
              <p:nvPr/>
            </p:nvSpPr>
            <p:spPr>
              <a:xfrm>
                <a:off x="265470" y="4138016"/>
                <a:ext cx="1858297" cy="709287"/>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Merge VCF files of individual sample</a:t>
                </a:r>
              </a:p>
            </p:txBody>
          </p:sp>
          <p:sp>
            <p:nvSpPr>
              <p:cNvPr id="52" name="Rectangle 51">
                <a:extLst>
                  <a:ext uri="{FF2B5EF4-FFF2-40B4-BE49-F238E27FC236}">
                    <a16:creationId xmlns:a16="http://schemas.microsoft.com/office/drawing/2014/main" id="{F11D468C-0616-0A47-5F61-91E1EC002D48}"/>
                  </a:ext>
                </a:extLst>
              </p:cNvPr>
              <p:cNvSpPr/>
              <p:nvPr/>
            </p:nvSpPr>
            <p:spPr>
              <a:xfrm>
                <a:off x="265470" y="3542072"/>
                <a:ext cx="1858297" cy="70928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GATK CombineVariants, BCFtools</a:t>
                </a:r>
              </a:p>
            </p:txBody>
          </p:sp>
        </p:grpSp>
        <p:grpSp>
          <p:nvGrpSpPr>
            <p:cNvPr id="53" name="Group 52">
              <a:extLst>
                <a:ext uri="{FF2B5EF4-FFF2-40B4-BE49-F238E27FC236}">
                  <a16:creationId xmlns:a16="http://schemas.microsoft.com/office/drawing/2014/main" id="{ECBB1EB6-30EB-3347-6D89-5C0FCC476C40}"/>
                </a:ext>
              </a:extLst>
            </p:cNvPr>
            <p:cNvGrpSpPr/>
            <p:nvPr/>
          </p:nvGrpSpPr>
          <p:grpSpPr>
            <a:xfrm>
              <a:off x="8627811" y="217541"/>
              <a:ext cx="3347884" cy="1102439"/>
              <a:chOff x="265470" y="3527323"/>
              <a:chExt cx="3347884" cy="1319980"/>
            </a:xfrm>
          </p:grpSpPr>
          <p:sp>
            <p:nvSpPr>
              <p:cNvPr id="54" name="Rectangle 53">
                <a:extLst>
                  <a:ext uri="{FF2B5EF4-FFF2-40B4-BE49-F238E27FC236}">
                    <a16:creationId xmlns:a16="http://schemas.microsoft.com/office/drawing/2014/main" id="{85411B0F-42B4-31BB-E2BB-ECFA664D1AA5}"/>
                  </a:ext>
                </a:extLst>
              </p:cNvPr>
              <p:cNvSpPr/>
              <p:nvPr/>
            </p:nvSpPr>
            <p:spPr>
              <a:xfrm>
                <a:off x="2123767" y="3527323"/>
                <a:ext cx="1489587" cy="130523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Variant filtration</a:t>
                </a:r>
              </a:p>
            </p:txBody>
          </p:sp>
          <p:sp>
            <p:nvSpPr>
              <p:cNvPr id="55" name="Rectangle 54">
                <a:extLst>
                  <a:ext uri="{FF2B5EF4-FFF2-40B4-BE49-F238E27FC236}">
                    <a16:creationId xmlns:a16="http://schemas.microsoft.com/office/drawing/2014/main" id="{D2B1DD09-2D65-E1C2-2850-A906346DC6DF}"/>
                  </a:ext>
                </a:extLst>
              </p:cNvPr>
              <p:cNvSpPr/>
              <p:nvPr/>
            </p:nvSpPr>
            <p:spPr>
              <a:xfrm>
                <a:off x="265470" y="4138016"/>
                <a:ext cx="1858297" cy="709287"/>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Apply filters to remove false positives</a:t>
                </a:r>
              </a:p>
            </p:txBody>
          </p:sp>
          <p:sp>
            <p:nvSpPr>
              <p:cNvPr id="56" name="Rectangle 55">
                <a:extLst>
                  <a:ext uri="{FF2B5EF4-FFF2-40B4-BE49-F238E27FC236}">
                    <a16:creationId xmlns:a16="http://schemas.microsoft.com/office/drawing/2014/main" id="{8781C18F-7883-B9E1-3278-0415111A842D}"/>
                  </a:ext>
                </a:extLst>
              </p:cNvPr>
              <p:cNvSpPr/>
              <p:nvPr/>
            </p:nvSpPr>
            <p:spPr>
              <a:xfrm>
                <a:off x="265470" y="3542072"/>
                <a:ext cx="1858297" cy="70928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GATK variantFiltration</a:t>
                </a:r>
              </a:p>
            </p:txBody>
          </p:sp>
        </p:grpSp>
        <p:grpSp>
          <p:nvGrpSpPr>
            <p:cNvPr id="57" name="Group 56">
              <a:extLst>
                <a:ext uri="{FF2B5EF4-FFF2-40B4-BE49-F238E27FC236}">
                  <a16:creationId xmlns:a16="http://schemas.microsoft.com/office/drawing/2014/main" id="{CDCAEB70-81F9-3E02-BC9E-2E75FDCCC603}"/>
                </a:ext>
              </a:extLst>
            </p:cNvPr>
            <p:cNvGrpSpPr/>
            <p:nvPr/>
          </p:nvGrpSpPr>
          <p:grpSpPr>
            <a:xfrm>
              <a:off x="8627811" y="1830627"/>
              <a:ext cx="3347884" cy="1102439"/>
              <a:chOff x="265470" y="3527323"/>
              <a:chExt cx="3347884" cy="1319980"/>
            </a:xfrm>
          </p:grpSpPr>
          <p:sp>
            <p:nvSpPr>
              <p:cNvPr id="58" name="Rectangle 57">
                <a:extLst>
                  <a:ext uri="{FF2B5EF4-FFF2-40B4-BE49-F238E27FC236}">
                    <a16:creationId xmlns:a16="http://schemas.microsoft.com/office/drawing/2014/main" id="{8030B824-483A-38D7-1243-88E8F4E59816}"/>
                  </a:ext>
                </a:extLst>
              </p:cNvPr>
              <p:cNvSpPr/>
              <p:nvPr/>
            </p:nvSpPr>
            <p:spPr>
              <a:xfrm>
                <a:off x="2123767" y="3527323"/>
                <a:ext cx="1489587" cy="130523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Variant annotation</a:t>
                </a:r>
              </a:p>
            </p:txBody>
          </p:sp>
          <p:sp>
            <p:nvSpPr>
              <p:cNvPr id="59" name="Rectangle 58">
                <a:extLst>
                  <a:ext uri="{FF2B5EF4-FFF2-40B4-BE49-F238E27FC236}">
                    <a16:creationId xmlns:a16="http://schemas.microsoft.com/office/drawing/2014/main" id="{52297320-7E30-4529-5481-35069C23B528}"/>
                  </a:ext>
                </a:extLst>
              </p:cNvPr>
              <p:cNvSpPr/>
              <p:nvPr/>
            </p:nvSpPr>
            <p:spPr>
              <a:xfrm>
                <a:off x="265470" y="3966602"/>
                <a:ext cx="1858297" cy="880701"/>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Annotate variants to determine which genes are affected and the nature of the mutations</a:t>
                </a:r>
              </a:p>
            </p:txBody>
          </p:sp>
          <p:sp>
            <p:nvSpPr>
              <p:cNvPr id="60" name="Rectangle 59">
                <a:extLst>
                  <a:ext uri="{FF2B5EF4-FFF2-40B4-BE49-F238E27FC236}">
                    <a16:creationId xmlns:a16="http://schemas.microsoft.com/office/drawing/2014/main" id="{0F84A7E8-900C-2BC4-A522-8DB98F98B09E}"/>
                  </a:ext>
                </a:extLst>
              </p:cNvPr>
              <p:cNvSpPr/>
              <p:nvPr/>
            </p:nvSpPr>
            <p:spPr>
              <a:xfrm>
                <a:off x="265470" y="3542072"/>
                <a:ext cx="1858297" cy="42453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SnpEff, Annovar</a:t>
                </a:r>
              </a:p>
            </p:txBody>
          </p:sp>
        </p:grpSp>
        <p:grpSp>
          <p:nvGrpSpPr>
            <p:cNvPr id="61" name="Group 60">
              <a:extLst>
                <a:ext uri="{FF2B5EF4-FFF2-40B4-BE49-F238E27FC236}">
                  <a16:creationId xmlns:a16="http://schemas.microsoft.com/office/drawing/2014/main" id="{8F457DC5-8B3C-DA3D-5802-D82D9894B58D}"/>
                </a:ext>
              </a:extLst>
            </p:cNvPr>
            <p:cNvGrpSpPr/>
            <p:nvPr/>
          </p:nvGrpSpPr>
          <p:grpSpPr>
            <a:xfrm>
              <a:off x="8627811" y="3443712"/>
              <a:ext cx="3347884" cy="1102438"/>
              <a:chOff x="265470" y="3527323"/>
              <a:chExt cx="3347884" cy="1319979"/>
            </a:xfrm>
          </p:grpSpPr>
          <p:sp>
            <p:nvSpPr>
              <p:cNvPr id="62" name="Rectangle 61">
                <a:extLst>
                  <a:ext uri="{FF2B5EF4-FFF2-40B4-BE49-F238E27FC236}">
                    <a16:creationId xmlns:a16="http://schemas.microsoft.com/office/drawing/2014/main" id="{29D14CDB-191E-E38F-2690-264DAAD03EE2}"/>
                  </a:ext>
                </a:extLst>
              </p:cNvPr>
              <p:cNvSpPr/>
              <p:nvPr/>
            </p:nvSpPr>
            <p:spPr>
              <a:xfrm>
                <a:off x="2123767" y="3527323"/>
                <a:ext cx="1489587" cy="130523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Analysis and Visualization</a:t>
                </a:r>
              </a:p>
            </p:txBody>
          </p:sp>
          <p:sp>
            <p:nvSpPr>
              <p:cNvPr id="63" name="Rectangle 62">
                <a:extLst>
                  <a:ext uri="{FF2B5EF4-FFF2-40B4-BE49-F238E27FC236}">
                    <a16:creationId xmlns:a16="http://schemas.microsoft.com/office/drawing/2014/main" id="{EE41370C-0E39-DA3B-1E40-EDF96A5CA917}"/>
                  </a:ext>
                </a:extLst>
              </p:cNvPr>
              <p:cNvSpPr/>
              <p:nvPr/>
            </p:nvSpPr>
            <p:spPr>
              <a:xfrm>
                <a:off x="265470" y="4422770"/>
                <a:ext cx="1858297" cy="424532"/>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Analyze the annotated variants</a:t>
                </a:r>
              </a:p>
            </p:txBody>
          </p:sp>
          <p:sp>
            <p:nvSpPr>
              <p:cNvPr id="64" name="Rectangle 63">
                <a:extLst>
                  <a:ext uri="{FF2B5EF4-FFF2-40B4-BE49-F238E27FC236}">
                    <a16:creationId xmlns:a16="http://schemas.microsoft.com/office/drawing/2014/main" id="{BA110A8C-6234-89F0-1471-07639E462FD3}"/>
                  </a:ext>
                </a:extLst>
              </p:cNvPr>
              <p:cNvSpPr/>
              <p:nvPr/>
            </p:nvSpPr>
            <p:spPr>
              <a:xfrm>
                <a:off x="265470" y="3542070"/>
                <a:ext cx="1858297" cy="8807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VEP, Integrative genomics viewer (IGV)</a:t>
                </a:r>
              </a:p>
            </p:txBody>
          </p:sp>
        </p:grpSp>
        <p:grpSp>
          <p:nvGrpSpPr>
            <p:cNvPr id="65" name="Group 64">
              <a:extLst>
                <a:ext uri="{FF2B5EF4-FFF2-40B4-BE49-F238E27FC236}">
                  <a16:creationId xmlns:a16="http://schemas.microsoft.com/office/drawing/2014/main" id="{0F2FF5DA-8ABB-88DC-576C-880B41129F6D}"/>
                </a:ext>
              </a:extLst>
            </p:cNvPr>
            <p:cNvGrpSpPr/>
            <p:nvPr/>
          </p:nvGrpSpPr>
          <p:grpSpPr>
            <a:xfrm>
              <a:off x="8627811" y="5145379"/>
              <a:ext cx="3347884" cy="1102438"/>
              <a:chOff x="265470" y="3527323"/>
              <a:chExt cx="3347884" cy="1319979"/>
            </a:xfrm>
          </p:grpSpPr>
          <p:sp>
            <p:nvSpPr>
              <p:cNvPr id="66" name="Rectangle 65">
                <a:extLst>
                  <a:ext uri="{FF2B5EF4-FFF2-40B4-BE49-F238E27FC236}">
                    <a16:creationId xmlns:a16="http://schemas.microsoft.com/office/drawing/2014/main" id="{96EF73AC-5FF3-D565-BE6D-5BC5411746B0}"/>
                  </a:ext>
                </a:extLst>
              </p:cNvPr>
              <p:cNvSpPr/>
              <p:nvPr/>
            </p:nvSpPr>
            <p:spPr>
              <a:xfrm>
                <a:off x="2123767" y="3527323"/>
                <a:ext cx="1489587" cy="130523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Understanding variant Impact</a:t>
                </a:r>
              </a:p>
            </p:txBody>
          </p:sp>
          <p:sp>
            <p:nvSpPr>
              <p:cNvPr id="67" name="Rectangle 66">
                <a:extLst>
                  <a:ext uri="{FF2B5EF4-FFF2-40B4-BE49-F238E27FC236}">
                    <a16:creationId xmlns:a16="http://schemas.microsoft.com/office/drawing/2014/main" id="{E7E5E53C-5D64-AE19-7AD1-E719EF1A1C8C}"/>
                  </a:ext>
                </a:extLst>
              </p:cNvPr>
              <p:cNvSpPr/>
              <p:nvPr/>
            </p:nvSpPr>
            <p:spPr>
              <a:xfrm>
                <a:off x="265470" y="4170368"/>
                <a:ext cx="1858297" cy="676934"/>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Assess the biological and clinical significance of variants</a:t>
                </a:r>
              </a:p>
            </p:txBody>
          </p:sp>
          <p:sp>
            <p:nvSpPr>
              <p:cNvPr id="68" name="Rectangle 67">
                <a:extLst>
                  <a:ext uri="{FF2B5EF4-FFF2-40B4-BE49-F238E27FC236}">
                    <a16:creationId xmlns:a16="http://schemas.microsoft.com/office/drawing/2014/main" id="{F4D69A5D-603F-5889-88DE-24A47533C906}"/>
                  </a:ext>
                </a:extLst>
              </p:cNvPr>
              <p:cNvSpPr/>
              <p:nvPr/>
            </p:nvSpPr>
            <p:spPr>
              <a:xfrm>
                <a:off x="265470" y="3542070"/>
                <a:ext cx="1858297" cy="67693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SIFT, PolyPhen, ClinVAr</a:t>
                </a:r>
              </a:p>
            </p:txBody>
          </p:sp>
        </p:grpSp>
        <p:cxnSp>
          <p:nvCxnSpPr>
            <p:cNvPr id="70" name="Straight Arrow Connector 69">
              <a:extLst>
                <a:ext uri="{FF2B5EF4-FFF2-40B4-BE49-F238E27FC236}">
                  <a16:creationId xmlns:a16="http://schemas.microsoft.com/office/drawing/2014/main" id="{E4EB49CB-F7D9-B4C8-BA5A-23B30351CC70}"/>
                </a:ext>
              </a:extLst>
            </p:cNvPr>
            <p:cNvCxnSpPr/>
            <p:nvPr/>
          </p:nvCxnSpPr>
          <p:spPr>
            <a:xfrm>
              <a:off x="2064774" y="1097526"/>
              <a:ext cx="0" cy="3625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D51A6EE1-3A90-49F7-53A2-A6692FA03E70}"/>
                </a:ext>
              </a:extLst>
            </p:cNvPr>
            <p:cNvCxnSpPr>
              <a:cxnSpLocks/>
            </p:cNvCxnSpPr>
            <p:nvPr/>
          </p:nvCxnSpPr>
          <p:spPr>
            <a:xfrm>
              <a:off x="2064774" y="2824299"/>
              <a:ext cx="0" cy="3625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D987F439-FC03-FF33-F0FE-6BF13BDB364B}"/>
                </a:ext>
              </a:extLst>
            </p:cNvPr>
            <p:cNvCxnSpPr>
              <a:cxnSpLocks/>
            </p:cNvCxnSpPr>
            <p:nvPr/>
          </p:nvCxnSpPr>
          <p:spPr>
            <a:xfrm>
              <a:off x="2064774" y="4551072"/>
              <a:ext cx="0" cy="3625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2B91A121-F5FB-9C7C-AA76-D242E2D1CD44}"/>
                </a:ext>
              </a:extLst>
            </p:cNvPr>
            <p:cNvCxnSpPr>
              <a:cxnSpLocks/>
            </p:cNvCxnSpPr>
            <p:nvPr/>
          </p:nvCxnSpPr>
          <p:spPr>
            <a:xfrm>
              <a:off x="10358284" y="1307661"/>
              <a:ext cx="0" cy="3625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0EA032A8-F12D-25B8-A2E6-3863BD798DF0}"/>
                </a:ext>
              </a:extLst>
            </p:cNvPr>
            <p:cNvCxnSpPr>
              <a:cxnSpLocks/>
            </p:cNvCxnSpPr>
            <p:nvPr/>
          </p:nvCxnSpPr>
          <p:spPr>
            <a:xfrm>
              <a:off x="10323871" y="2920747"/>
              <a:ext cx="0" cy="3625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7" name="Straight Arrow Connector 76">
              <a:extLst>
                <a:ext uri="{FF2B5EF4-FFF2-40B4-BE49-F238E27FC236}">
                  <a16:creationId xmlns:a16="http://schemas.microsoft.com/office/drawing/2014/main" id="{C4C59A0D-BFF0-BD03-F355-F441423DA363}"/>
                </a:ext>
              </a:extLst>
            </p:cNvPr>
            <p:cNvCxnSpPr>
              <a:cxnSpLocks/>
            </p:cNvCxnSpPr>
            <p:nvPr/>
          </p:nvCxnSpPr>
          <p:spPr>
            <a:xfrm>
              <a:off x="10314039" y="4533832"/>
              <a:ext cx="0" cy="3625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77">
              <a:extLst>
                <a:ext uri="{FF2B5EF4-FFF2-40B4-BE49-F238E27FC236}">
                  <a16:creationId xmlns:a16="http://schemas.microsoft.com/office/drawing/2014/main" id="{1DB405A5-F762-2714-2D27-F800FEEEDC2E}"/>
                </a:ext>
              </a:extLst>
            </p:cNvPr>
            <p:cNvCxnSpPr>
              <a:cxnSpLocks/>
            </p:cNvCxnSpPr>
            <p:nvPr/>
          </p:nvCxnSpPr>
          <p:spPr>
            <a:xfrm>
              <a:off x="6105833" y="1744507"/>
              <a:ext cx="0" cy="19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93FF6BA7-C383-1CB3-55D3-EEEF935A96B0}"/>
                </a:ext>
              </a:extLst>
            </p:cNvPr>
            <p:cNvCxnSpPr>
              <a:cxnSpLocks/>
            </p:cNvCxnSpPr>
            <p:nvPr/>
          </p:nvCxnSpPr>
          <p:spPr>
            <a:xfrm>
              <a:off x="6096000" y="3381350"/>
              <a:ext cx="0" cy="179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A874832D-8FBF-AF81-EE65-FBECF83F3B03}"/>
                </a:ext>
              </a:extLst>
            </p:cNvPr>
            <p:cNvCxnSpPr>
              <a:cxnSpLocks/>
            </p:cNvCxnSpPr>
            <p:nvPr/>
          </p:nvCxnSpPr>
          <p:spPr>
            <a:xfrm>
              <a:off x="6067040" y="5392969"/>
              <a:ext cx="0" cy="1851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Connector: Elbow 88">
              <a:extLst>
                <a:ext uri="{FF2B5EF4-FFF2-40B4-BE49-F238E27FC236}">
                  <a16:creationId xmlns:a16="http://schemas.microsoft.com/office/drawing/2014/main" id="{C5723F7D-EEED-96FC-AD87-7F19AFA32769}"/>
                </a:ext>
              </a:extLst>
            </p:cNvPr>
            <p:cNvCxnSpPr>
              <a:stCxn id="44" idx="3"/>
              <a:endCxn id="28" idx="1"/>
            </p:cNvCxnSpPr>
            <p:nvPr/>
          </p:nvCxnSpPr>
          <p:spPr>
            <a:xfrm flipV="1">
              <a:off x="3834221" y="1267133"/>
              <a:ext cx="703371" cy="527378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90" name="Connector: Elbow 89">
              <a:extLst>
                <a:ext uri="{FF2B5EF4-FFF2-40B4-BE49-F238E27FC236}">
                  <a16:creationId xmlns:a16="http://schemas.microsoft.com/office/drawing/2014/main" id="{9EDA440B-50BB-41C3-60BE-0A3E75553253}"/>
                </a:ext>
              </a:extLst>
            </p:cNvPr>
            <p:cNvCxnSpPr/>
            <p:nvPr/>
          </p:nvCxnSpPr>
          <p:spPr>
            <a:xfrm flipV="1">
              <a:off x="7939189" y="691348"/>
              <a:ext cx="703371" cy="527378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grpSp>
      <p:sp>
        <p:nvSpPr>
          <p:cNvPr id="91" name="Title 1">
            <a:extLst>
              <a:ext uri="{FF2B5EF4-FFF2-40B4-BE49-F238E27FC236}">
                <a16:creationId xmlns:a16="http://schemas.microsoft.com/office/drawing/2014/main" id="{8FFE3FD1-CEBC-DED5-AAF2-F519E3CEA05C}"/>
              </a:ext>
            </a:extLst>
          </p:cNvPr>
          <p:cNvSpPr txBox="1">
            <a:spLocks/>
          </p:cNvSpPr>
          <p:nvPr/>
        </p:nvSpPr>
        <p:spPr>
          <a:xfrm>
            <a:off x="4329986" y="45547"/>
            <a:ext cx="5061155" cy="572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VARIANT CALLING WORKFLOW</a:t>
            </a:r>
          </a:p>
        </p:txBody>
      </p:sp>
    </p:spTree>
    <p:extLst>
      <p:ext uri="{BB962C8B-B14F-4D97-AF65-F5344CB8AC3E}">
        <p14:creationId xmlns:p14="http://schemas.microsoft.com/office/powerpoint/2010/main" val="178576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26F7-3AFB-9F74-6B60-3D6E99353479}"/>
              </a:ext>
            </a:extLst>
          </p:cNvPr>
          <p:cNvSpPr>
            <a:spLocks noGrp="1"/>
          </p:cNvSpPr>
          <p:nvPr>
            <p:ph type="title"/>
          </p:nvPr>
        </p:nvSpPr>
        <p:spPr>
          <a:xfrm>
            <a:off x="838200" y="0"/>
            <a:ext cx="10515600" cy="1325563"/>
          </a:xfrm>
        </p:spPr>
        <p:txBody>
          <a:bodyPr/>
          <a:lstStyle/>
          <a:p>
            <a:r>
              <a:rPr lang="en-US" dirty="0"/>
              <a:t>Variant calling workflow</a:t>
            </a:r>
          </a:p>
        </p:txBody>
      </p:sp>
      <p:pic>
        <p:nvPicPr>
          <p:cNvPr id="1026" name="Picture 2" descr="A typical variant calling workflow . | Download Scientific Diagram">
            <a:extLst>
              <a:ext uri="{FF2B5EF4-FFF2-40B4-BE49-F238E27FC236}">
                <a16:creationId xmlns:a16="http://schemas.microsoft.com/office/drawing/2014/main" id="{6F9D0CA3-2249-619A-D42A-757FABCD8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297" y="1237343"/>
            <a:ext cx="8001154" cy="3249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FC86B6-C17D-48BE-7719-77AAB68D4FC6}"/>
              </a:ext>
            </a:extLst>
          </p:cNvPr>
          <p:cNvSpPr txBox="1"/>
          <p:nvPr/>
        </p:nvSpPr>
        <p:spPr>
          <a:xfrm>
            <a:off x="2551471" y="4732496"/>
            <a:ext cx="9840861" cy="923330"/>
          </a:xfrm>
          <a:prstGeom prst="rect">
            <a:avLst/>
          </a:prstGeom>
          <a:noFill/>
        </p:spPr>
        <p:txBody>
          <a:bodyPr wrap="square">
            <a:spAutoFit/>
          </a:bodyPr>
          <a:lstStyle/>
          <a:p>
            <a:r>
              <a:rPr lang="en-US" dirty="0"/>
              <a:t>Computational methods and resources for the interpretation of genomic variants in cancer - Scientific Figure on ResearchGate. Available from: https://www.researchgate.net/figure/A-typical-variant-calling-workflow_fig2_278912701 [accessed 17 Jun, 2024]</a:t>
            </a:r>
          </a:p>
        </p:txBody>
      </p:sp>
    </p:spTree>
    <p:extLst>
      <p:ext uri="{BB962C8B-B14F-4D97-AF65-F5344CB8AC3E}">
        <p14:creationId xmlns:p14="http://schemas.microsoft.com/office/powerpoint/2010/main" val="2388729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3E3C-559C-5298-0814-73C9AF6352DF}"/>
              </a:ext>
            </a:extLst>
          </p:cNvPr>
          <p:cNvSpPr>
            <a:spLocks noGrp="1"/>
          </p:cNvSpPr>
          <p:nvPr>
            <p:ph type="title"/>
          </p:nvPr>
        </p:nvSpPr>
        <p:spPr>
          <a:xfrm>
            <a:off x="838200" y="365125"/>
            <a:ext cx="10515600" cy="608269"/>
          </a:xfrm>
        </p:spPr>
        <p:txBody>
          <a:bodyPr>
            <a:normAutofit fontScale="90000"/>
          </a:bodyPr>
          <a:lstStyle/>
          <a:p>
            <a:r>
              <a:rPr lang="en-US" dirty="0"/>
              <a:t>SRA database</a:t>
            </a:r>
          </a:p>
        </p:txBody>
      </p:sp>
      <p:sp>
        <p:nvSpPr>
          <p:cNvPr id="3" name="Content Placeholder 2">
            <a:extLst>
              <a:ext uri="{FF2B5EF4-FFF2-40B4-BE49-F238E27FC236}">
                <a16:creationId xmlns:a16="http://schemas.microsoft.com/office/drawing/2014/main" id="{E08D641A-2117-D731-1D00-21D25BD4D21A}"/>
              </a:ext>
            </a:extLst>
          </p:cNvPr>
          <p:cNvSpPr>
            <a:spLocks noGrp="1"/>
          </p:cNvSpPr>
          <p:nvPr>
            <p:ph idx="1"/>
          </p:nvPr>
        </p:nvSpPr>
        <p:spPr>
          <a:xfrm>
            <a:off x="604684" y="973394"/>
            <a:ext cx="10749116" cy="5884606"/>
          </a:xfrm>
        </p:spPr>
        <p:txBody>
          <a:bodyPr>
            <a:normAutofit fontScale="92500" lnSpcReduction="10000"/>
          </a:bodyPr>
          <a:lstStyle/>
          <a:p>
            <a:r>
              <a:rPr lang="en-US" sz="2000" b="0" i="0" dirty="0">
                <a:solidFill>
                  <a:srgbClr val="1B1B1B"/>
                </a:solidFill>
                <a:effectLst/>
                <a:highlight>
                  <a:srgbClr val="FFFFFF"/>
                </a:highlight>
                <a:latin typeface="Droid Sans"/>
              </a:rPr>
              <a:t>The </a:t>
            </a:r>
            <a:r>
              <a:rPr lang="en-US" sz="2000" b="0" i="0" u="none" strike="noStrike" dirty="0">
                <a:solidFill>
                  <a:srgbClr val="004FBA"/>
                </a:solidFill>
                <a:effectLst/>
                <a:highlight>
                  <a:srgbClr val="FFFFFF"/>
                </a:highlight>
                <a:latin typeface="Droid Sans"/>
                <a:hlinkClick r:id="rId2"/>
              </a:rPr>
              <a:t>Sequence Read Archive</a:t>
            </a:r>
            <a:r>
              <a:rPr lang="en-US" sz="2000" b="0" i="0" dirty="0">
                <a:solidFill>
                  <a:srgbClr val="1B1B1B"/>
                </a:solidFill>
                <a:effectLst/>
                <a:highlight>
                  <a:srgbClr val="FFFFFF"/>
                </a:highlight>
                <a:latin typeface="Droid Sans"/>
              </a:rPr>
              <a:t> (SRA) is the </a:t>
            </a:r>
            <a:r>
              <a:rPr lang="en-US" sz="2000" b="0" i="0" u="none" strike="noStrike" dirty="0">
                <a:solidFill>
                  <a:srgbClr val="004FBA"/>
                </a:solidFill>
                <a:effectLst/>
                <a:highlight>
                  <a:srgbClr val="FFFFFF"/>
                </a:highlight>
                <a:latin typeface="Droid Sans"/>
                <a:hlinkClick r:id="rId3"/>
              </a:rPr>
              <a:t>National Center for Biotechnology Information</a:t>
            </a:r>
            <a:r>
              <a:rPr lang="en-US" sz="2000" b="0" i="0" dirty="0">
                <a:solidFill>
                  <a:srgbClr val="1B1B1B"/>
                </a:solidFill>
                <a:effectLst/>
                <a:highlight>
                  <a:srgbClr val="FFFFFF"/>
                </a:highlight>
                <a:latin typeface="Droid Sans"/>
              </a:rPr>
              <a:t> (NCBI) database that stores sequence data obtained from next generation sequence technology</a:t>
            </a:r>
          </a:p>
          <a:p>
            <a:r>
              <a:rPr lang="en-US" sz="2000" b="0" i="0" dirty="0">
                <a:solidFill>
                  <a:srgbClr val="1B1B1B"/>
                </a:solidFill>
                <a:effectLst/>
                <a:highlight>
                  <a:srgbClr val="FFFFFF"/>
                </a:highlight>
                <a:latin typeface="Droid Sans"/>
              </a:rPr>
              <a:t>The SRA is a broad collection of experimental DNA and RNA sequences that represent genome diversity across the tree of life. Through this database, researchers can search metadata for those sequences to locate the sequence reads for further analyses</a:t>
            </a:r>
          </a:p>
          <a:p>
            <a:r>
              <a:rPr lang="en-US" sz="2000" b="0" i="0" dirty="0">
                <a:solidFill>
                  <a:srgbClr val="202122"/>
                </a:solidFill>
                <a:effectLst/>
                <a:highlight>
                  <a:srgbClr val="FFFFFF"/>
                </a:highlight>
                <a:latin typeface="Arial" panose="020B0604020202020204" pitchFamily="34" charset="0"/>
              </a:rPr>
              <a:t>The archive is part of the </a:t>
            </a:r>
            <a:r>
              <a:rPr lang="en-US" sz="2000" b="0" i="0" u="none" strike="noStrike" dirty="0">
                <a:effectLst/>
                <a:highlight>
                  <a:srgbClr val="FFFFFF"/>
                </a:highlight>
                <a:latin typeface="Arial" panose="020B0604020202020204" pitchFamily="34" charset="0"/>
                <a:hlinkClick r:id="rId4" tooltip="International Nucleotide Sequence Database Collaboration"/>
              </a:rPr>
              <a:t>International Nucleotide Sequence Database Collaboration</a:t>
            </a:r>
            <a:r>
              <a:rPr lang="en-US" sz="2000" b="0" i="0" dirty="0">
                <a:solidFill>
                  <a:srgbClr val="202122"/>
                </a:solidFill>
                <a:effectLst/>
                <a:highlight>
                  <a:srgbClr val="FFFFFF"/>
                </a:highlight>
                <a:latin typeface="Arial" panose="020B0604020202020204" pitchFamily="34" charset="0"/>
              </a:rPr>
              <a:t> (INSDC), and run as a collaboration between the NCBI, the </a:t>
            </a:r>
            <a:r>
              <a:rPr lang="en-US" sz="2000" b="0" i="0" u="none" strike="noStrike" dirty="0">
                <a:effectLst/>
                <a:highlight>
                  <a:srgbClr val="FFFFFF"/>
                </a:highlight>
                <a:latin typeface="Arial" panose="020B0604020202020204" pitchFamily="34" charset="0"/>
                <a:hlinkClick r:id="rId5" tooltip="European Bioinformatics Institute"/>
              </a:rPr>
              <a:t>European Bioinformatics Institute</a:t>
            </a:r>
            <a:r>
              <a:rPr lang="en-US" sz="2000" b="0" i="0" dirty="0">
                <a:solidFill>
                  <a:srgbClr val="202122"/>
                </a:solidFill>
                <a:effectLst/>
                <a:highlight>
                  <a:srgbClr val="FFFFFF"/>
                </a:highlight>
                <a:latin typeface="Arial" panose="020B0604020202020204" pitchFamily="34" charset="0"/>
              </a:rPr>
              <a:t> (EBI), and the </a:t>
            </a:r>
            <a:r>
              <a:rPr lang="en-US" sz="2000" b="0" i="0" u="none" strike="noStrike" dirty="0">
                <a:effectLst/>
                <a:highlight>
                  <a:srgbClr val="FFFFFF"/>
                </a:highlight>
                <a:latin typeface="Arial" panose="020B0604020202020204" pitchFamily="34" charset="0"/>
                <a:hlinkClick r:id="rId6" tooltip="DNA Data Bank of Japan"/>
              </a:rPr>
              <a:t>DNA Data Bank of Japan</a:t>
            </a:r>
            <a:r>
              <a:rPr lang="en-US" sz="2000" b="0" i="0" dirty="0">
                <a:solidFill>
                  <a:srgbClr val="202122"/>
                </a:solidFill>
                <a:effectLst/>
                <a:highlight>
                  <a:srgbClr val="FFFFFF"/>
                </a:highlight>
                <a:latin typeface="Arial" panose="020B0604020202020204" pitchFamily="34" charset="0"/>
              </a:rPr>
              <a:t> (DDBJ)</a:t>
            </a:r>
          </a:p>
          <a:p>
            <a:r>
              <a:rPr lang="en-US" sz="2000" b="0" i="0" dirty="0">
                <a:solidFill>
                  <a:srgbClr val="202122"/>
                </a:solidFill>
                <a:effectLst/>
                <a:highlight>
                  <a:srgbClr val="FFFFFF"/>
                </a:highlight>
                <a:latin typeface="Arial" panose="020B0604020202020204" pitchFamily="34" charset="0"/>
              </a:rPr>
              <a:t>The preferred </a:t>
            </a:r>
            <a:r>
              <a:rPr lang="en-US" sz="2000" b="0" i="0" u="none" strike="noStrike" dirty="0">
                <a:effectLst/>
                <a:highlight>
                  <a:srgbClr val="FFFFFF"/>
                </a:highlight>
                <a:latin typeface="Arial" panose="020B0604020202020204" pitchFamily="34" charset="0"/>
                <a:hlinkClick r:id="rId7" tooltip="File format"/>
              </a:rPr>
              <a:t>data format</a:t>
            </a:r>
            <a:r>
              <a:rPr lang="en-US" sz="2000" b="0" i="0" dirty="0">
                <a:solidFill>
                  <a:srgbClr val="202122"/>
                </a:solidFill>
                <a:effectLst/>
                <a:highlight>
                  <a:srgbClr val="FFFFFF"/>
                </a:highlight>
                <a:latin typeface="Arial" panose="020B0604020202020204" pitchFamily="34" charset="0"/>
              </a:rPr>
              <a:t> for files submitted to the SRA is the </a:t>
            </a:r>
            <a:r>
              <a:rPr lang="en-US" sz="2000" b="0" i="0" u="none" strike="noStrike" dirty="0">
                <a:effectLst/>
                <a:highlight>
                  <a:srgbClr val="FFFFFF"/>
                </a:highlight>
                <a:latin typeface="Arial" panose="020B0604020202020204" pitchFamily="34" charset="0"/>
                <a:hlinkClick r:id="rId8" tooltip="Binary Alignment Map"/>
              </a:rPr>
              <a:t>BAM format</a:t>
            </a:r>
            <a:r>
              <a:rPr lang="en-US" sz="2000" b="0" i="0" dirty="0">
                <a:solidFill>
                  <a:srgbClr val="202122"/>
                </a:solidFill>
                <a:effectLst/>
                <a:highlight>
                  <a:srgbClr val="FFFFFF"/>
                </a:highlight>
                <a:latin typeface="Arial" panose="020B0604020202020204" pitchFamily="34" charset="0"/>
              </a:rPr>
              <a:t>, which is capable of storing both aligned and unaligned reads</a:t>
            </a:r>
          </a:p>
          <a:p>
            <a:r>
              <a:rPr lang="en-US" sz="2000" dirty="0"/>
              <a:t>The SRA is integrated with other NCBI resources, such as GenBank, GEO (Gene Expression Omnibus), and </a:t>
            </a:r>
            <a:r>
              <a:rPr lang="en-US" sz="2000" dirty="0" err="1"/>
              <a:t>BioProject</a:t>
            </a:r>
            <a:r>
              <a:rPr lang="en-US" sz="2000" dirty="0"/>
              <a:t>, providing a comprehensive ecosystem for genomic data</a:t>
            </a:r>
          </a:p>
          <a:p>
            <a:r>
              <a:rPr lang="en-US" sz="2000" dirty="0"/>
              <a:t>Use the SRA Run Selector or the SRA Search page on the NCBI website to find datasets of interest</a:t>
            </a:r>
          </a:p>
          <a:p>
            <a:r>
              <a:rPr lang="en-US" sz="2000" dirty="0"/>
              <a:t>Data can be downloaded using the SRA Toolkit, a set of command-line tools for retrieving and processing SRA data</a:t>
            </a:r>
          </a:p>
          <a:p>
            <a:r>
              <a:rPr lang="en-US" sz="2000" dirty="0"/>
              <a:t>The toolkit supports various operations, including downloading, converting formats, and performing basic data manipulations</a:t>
            </a:r>
          </a:p>
          <a:p>
            <a:r>
              <a:rPr lang="en-US" sz="2000" dirty="0"/>
              <a:t>Once downloaded, SRA data can be analyzed using bioinformatics tools and pipelines tailored for specific types of analyses, such as read alignment, variant calling, and gene expression quantification</a:t>
            </a:r>
            <a:r>
              <a:rPr lang="en-US" sz="2000" dirty="0">
                <a:solidFill>
                  <a:srgbClr val="1B1B1B"/>
                </a:solidFill>
                <a:highlight>
                  <a:srgbClr val="FFFFFF"/>
                </a:highlight>
                <a:latin typeface="Droid Sans"/>
              </a:rPr>
              <a:t>	</a:t>
            </a:r>
            <a:endParaRPr lang="en-US" sz="2000" dirty="0"/>
          </a:p>
        </p:txBody>
      </p:sp>
    </p:spTree>
    <p:extLst>
      <p:ext uri="{BB962C8B-B14F-4D97-AF65-F5344CB8AC3E}">
        <p14:creationId xmlns:p14="http://schemas.microsoft.com/office/powerpoint/2010/main" val="4148496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BADE-7EC3-B777-89BF-626933451A4D}"/>
              </a:ext>
            </a:extLst>
          </p:cNvPr>
          <p:cNvSpPr>
            <a:spLocks noGrp="1"/>
          </p:cNvSpPr>
          <p:nvPr>
            <p:ph type="title"/>
          </p:nvPr>
        </p:nvSpPr>
        <p:spPr/>
        <p:txBody>
          <a:bodyPr/>
          <a:lstStyle/>
          <a:p>
            <a:r>
              <a:rPr lang="en-US" dirty="0"/>
              <a:t>Reference genome</a:t>
            </a:r>
          </a:p>
        </p:txBody>
      </p:sp>
      <p:sp>
        <p:nvSpPr>
          <p:cNvPr id="3" name="Content Placeholder 2">
            <a:extLst>
              <a:ext uri="{FF2B5EF4-FFF2-40B4-BE49-F238E27FC236}">
                <a16:creationId xmlns:a16="http://schemas.microsoft.com/office/drawing/2014/main" id="{F191CE8A-E03C-30F6-4E88-92D1653D81EC}"/>
              </a:ext>
            </a:extLst>
          </p:cNvPr>
          <p:cNvSpPr>
            <a:spLocks noGrp="1"/>
          </p:cNvSpPr>
          <p:nvPr>
            <p:ph idx="1"/>
          </p:nvPr>
        </p:nvSpPr>
        <p:spPr/>
        <p:txBody>
          <a:bodyPr/>
          <a:lstStyle/>
          <a:p>
            <a:r>
              <a:rPr lang="en-US" dirty="0"/>
              <a:t>A reference genome is a complete or nearly complete sequence of the DNA for an organism's genome. It acts as a template or standard for genomic studies</a:t>
            </a:r>
          </a:p>
          <a:p>
            <a:r>
              <a:rPr lang="en-US" dirty="0"/>
              <a:t>The reference genome serves as a benchmark for mapping and aligning sequencing reads, identifying genetic variants, and conducting various genomic analyses</a:t>
            </a:r>
          </a:p>
          <a:p>
            <a:r>
              <a:rPr lang="en-US" dirty="0"/>
              <a:t>UCSC genome browser</a:t>
            </a:r>
          </a:p>
          <a:p>
            <a:r>
              <a:rPr lang="en-US" dirty="0"/>
              <a:t>hrCh18</a:t>
            </a:r>
          </a:p>
        </p:txBody>
      </p:sp>
    </p:spTree>
    <p:extLst>
      <p:ext uri="{BB962C8B-B14F-4D97-AF65-F5344CB8AC3E}">
        <p14:creationId xmlns:p14="http://schemas.microsoft.com/office/powerpoint/2010/main" val="2525857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773B-E5FB-04D3-3223-9E4566C89DED}"/>
              </a:ext>
            </a:extLst>
          </p:cNvPr>
          <p:cNvSpPr>
            <a:spLocks noGrp="1"/>
          </p:cNvSpPr>
          <p:nvPr>
            <p:ph type="title"/>
          </p:nvPr>
        </p:nvSpPr>
        <p:spPr/>
        <p:txBody>
          <a:bodyPr/>
          <a:lstStyle/>
          <a:p>
            <a:r>
              <a:rPr lang="en-US" dirty="0"/>
              <a:t>How a Reference Genome is Used</a:t>
            </a:r>
          </a:p>
        </p:txBody>
      </p:sp>
      <p:sp>
        <p:nvSpPr>
          <p:cNvPr id="3" name="Content Placeholder 2">
            <a:extLst>
              <a:ext uri="{FF2B5EF4-FFF2-40B4-BE49-F238E27FC236}">
                <a16:creationId xmlns:a16="http://schemas.microsoft.com/office/drawing/2014/main" id="{4D6F179E-ECC1-C781-EE19-B808CB6639DE}"/>
              </a:ext>
            </a:extLst>
          </p:cNvPr>
          <p:cNvSpPr>
            <a:spLocks noGrp="1"/>
          </p:cNvSpPr>
          <p:nvPr>
            <p:ph idx="1"/>
          </p:nvPr>
        </p:nvSpPr>
        <p:spPr/>
        <p:txBody>
          <a:bodyPr>
            <a:normAutofit fontScale="85000" lnSpcReduction="20000"/>
          </a:bodyPr>
          <a:lstStyle/>
          <a:p>
            <a:pPr marL="514350" indent="-514350">
              <a:buFont typeface="+mj-lt"/>
              <a:buAutoNum type="arabicPeriod"/>
            </a:pPr>
            <a:r>
              <a:rPr lang="en-US" b="1" dirty="0"/>
              <a:t>Alignment and Mapping</a:t>
            </a:r>
            <a:r>
              <a:rPr lang="en-US" dirty="0"/>
              <a:t>:</a:t>
            </a:r>
          </a:p>
          <a:p>
            <a:pPr lvl="1"/>
            <a:r>
              <a:rPr lang="en-US" dirty="0"/>
              <a:t>When sequencing an individual's genome, the short reads generated are aligned to the reference genome. This helps determine where each read comes from within the genome.</a:t>
            </a:r>
          </a:p>
          <a:p>
            <a:pPr lvl="1"/>
            <a:r>
              <a:rPr lang="en-US" dirty="0"/>
              <a:t>Tools like BWA (Burrows-Wheeler Aligner) and Bowtie are commonly used for aligning reads to the reference genome.</a:t>
            </a:r>
          </a:p>
          <a:p>
            <a:pPr marL="514350" indent="-514350">
              <a:buFont typeface="+mj-lt"/>
              <a:buAutoNum type="arabicPeriod"/>
            </a:pPr>
            <a:r>
              <a:rPr lang="en-US" b="1" dirty="0"/>
              <a:t>Variant Calling</a:t>
            </a:r>
            <a:r>
              <a:rPr lang="en-US" dirty="0"/>
              <a:t>:</a:t>
            </a:r>
          </a:p>
          <a:p>
            <a:pPr lvl="1"/>
            <a:r>
              <a:rPr lang="en-US" dirty="0"/>
              <a:t>By comparing the sequenced genome to the reference genome, researchers can identify genetic variants such as single nucleotide polymorphisms (SNPs), insertions, deletions, and structural variations.</a:t>
            </a:r>
          </a:p>
          <a:p>
            <a:pPr lvl="1"/>
            <a:r>
              <a:rPr lang="en-US" dirty="0"/>
              <a:t>Tools like GATK (Genome Analysis Toolkit) are used for variant calling.</a:t>
            </a:r>
          </a:p>
          <a:p>
            <a:pPr marL="514350" indent="-514350">
              <a:buFont typeface="+mj-lt"/>
              <a:buAutoNum type="arabicPeriod"/>
            </a:pPr>
            <a:r>
              <a:rPr lang="en-US" dirty="0"/>
              <a:t>Annotation:</a:t>
            </a:r>
          </a:p>
          <a:p>
            <a:pPr lvl="1"/>
            <a:r>
              <a:rPr lang="en-US" dirty="0"/>
              <a:t>The reference genome is annotated to identify genes, regulatory elements, and other functional regions</a:t>
            </a:r>
          </a:p>
          <a:p>
            <a:pPr lvl="1"/>
            <a:r>
              <a:rPr lang="en-US" dirty="0"/>
              <a:t>Databases such as </a:t>
            </a:r>
            <a:r>
              <a:rPr lang="en-US" dirty="0" err="1"/>
              <a:t>Ensembl</a:t>
            </a:r>
            <a:r>
              <a:rPr lang="en-US" dirty="0"/>
              <a:t> and </a:t>
            </a:r>
            <a:r>
              <a:rPr lang="en-US" dirty="0" err="1"/>
              <a:t>RefSeq</a:t>
            </a:r>
            <a:r>
              <a:rPr lang="en-US" dirty="0"/>
              <a:t> provide annotated reference genomes with detailed information on gene locations and functions</a:t>
            </a:r>
          </a:p>
        </p:txBody>
      </p:sp>
    </p:spTree>
    <p:extLst>
      <p:ext uri="{BB962C8B-B14F-4D97-AF65-F5344CB8AC3E}">
        <p14:creationId xmlns:p14="http://schemas.microsoft.com/office/powerpoint/2010/main" val="2152943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3011-EF65-263E-F75E-B49ABB7EF770}"/>
              </a:ext>
            </a:extLst>
          </p:cNvPr>
          <p:cNvSpPr>
            <a:spLocks noGrp="1"/>
          </p:cNvSpPr>
          <p:nvPr>
            <p:ph type="title"/>
          </p:nvPr>
        </p:nvSpPr>
        <p:spPr/>
        <p:txBody>
          <a:bodyPr/>
          <a:lstStyle/>
          <a:p>
            <a:r>
              <a:rPr lang="en-US" dirty="0"/>
              <a:t>FASTQ format</a:t>
            </a:r>
          </a:p>
        </p:txBody>
      </p:sp>
      <p:pic>
        <p:nvPicPr>
          <p:cNvPr id="1026" name="Picture 2" descr="FASTQ files">
            <a:extLst>
              <a:ext uri="{FF2B5EF4-FFF2-40B4-BE49-F238E27FC236}">
                <a16:creationId xmlns:a16="http://schemas.microsoft.com/office/drawing/2014/main" id="{CA212214-AAB0-C012-EFED-FA86B6FF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024" y="1477616"/>
            <a:ext cx="6969228" cy="3902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1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A916-9521-FBB8-3974-EDE7986F9252}"/>
              </a:ext>
            </a:extLst>
          </p:cNvPr>
          <p:cNvSpPr>
            <a:spLocks noGrp="1"/>
          </p:cNvSpPr>
          <p:nvPr>
            <p:ph type="title"/>
          </p:nvPr>
        </p:nvSpPr>
        <p:spPr>
          <a:xfrm>
            <a:off x="6288086" y="365125"/>
            <a:ext cx="5065713" cy="1325563"/>
          </a:xfrm>
        </p:spPr>
        <p:txBody>
          <a:bodyPr/>
          <a:lstStyle/>
          <a:p>
            <a:r>
              <a:rPr lang="en-US" dirty="0"/>
              <a:t>VARIANT CALLING PIPELINE</a:t>
            </a:r>
          </a:p>
        </p:txBody>
      </p:sp>
      <p:sp>
        <p:nvSpPr>
          <p:cNvPr id="7" name="TextBox 6">
            <a:extLst>
              <a:ext uri="{FF2B5EF4-FFF2-40B4-BE49-F238E27FC236}">
                <a16:creationId xmlns:a16="http://schemas.microsoft.com/office/drawing/2014/main" id="{813E00A7-F17A-9AB3-0C52-43AEE162EB29}"/>
              </a:ext>
            </a:extLst>
          </p:cNvPr>
          <p:cNvSpPr txBox="1"/>
          <p:nvPr/>
        </p:nvSpPr>
        <p:spPr>
          <a:xfrm>
            <a:off x="6288087" y="5111571"/>
            <a:ext cx="6093372" cy="1200329"/>
          </a:xfrm>
          <a:prstGeom prst="rect">
            <a:avLst/>
          </a:prstGeom>
          <a:noFill/>
        </p:spPr>
        <p:txBody>
          <a:bodyPr wrap="square">
            <a:spAutoFit/>
          </a:bodyPr>
          <a:lstStyle/>
          <a:p>
            <a:r>
              <a:rPr lang="en-US" dirty="0"/>
              <a:t>Carter, Tonia &amp; He, Max. (2016). Challenges of Identifying Clinically Actionable Genetic Variants for Precision Medicine. Journal of Healthcare Engineering. 2016. 1-14. 10.1155/2016/3617572. </a:t>
            </a:r>
          </a:p>
        </p:txBody>
      </p:sp>
      <p:pic>
        <p:nvPicPr>
          <p:cNvPr id="2050" name="Picture 2" descr="A flow chart of processing next-generation sequencing data.">
            <a:extLst>
              <a:ext uri="{FF2B5EF4-FFF2-40B4-BE49-F238E27FC236}">
                <a16:creationId xmlns:a16="http://schemas.microsoft.com/office/drawing/2014/main" id="{EFFEFB44-495D-7E59-E523-606A0B42C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70" y="110359"/>
            <a:ext cx="5449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9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ECF8-44A5-12B1-D8B7-96E477EF2BBA}"/>
              </a:ext>
            </a:extLst>
          </p:cNvPr>
          <p:cNvSpPr>
            <a:spLocks noGrp="1"/>
          </p:cNvSpPr>
          <p:nvPr>
            <p:ph type="title"/>
          </p:nvPr>
        </p:nvSpPr>
        <p:spPr>
          <a:xfrm>
            <a:off x="838200" y="25271"/>
            <a:ext cx="10515600" cy="1325563"/>
          </a:xfrm>
        </p:spPr>
        <p:txBody>
          <a:bodyPr/>
          <a:lstStyle/>
          <a:p>
            <a:pPr algn="ctr"/>
            <a:r>
              <a:rPr lang="en-US" dirty="0"/>
              <a:t>Different Sequencing technologies</a:t>
            </a:r>
          </a:p>
        </p:txBody>
      </p:sp>
      <p:sp>
        <p:nvSpPr>
          <p:cNvPr id="3" name="Text Placeholder 2">
            <a:extLst>
              <a:ext uri="{FF2B5EF4-FFF2-40B4-BE49-F238E27FC236}">
                <a16:creationId xmlns:a16="http://schemas.microsoft.com/office/drawing/2014/main" id="{DCE23755-24D3-B645-CDDE-4B6617BA2C8D}"/>
              </a:ext>
            </a:extLst>
          </p:cNvPr>
          <p:cNvSpPr>
            <a:spLocks noGrp="1"/>
          </p:cNvSpPr>
          <p:nvPr>
            <p:ph type="body" idx="1"/>
          </p:nvPr>
        </p:nvSpPr>
        <p:spPr>
          <a:xfrm>
            <a:off x="612419" y="1984375"/>
            <a:ext cx="3529603" cy="823912"/>
          </a:xfrm>
        </p:spPr>
        <p:style>
          <a:lnRef idx="2">
            <a:schemeClr val="dk1"/>
          </a:lnRef>
          <a:fillRef idx="1">
            <a:schemeClr val="lt1"/>
          </a:fillRef>
          <a:effectRef idx="0">
            <a:schemeClr val="dk1"/>
          </a:effectRef>
          <a:fontRef idx="minor">
            <a:schemeClr val="dk1"/>
          </a:fontRef>
        </p:style>
        <p:txBody>
          <a:bodyPr/>
          <a:lstStyle/>
          <a:p>
            <a:pPr algn="ctr"/>
            <a:r>
              <a:rPr lang="en-US" dirty="0"/>
              <a:t>First generation Sequencing</a:t>
            </a:r>
          </a:p>
        </p:txBody>
      </p:sp>
      <p:sp>
        <p:nvSpPr>
          <p:cNvPr id="4" name="Content Placeholder 3">
            <a:extLst>
              <a:ext uri="{FF2B5EF4-FFF2-40B4-BE49-F238E27FC236}">
                <a16:creationId xmlns:a16="http://schemas.microsoft.com/office/drawing/2014/main" id="{C81EA244-A29A-52B5-D852-F264290C3054}"/>
              </a:ext>
            </a:extLst>
          </p:cNvPr>
          <p:cNvSpPr>
            <a:spLocks noGrp="1"/>
          </p:cNvSpPr>
          <p:nvPr>
            <p:ph sz="half" idx="2"/>
          </p:nvPr>
        </p:nvSpPr>
        <p:spPr>
          <a:xfrm>
            <a:off x="612419" y="2808287"/>
            <a:ext cx="3529603" cy="3684588"/>
          </a:xfrm>
        </p:spPr>
        <p:style>
          <a:lnRef idx="2">
            <a:schemeClr val="dk1"/>
          </a:lnRef>
          <a:fillRef idx="1">
            <a:schemeClr val="lt1"/>
          </a:fillRef>
          <a:effectRef idx="0">
            <a:schemeClr val="dk1"/>
          </a:effectRef>
          <a:fontRef idx="minor">
            <a:schemeClr val="dk1"/>
          </a:fontRef>
        </p:style>
        <p:txBody>
          <a:bodyPr/>
          <a:lstStyle/>
          <a:p>
            <a:pPr algn="ctr"/>
            <a:r>
              <a:rPr lang="en-US" dirty="0"/>
              <a:t>Sanger’s sequencing</a:t>
            </a:r>
          </a:p>
          <a:p>
            <a:pPr algn="ctr"/>
            <a:r>
              <a:rPr lang="en-US" dirty="0"/>
              <a:t>Maxim and Gilbert</a:t>
            </a:r>
          </a:p>
          <a:p>
            <a:pPr algn="ctr"/>
            <a:r>
              <a:rPr lang="en-US" dirty="0"/>
              <a:t>dNTPs visualized by electrophoresis</a:t>
            </a:r>
          </a:p>
          <a:p>
            <a:pPr algn="ctr"/>
            <a:r>
              <a:rPr lang="en-US" dirty="0"/>
              <a:t>500-1000 bp fragments</a:t>
            </a:r>
          </a:p>
        </p:txBody>
      </p:sp>
      <p:sp>
        <p:nvSpPr>
          <p:cNvPr id="5" name="Text Placeholder 4">
            <a:extLst>
              <a:ext uri="{FF2B5EF4-FFF2-40B4-BE49-F238E27FC236}">
                <a16:creationId xmlns:a16="http://schemas.microsoft.com/office/drawing/2014/main" id="{7EE7267C-0B0E-00AD-3C3E-F8BF1156B7BD}"/>
              </a:ext>
            </a:extLst>
          </p:cNvPr>
          <p:cNvSpPr>
            <a:spLocks noGrp="1"/>
          </p:cNvSpPr>
          <p:nvPr>
            <p:ph type="body" sz="quarter" idx="3"/>
          </p:nvPr>
        </p:nvSpPr>
        <p:spPr>
          <a:xfrm>
            <a:off x="4322507" y="1984375"/>
            <a:ext cx="3546986" cy="823912"/>
          </a:xfrm>
        </p:spPr>
        <p:style>
          <a:lnRef idx="2">
            <a:schemeClr val="dk1"/>
          </a:lnRef>
          <a:fillRef idx="1">
            <a:schemeClr val="lt1"/>
          </a:fillRef>
          <a:effectRef idx="0">
            <a:schemeClr val="dk1"/>
          </a:effectRef>
          <a:fontRef idx="minor">
            <a:schemeClr val="dk1"/>
          </a:fontRef>
        </p:style>
        <p:txBody>
          <a:bodyPr/>
          <a:lstStyle/>
          <a:p>
            <a:pPr algn="ctr"/>
            <a:r>
              <a:rPr lang="en-US" dirty="0"/>
              <a:t>Second generation Sequencing</a:t>
            </a:r>
          </a:p>
        </p:txBody>
      </p:sp>
      <p:sp>
        <p:nvSpPr>
          <p:cNvPr id="6" name="Content Placeholder 5">
            <a:extLst>
              <a:ext uri="{FF2B5EF4-FFF2-40B4-BE49-F238E27FC236}">
                <a16:creationId xmlns:a16="http://schemas.microsoft.com/office/drawing/2014/main" id="{1E6E1A54-838F-A51E-6FC4-6B9811078E9D}"/>
              </a:ext>
            </a:extLst>
          </p:cNvPr>
          <p:cNvSpPr>
            <a:spLocks noGrp="1"/>
          </p:cNvSpPr>
          <p:nvPr>
            <p:ph sz="quarter" idx="4"/>
          </p:nvPr>
        </p:nvSpPr>
        <p:spPr>
          <a:xfrm>
            <a:off x="4322507" y="2808287"/>
            <a:ext cx="3546986" cy="3684588"/>
          </a:xfrm>
        </p:spPr>
        <p:style>
          <a:lnRef idx="2">
            <a:schemeClr val="dk1"/>
          </a:lnRef>
          <a:fillRef idx="1">
            <a:schemeClr val="lt1"/>
          </a:fillRef>
          <a:effectRef idx="0">
            <a:schemeClr val="dk1"/>
          </a:effectRef>
          <a:fontRef idx="minor">
            <a:schemeClr val="dk1"/>
          </a:fontRef>
        </p:style>
        <p:txBody>
          <a:bodyPr/>
          <a:lstStyle/>
          <a:p>
            <a:pPr algn="ctr"/>
            <a:r>
              <a:rPr lang="en-US" dirty="0"/>
              <a:t>454, </a:t>
            </a:r>
            <a:r>
              <a:rPr lang="en-US" dirty="0" err="1"/>
              <a:t>Solexa</a:t>
            </a:r>
            <a:r>
              <a:rPr lang="en-US" dirty="0"/>
              <a:t>, Ion Torrent, Illumina</a:t>
            </a:r>
          </a:p>
          <a:p>
            <a:pPr algn="ctr"/>
            <a:r>
              <a:rPr lang="en-US" dirty="0"/>
              <a:t>High throughput</a:t>
            </a:r>
          </a:p>
          <a:p>
            <a:pPr algn="ctr"/>
            <a:r>
              <a:rPr lang="en-US" dirty="0"/>
              <a:t>Parallelization of sequencing reactions</a:t>
            </a:r>
          </a:p>
          <a:p>
            <a:pPr algn="ctr"/>
            <a:r>
              <a:rPr lang="en-US" dirty="0"/>
              <a:t>50-500 bp fragments</a:t>
            </a:r>
          </a:p>
        </p:txBody>
      </p:sp>
      <p:sp>
        <p:nvSpPr>
          <p:cNvPr id="7" name="Text Placeholder 4">
            <a:extLst>
              <a:ext uri="{FF2B5EF4-FFF2-40B4-BE49-F238E27FC236}">
                <a16:creationId xmlns:a16="http://schemas.microsoft.com/office/drawing/2014/main" id="{0F51AA03-D464-FC5C-F2F5-26547E525537}"/>
              </a:ext>
            </a:extLst>
          </p:cNvPr>
          <p:cNvSpPr txBox="1">
            <a:spLocks/>
          </p:cNvSpPr>
          <p:nvPr/>
        </p:nvSpPr>
        <p:spPr>
          <a:xfrm>
            <a:off x="7525183" y="1984375"/>
            <a:ext cx="3546986"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p>
        </p:txBody>
      </p:sp>
      <p:sp>
        <p:nvSpPr>
          <p:cNvPr id="8" name="Content Placeholder 5">
            <a:extLst>
              <a:ext uri="{FF2B5EF4-FFF2-40B4-BE49-F238E27FC236}">
                <a16:creationId xmlns:a16="http://schemas.microsoft.com/office/drawing/2014/main" id="{2A88BF1F-2FAA-4A5A-7393-29B2BBACFA59}"/>
              </a:ext>
            </a:extLst>
          </p:cNvPr>
          <p:cNvSpPr txBox="1">
            <a:spLocks/>
          </p:cNvSpPr>
          <p:nvPr/>
        </p:nvSpPr>
        <p:spPr>
          <a:xfrm>
            <a:off x="7525183" y="2808287"/>
            <a:ext cx="354698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 Placeholder 4">
            <a:extLst>
              <a:ext uri="{FF2B5EF4-FFF2-40B4-BE49-F238E27FC236}">
                <a16:creationId xmlns:a16="http://schemas.microsoft.com/office/drawing/2014/main" id="{D16ED255-F567-C216-AF4A-6B198EFD276A}"/>
              </a:ext>
            </a:extLst>
          </p:cNvPr>
          <p:cNvSpPr txBox="1">
            <a:spLocks/>
          </p:cNvSpPr>
          <p:nvPr/>
        </p:nvSpPr>
        <p:spPr>
          <a:xfrm>
            <a:off x="7554679" y="1984375"/>
            <a:ext cx="3546986"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0" name="Content Placeholder 5">
            <a:extLst>
              <a:ext uri="{FF2B5EF4-FFF2-40B4-BE49-F238E27FC236}">
                <a16:creationId xmlns:a16="http://schemas.microsoft.com/office/drawing/2014/main" id="{E9D4CB5F-BDC3-05A8-2F0A-A8710A7182C9}"/>
              </a:ext>
            </a:extLst>
          </p:cNvPr>
          <p:cNvSpPr txBox="1">
            <a:spLocks/>
          </p:cNvSpPr>
          <p:nvPr/>
        </p:nvSpPr>
        <p:spPr>
          <a:xfrm>
            <a:off x="7554679" y="2808287"/>
            <a:ext cx="354698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ext Placeholder 4">
            <a:extLst>
              <a:ext uri="{FF2B5EF4-FFF2-40B4-BE49-F238E27FC236}">
                <a16:creationId xmlns:a16="http://schemas.microsoft.com/office/drawing/2014/main" id="{DF8B3AA6-F482-15F9-5EA0-FBD328F5296F}"/>
              </a:ext>
            </a:extLst>
          </p:cNvPr>
          <p:cNvSpPr txBox="1">
            <a:spLocks/>
          </p:cNvSpPr>
          <p:nvPr/>
        </p:nvSpPr>
        <p:spPr>
          <a:xfrm>
            <a:off x="8049978" y="1984375"/>
            <a:ext cx="3546986" cy="82391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Third generation Sequencing</a:t>
            </a:r>
          </a:p>
        </p:txBody>
      </p:sp>
      <p:sp>
        <p:nvSpPr>
          <p:cNvPr id="13" name="Content Placeholder 5">
            <a:extLst>
              <a:ext uri="{FF2B5EF4-FFF2-40B4-BE49-F238E27FC236}">
                <a16:creationId xmlns:a16="http://schemas.microsoft.com/office/drawing/2014/main" id="{CFAFD9A8-A499-6AEC-2CA1-A389258F0685}"/>
              </a:ext>
            </a:extLst>
          </p:cNvPr>
          <p:cNvSpPr txBox="1">
            <a:spLocks/>
          </p:cNvSpPr>
          <p:nvPr/>
        </p:nvSpPr>
        <p:spPr>
          <a:xfrm>
            <a:off x="8049978" y="2808287"/>
            <a:ext cx="3546986" cy="368458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PacBio, Oxford Nanopore</a:t>
            </a:r>
          </a:p>
          <a:p>
            <a:pPr algn="ctr"/>
            <a:r>
              <a:rPr lang="en-US" dirty="0"/>
              <a:t>Real time sequencing  with single nucleotide resolution</a:t>
            </a:r>
          </a:p>
          <a:p>
            <a:pPr algn="ctr"/>
            <a:r>
              <a:rPr lang="en-US" dirty="0"/>
              <a:t>Tens of kb fragments</a:t>
            </a:r>
          </a:p>
        </p:txBody>
      </p:sp>
      <p:sp>
        <p:nvSpPr>
          <p:cNvPr id="14" name="Rectangle 13">
            <a:extLst>
              <a:ext uri="{FF2B5EF4-FFF2-40B4-BE49-F238E27FC236}">
                <a16:creationId xmlns:a16="http://schemas.microsoft.com/office/drawing/2014/main" id="{A90DFA0F-E4B4-A524-7119-3D1E1708F38F}"/>
              </a:ext>
            </a:extLst>
          </p:cNvPr>
          <p:cNvSpPr/>
          <p:nvPr/>
        </p:nvSpPr>
        <p:spPr>
          <a:xfrm>
            <a:off x="612419" y="1342103"/>
            <a:ext cx="7257074" cy="486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Short-read sequencing</a:t>
            </a:r>
          </a:p>
        </p:txBody>
      </p:sp>
      <p:sp>
        <p:nvSpPr>
          <p:cNvPr id="15" name="Rectangle 14">
            <a:extLst>
              <a:ext uri="{FF2B5EF4-FFF2-40B4-BE49-F238E27FC236}">
                <a16:creationId xmlns:a16="http://schemas.microsoft.com/office/drawing/2014/main" id="{5B0BB3A4-E8B1-62E3-3A20-083147983C2E}"/>
              </a:ext>
            </a:extLst>
          </p:cNvPr>
          <p:cNvSpPr/>
          <p:nvPr/>
        </p:nvSpPr>
        <p:spPr>
          <a:xfrm>
            <a:off x="8049978" y="1350834"/>
            <a:ext cx="3546986" cy="486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Long-read sequencing</a:t>
            </a:r>
          </a:p>
        </p:txBody>
      </p:sp>
    </p:spTree>
    <p:extLst>
      <p:ext uri="{BB962C8B-B14F-4D97-AF65-F5344CB8AC3E}">
        <p14:creationId xmlns:p14="http://schemas.microsoft.com/office/powerpoint/2010/main" val="411283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brief history of Next Generation Sequencing (NGS)">
            <a:extLst>
              <a:ext uri="{FF2B5EF4-FFF2-40B4-BE49-F238E27FC236}">
                <a16:creationId xmlns:a16="http://schemas.microsoft.com/office/drawing/2014/main" id="{2467CAB4-4B45-7663-2D89-FD079322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11" y="1527842"/>
            <a:ext cx="11351978" cy="435676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4E618A85-72C7-736D-9601-A95726F3DD59}"/>
              </a:ext>
            </a:extLst>
          </p:cNvPr>
          <p:cNvSpPr>
            <a:spLocks noGrp="1"/>
          </p:cNvSpPr>
          <p:nvPr>
            <p:ph type="title"/>
          </p:nvPr>
        </p:nvSpPr>
        <p:spPr>
          <a:xfrm>
            <a:off x="1000432" y="350377"/>
            <a:ext cx="10515600" cy="1325563"/>
          </a:xfrm>
        </p:spPr>
        <p:txBody>
          <a:bodyPr/>
          <a:lstStyle/>
          <a:p>
            <a:r>
              <a:rPr lang="en-US" dirty="0"/>
              <a:t>Timeline of DNA sequencing technologies </a:t>
            </a:r>
          </a:p>
        </p:txBody>
      </p:sp>
    </p:spTree>
    <p:extLst>
      <p:ext uri="{BB962C8B-B14F-4D97-AF65-F5344CB8AC3E}">
        <p14:creationId xmlns:p14="http://schemas.microsoft.com/office/powerpoint/2010/main" val="59965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4C274-D9E2-5392-4AF1-341D94C911A2}"/>
              </a:ext>
            </a:extLst>
          </p:cNvPr>
          <p:cNvSpPr>
            <a:spLocks noGrp="1"/>
          </p:cNvSpPr>
          <p:nvPr>
            <p:ph type="title"/>
          </p:nvPr>
        </p:nvSpPr>
        <p:spPr>
          <a:xfrm>
            <a:off x="761803" y="350196"/>
            <a:ext cx="4646904" cy="1624520"/>
          </a:xfrm>
        </p:spPr>
        <p:txBody>
          <a:bodyPr anchor="ctr">
            <a:normAutofit/>
          </a:bodyPr>
          <a:lstStyle/>
          <a:p>
            <a:r>
              <a:rPr lang="en-US" sz="4000" b="1" dirty="0"/>
              <a:t>Next Generation Sequencing (NGS)</a:t>
            </a:r>
          </a:p>
        </p:txBody>
      </p:sp>
      <p:sp>
        <p:nvSpPr>
          <p:cNvPr id="3" name="Content Placeholder 2">
            <a:extLst>
              <a:ext uri="{FF2B5EF4-FFF2-40B4-BE49-F238E27FC236}">
                <a16:creationId xmlns:a16="http://schemas.microsoft.com/office/drawing/2014/main" id="{765EF478-F50B-FC53-A399-72F22EBD7EEF}"/>
              </a:ext>
            </a:extLst>
          </p:cNvPr>
          <p:cNvSpPr>
            <a:spLocks noGrp="1"/>
          </p:cNvSpPr>
          <p:nvPr>
            <p:ph idx="1"/>
          </p:nvPr>
        </p:nvSpPr>
        <p:spPr>
          <a:xfrm>
            <a:off x="761802" y="2743200"/>
            <a:ext cx="4646905" cy="3613149"/>
          </a:xfrm>
        </p:spPr>
        <p:txBody>
          <a:bodyPr anchor="ctr">
            <a:normAutofit/>
          </a:bodyPr>
          <a:lstStyle/>
          <a:p>
            <a:r>
              <a:rPr lang="en-US" sz="2000"/>
              <a:t>High-throughput sequencing technologies that allow for rapid sequencing of DNA and RNA with high accuracy</a:t>
            </a:r>
          </a:p>
          <a:p>
            <a:r>
              <a:rPr lang="en-US" sz="2000"/>
              <a:t>NGS can process millions to billions of sequences simultaneously, making it a powerful tool for genomics, transcriptomics, and other areas of molecular biology</a:t>
            </a:r>
          </a:p>
        </p:txBody>
      </p:sp>
      <p:pic>
        <p:nvPicPr>
          <p:cNvPr id="5" name="Picture 4" descr="A row of samples for medical testing">
            <a:extLst>
              <a:ext uri="{FF2B5EF4-FFF2-40B4-BE49-F238E27FC236}">
                <a16:creationId xmlns:a16="http://schemas.microsoft.com/office/drawing/2014/main" id="{06E383EB-3843-9418-2823-8F09CF6EB3DE}"/>
              </a:ext>
            </a:extLst>
          </p:cNvPr>
          <p:cNvPicPr>
            <a:picLocks noChangeAspect="1"/>
          </p:cNvPicPr>
          <p:nvPr/>
        </p:nvPicPr>
        <p:blipFill rotWithShape="1">
          <a:blip r:embed="rId2"/>
          <a:srcRect l="33259"/>
          <a:stretch/>
        </p:blipFill>
        <p:spPr>
          <a:xfrm>
            <a:off x="6096000" y="1"/>
            <a:ext cx="6102825" cy="6858000"/>
          </a:xfrm>
          <a:prstGeom prst="rect">
            <a:avLst/>
          </a:prstGeom>
        </p:spPr>
      </p:pic>
    </p:spTree>
    <p:extLst>
      <p:ext uri="{BB962C8B-B14F-4D97-AF65-F5344CB8AC3E}">
        <p14:creationId xmlns:p14="http://schemas.microsoft.com/office/powerpoint/2010/main" val="327014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F181-A91E-FB4A-69EF-B5E0373CCF5F}"/>
              </a:ext>
            </a:extLst>
          </p:cNvPr>
          <p:cNvSpPr>
            <a:spLocks noGrp="1"/>
          </p:cNvSpPr>
          <p:nvPr>
            <p:ph type="title"/>
          </p:nvPr>
        </p:nvSpPr>
        <p:spPr>
          <a:xfrm>
            <a:off x="838199" y="449363"/>
            <a:ext cx="10515600" cy="667262"/>
          </a:xfrm>
        </p:spPr>
        <p:txBody>
          <a:bodyPr>
            <a:normAutofit fontScale="90000"/>
          </a:bodyPr>
          <a:lstStyle/>
          <a:p>
            <a:r>
              <a:rPr lang="en-US" b="1" dirty="0"/>
              <a:t>Key features of NGS</a:t>
            </a:r>
          </a:p>
        </p:txBody>
      </p:sp>
      <p:sp>
        <p:nvSpPr>
          <p:cNvPr id="5" name="Rectangle 2">
            <a:extLst>
              <a:ext uri="{FF2B5EF4-FFF2-40B4-BE49-F238E27FC236}">
                <a16:creationId xmlns:a16="http://schemas.microsoft.com/office/drawing/2014/main" id="{D28BEDB0-2B0A-E0C5-C109-4BAAB060111F}"/>
              </a:ext>
            </a:extLst>
          </p:cNvPr>
          <p:cNvSpPr>
            <a:spLocks noGrp="1" noChangeArrowheads="1"/>
          </p:cNvSpPr>
          <p:nvPr>
            <p:ph idx="1"/>
          </p:nvPr>
        </p:nvSpPr>
        <p:spPr bwMode="auto">
          <a:xfrm>
            <a:off x="838201" y="1391879"/>
            <a:ext cx="1051559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1" i="0" u="none" strike="noStrike" cap="none" normalizeH="0" baseline="0" dirty="0">
                <a:ln>
                  <a:noFill/>
                </a:ln>
                <a:solidFill>
                  <a:schemeClr val="tx1"/>
                </a:solidFill>
                <a:effectLst/>
                <a:latin typeface="Arial" panose="020B0604020202020204" pitchFamily="34" charset="0"/>
              </a:rPr>
              <a:t>High Throughput</a:t>
            </a:r>
            <a:endParaRPr lang="en-US" altLang="en-US" sz="3200" b="1" dirty="0">
              <a:latin typeface="Arial" panose="020B0604020202020204" pitchFamily="34" charset="0"/>
            </a:endParaRPr>
          </a:p>
          <a:p>
            <a:pPr marL="914400" lvl="2"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accent2"/>
                </a:solidFill>
                <a:effectLst/>
                <a:latin typeface="Arial" panose="020B0604020202020204" pitchFamily="34" charset="0"/>
              </a:rPr>
              <a:t>Capable of sequencing millions of DNA fragments concurrently, resulting in massive amounts of data</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1" i="0" u="none" strike="noStrike" cap="none" normalizeH="0" baseline="0" dirty="0">
                <a:ln>
                  <a:noFill/>
                </a:ln>
                <a:solidFill>
                  <a:schemeClr val="tx1"/>
                </a:solidFill>
                <a:effectLst/>
                <a:latin typeface="Arial" panose="020B0604020202020204" pitchFamily="34" charset="0"/>
              </a:rPr>
              <a:t>Speed</a:t>
            </a:r>
          </a:p>
          <a:p>
            <a:pPr marL="914400" lvl="2"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accent2"/>
                </a:solidFill>
                <a:effectLst/>
                <a:latin typeface="Arial" panose="020B0604020202020204" pitchFamily="34" charset="0"/>
              </a:rPr>
              <a:t>Significantly faster than traditional methods, with entire genomes sequenced within days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1" i="0" u="none" strike="noStrike" cap="none" normalizeH="0" baseline="0" dirty="0">
                <a:ln>
                  <a:noFill/>
                </a:ln>
                <a:solidFill>
                  <a:schemeClr val="tx1"/>
                </a:solidFill>
                <a:effectLst/>
                <a:latin typeface="Arial" panose="020B0604020202020204" pitchFamily="34" charset="0"/>
              </a:rPr>
              <a:t>Scalability</a:t>
            </a:r>
          </a:p>
          <a:p>
            <a:pPr marL="914400" lvl="2"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accent2"/>
                </a:solidFill>
                <a:effectLst/>
                <a:latin typeface="Arial" panose="020B0604020202020204" pitchFamily="34" charset="0"/>
              </a:rPr>
              <a:t>Suitable for a wide range of applications, from small-scale targeted sequencing to large-scale whole-genome sequencing</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1" i="0" u="none" strike="noStrike" cap="none" normalizeH="0" baseline="0" dirty="0">
                <a:ln>
                  <a:noFill/>
                </a:ln>
                <a:solidFill>
                  <a:schemeClr val="tx1"/>
                </a:solidFill>
                <a:effectLst/>
                <a:latin typeface="Arial" panose="020B0604020202020204" pitchFamily="34" charset="0"/>
              </a:rPr>
              <a:t>Cost-Effective</a:t>
            </a:r>
            <a:endParaRPr lang="en-US" altLang="en-US" sz="3200" b="1" dirty="0">
              <a:latin typeface="Arial" panose="020B0604020202020204" pitchFamily="34" charset="0"/>
            </a:endParaRPr>
          </a:p>
          <a:p>
            <a:pPr marL="914400" lvl="2"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accent2"/>
                </a:solidFill>
                <a:effectLst/>
                <a:latin typeface="Arial" panose="020B0604020202020204" pitchFamily="34" charset="0"/>
              </a:rPr>
              <a:t>The cost per base sequenced has</a:t>
            </a:r>
            <a:r>
              <a:rPr lang="en-US" altLang="en-US" sz="2400" dirty="0">
                <a:solidFill>
                  <a:schemeClr val="accent2"/>
                </a:solidFill>
                <a:latin typeface="Arial" panose="020B0604020202020204" pitchFamily="34" charset="0"/>
              </a:rPr>
              <a:t> decreased dramatically, making NGS accessible for many research and clinical applications </a:t>
            </a:r>
          </a:p>
        </p:txBody>
      </p:sp>
    </p:spTree>
    <p:extLst>
      <p:ext uri="{BB962C8B-B14F-4D97-AF65-F5344CB8AC3E}">
        <p14:creationId xmlns:p14="http://schemas.microsoft.com/office/powerpoint/2010/main" val="182242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6501-5EA1-EDF0-3047-64004DCDDD7E}"/>
              </a:ext>
            </a:extLst>
          </p:cNvPr>
          <p:cNvSpPr>
            <a:spLocks noGrp="1"/>
          </p:cNvSpPr>
          <p:nvPr>
            <p:ph type="title"/>
          </p:nvPr>
        </p:nvSpPr>
        <p:spPr>
          <a:xfrm>
            <a:off x="2549012" y="156396"/>
            <a:ext cx="7096433" cy="1325563"/>
          </a:xfrm>
        </p:spPr>
        <p:txBody>
          <a:bodyPr/>
          <a:lstStyle/>
          <a:p>
            <a:r>
              <a:rPr lang="en-US" dirty="0"/>
              <a:t>Basic Steps in NGS Workflow</a:t>
            </a:r>
          </a:p>
        </p:txBody>
      </p:sp>
      <p:pic>
        <p:nvPicPr>
          <p:cNvPr id="1026" name="Picture 2" descr="General NGS workflow. NGS workflows contain both wet-lab (and sample processing steps) and dry-lab (bioinformatics pipeline) steps. Sequence generation (primary analysis) occurs on the instrument and is the process of taking images or signals from the instrument and converting them into base calls that are assigned quality scores. During secondary analysis, primary sequence data are further processed and assessed for quality before either alignment to a reference sequence or de novo assembly is performed. During tertiary analysis, results are interpreted, clinically significant findings are identified, and a final report is generated. These workflow steps will vary depending on platform and application-specific requirements. Asterisk indicates metagenomics, or unbiased sequencing applications, do not require culture or isolation steps.">
            <a:extLst>
              <a:ext uri="{FF2B5EF4-FFF2-40B4-BE49-F238E27FC236}">
                <a16:creationId xmlns:a16="http://schemas.microsoft.com/office/drawing/2014/main" id="{5D82D1F2-9EA6-D093-4744-697E85EA05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5655" y="1325563"/>
            <a:ext cx="5780689" cy="537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7CA3-6D8A-AD67-BC2C-4FBBB46BEDE5}"/>
              </a:ext>
            </a:extLst>
          </p:cNvPr>
          <p:cNvSpPr>
            <a:spLocks noGrp="1"/>
          </p:cNvSpPr>
          <p:nvPr>
            <p:ph type="title"/>
          </p:nvPr>
        </p:nvSpPr>
        <p:spPr>
          <a:xfrm>
            <a:off x="838200" y="394621"/>
            <a:ext cx="10515600" cy="1325563"/>
          </a:xfrm>
        </p:spPr>
        <p:txBody>
          <a:bodyPr/>
          <a:lstStyle/>
          <a:p>
            <a:r>
              <a:rPr lang="en-US" b="1" dirty="0"/>
              <a:t>Key terms to know</a:t>
            </a:r>
          </a:p>
        </p:txBody>
      </p:sp>
      <p:sp>
        <p:nvSpPr>
          <p:cNvPr id="3" name="Content Placeholder 2">
            <a:extLst>
              <a:ext uri="{FF2B5EF4-FFF2-40B4-BE49-F238E27FC236}">
                <a16:creationId xmlns:a16="http://schemas.microsoft.com/office/drawing/2014/main" id="{E8066DEE-397C-ECD0-EA06-70FE20024440}"/>
              </a:ext>
            </a:extLst>
          </p:cNvPr>
          <p:cNvSpPr>
            <a:spLocks noGrp="1"/>
          </p:cNvSpPr>
          <p:nvPr>
            <p:ph idx="1"/>
          </p:nvPr>
        </p:nvSpPr>
        <p:spPr/>
        <p:txBody>
          <a:bodyPr/>
          <a:lstStyle/>
          <a:p>
            <a:r>
              <a:rPr lang="en-US" b="1" dirty="0"/>
              <a:t>Adapters: </a:t>
            </a:r>
            <a:r>
              <a:rPr lang="en-US" dirty="0"/>
              <a:t>Primer-like sequences ligated to both ends of DNA fragment</a:t>
            </a:r>
          </a:p>
          <a:p>
            <a:r>
              <a:rPr lang="en-US" b="1" dirty="0"/>
              <a:t>Insert size: </a:t>
            </a:r>
            <a:r>
              <a:rPr lang="en-US" dirty="0"/>
              <a:t>length of the DNA fragment</a:t>
            </a:r>
          </a:p>
          <a:p>
            <a:r>
              <a:rPr lang="en-US" b="1" dirty="0"/>
              <a:t>Quality score: </a:t>
            </a:r>
            <a:r>
              <a:rPr lang="en-US" dirty="0"/>
              <a:t>Description of error rate</a:t>
            </a:r>
          </a:p>
          <a:p>
            <a:r>
              <a:rPr lang="en-US" b="1" dirty="0"/>
              <a:t>Library: </a:t>
            </a:r>
            <a:r>
              <a:rPr lang="en-US" dirty="0"/>
              <a:t>Pool of DNA fragments</a:t>
            </a:r>
          </a:p>
        </p:txBody>
      </p:sp>
    </p:spTree>
    <p:extLst>
      <p:ext uri="{BB962C8B-B14F-4D97-AF65-F5344CB8AC3E}">
        <p14:creationId xmlns:p14="http://schemas.microsoft.com/office/powerpoint/2010/main" val="202170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A9D3-ED65-74FE-6A3D-4A0E4F21BB73}"/>
              </a:ext>
            </a:extLst>
          </p:cNvPr>
          <p:cNvSpPr>
            <a:spLocks noGrp="1"/>
          </p:cNvSpPr>
          <p:nvPr>
            <p:ph type="title"/>
          </p:nvPr>
        </p:nvSpPr>
        <p:spPr>
          <a:xfrm>
            <a:off x="468981" y="215021"/>
            <a:ext cx="5818240" cy="1215573"/>
          </a:xfrm>
        </p:spPr>
        <p:txBody>
          <a:bodyPr>
            <a:normAutofit fontScale="90000"/>
          </a:bodyPr>
          <a:lstStyle/>
          <a:p>
            <a:r>
              <a:rPr lang="en-US" sz="3600" b="1" dirty="0"/>
              <a:t>Sample Preparation : Sequencing by synthesis (Illumina)</a:t>
            </a:r>
          </a:p>
        </p:txBody>
      </p:sp>
      <p:sp>
        <p:nvSpPr>
          <p:cNvPr id="4" name="Content Placeholder 2">
            <a:extLst>
              <a:ext uri="{FF2B5EF4-FFF2-40B4-BE49-F238E27FC236}">
                <a16:creationId xmlns:a16="http://schemas.microsoft.com/office/drawing/2014/main" id="{3B4F4543-DC85-2B70-32AB-68FF3566492A}"/>
              </a:ext>
            </a:extLst>
          </p:cNvPr>
          <p:cNvSpPr>
            <a:spLocks noGrp="1"/>
          </p:cNvSpPr>
          <p:nvPr>
            <p:ph idx="1"/>
          </p:nvPr>
        </p:nvSpPr>
        <p:spPr>
          <a:xfrm>
            <a:off x="468982" y="1651819"/>
            <a:ext cx="5323446" cy="2814330"/>
          </a:xfrm>
        </p:spPr>
        <p:txBody>
          <a:bodyPr>
            <a:normAutofit/>
          </a:bodyPr>
          <a:lstStyle/>
          <a:p>
            <a:pPr marL="971550" lvl="1" indent="-514350">
              <a:buFont typeface="+mj-lt"/>
              <a:buAutoNum type="romanUcPeriod"/>
            </a:pPr>
            <a:r>
              <a:rPr lang="en-US" dirty="0"/>
              <a:t>DNA/RNA Extraction from the sample</a:t>
            </a:r>
          </a:p>
          <a:p>
            <a:pPr marL="971550" lvl="1" indent="-514350">
              <a:buFont typeface="+mj-lt"/>
              <a:buAutoNum type="romanUcPeriod"/>
            </a:pPr>
            <a:r>
              <a:rPr lang="en-US" dirty="0"/>
              <a:t>Fragment DNA</a:t>
            </a:r>
          </a:p>
          <a:p>
            <a:pPr marL="971550" lvl="1" indent="-514350">
              <a:buFont typeface="+mj-lt"/>
              <a:buAutoNum type="romanUcPeriod"/>
            </a:pPr>
            <a:r>
              <a:rPr lang="en-US" dirty="0"/>
              <a:t>Library Preparation</a:t>
            </a:r>
          </a:p>
          <a:p>
            <a:pPr marL="1371600" lvl="3" indent="0">
              <a:buNone/>
            </a:pPr>
            <a:r>
              <a:rPr lang="en-US" dirty="0"/>
              <a:t>DNA fragments ligate with specific adapters</a:t>
            </a:r>
          </a:p>
          <a:p>
            <a:pPr marL="1428750" lvl="2" indent="-514350">
              <a:buFont typeface="+mj-lt"/>
              <a:buAutoNum type="alphaLcParenR"/>
            </a:pPr>
            <a:endParaRPr lang="en-US" dirty="0"/>
          </a:p>
          <a:p>
            <a:pPr marL="1428750" lvl="2" indent="-514350">
              <a:buFont typeface="+mj-lt"/>
              <a:buAutoNum type="alphaLcParenR"/>
            </a:pPr>
            <a:endParaRPr lang="en-US" dirty="0"/>
          </a:p>
        </p:txBody>
      </p:sp>
      <p:pic>
        <p:nvPicPr>
          <p:cNvPr id="6148" name="Picture 4" descr="Illumina® Library Preparation Kit | DNA Library Prep Kit | EpiGentek">
            <a:extLst>
              <a:ext uri="{FF2B5EF4-FFF2-40B4-BE49-F238E27FC236}">
                <a16:creationId xmlns:a16="http://schemas.microsoft.com/office/drawing/2014/main" id="{4BDC3825-FC01-39E5-82E2-FC0701DD2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5271" y="452437"/>
            <a:ext cx="4822934" cy="59531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Next Generation Sequencing Workflow: Over 10 Royalty-Free Licensable Stock  Illustrations &amp; Drawings | Shutterstock">
            <a:extLst>
              <a:ext uri="{FF2B5EF4-FFF2-40B4-BE49-F238E27FC236}">
                <a16:creationId xmlns:a16="http://schemas.microsoft.com/office/drawing/2014/main" id="{0F1386EE-22C5-29A9-BA28-0575963CEE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96" b="13861"/>
          <a:stretch/>
        </p:blipFill>
        <p:spPr bwMode="auto">
          <a:xfrm>
            <a:off x="772554" y="4026318"/>
            <a:ext cx="5323446" cy="201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96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1851</TotalTime>
  <Words>1939</Words>
  <Application>Microsoft Office PowerPoint</Application>
  <PresentationFormat>Widescreen</PresentationFormat>
  <Paragraphs>182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Droid Sans</vt:lpstr>
      <vt:lpstr>Roboto</vt:lpstr>
      <vt:lpstr>Office Theme</vt:lpstr>
      <vt:lpstr>SEQUENCING TECHNOLOGIES</vt:lpstr>
      <vt:lpstr>Data from Biological Sources</vt:lpstr>
      <vt:lpstr>Different Sequencing technologies</vt:lpstr>
      <vt:lpstr>Timeline of DNA sequencing technologies </vt:lpstr>
      <vt:lpstr>Next Generation Sequencing (NGS)</vt:lpstr>
      <vt:lpstr>Key features of NGS</vt:lpstr>
      <vt:lpstr>Basic Steps in NGS Workflow</vt:lpstr>
      <vt:lpstr>Key terms to know</vt:lpstr>
      <vt:lpstr>Sample Preparation : Sequencing by synthesis (Illumina)</vt:lpstr>
      <vt:lpstr>ADAPTERS</vt:lpstr>
      <vt:lpstr>Index sequence (barcode) of Adapter</vt:lpstr>
      <vt:lpstr>PowerPoint Presentation</vt:lpstr>
      <vt:lpstr>Paired-end data: Instead of sequencing just one end of the fragment (as in single-end sequencing)</vt:lpstr>
      <vt:lpstr>PowerPoint Presentation</vt:lpstr>
      <vt:lpstr>Why is Paired-End Sequencing Useful?</vt:lpstr>
      <vt:lpstr>PowerPoint Presentation</vt:lpstr>
      <vt:lpstr>PacBio – Single Molecule, Real-Time (SMRT) sequencing</vt:lpstr>
      <vt:lpstr>Oxford Nanopore Technologies (ONT) – Nanopore Sequencing</vt:lpstr>
      <vt:lpstr>Sequence Analysis (Dry-Lab)</vt:lpstr>
      <vt:lpstr>LINUX – popular OS for Bioinformatics computing</vt:lpstr>
      <vt:lpstr>PowerPoint Presentation</vt:lpstr>
      <vt:lpstr>Variant calling workflow</vt:lpstr>
      <vt:lpstr>SRA database</vt:lpstr>
      <vt:lpstr>Reference genome</vt:lpstr>
      <vt:lpstr>How a Reference Genome is Used</vt:lpstr>
      <vt:lpstr>FASTQ format</vt:lpstr>
      <vt:lpstr>VARIANT CALLING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Sangeetha Kannan</dc:creator>
  <cp:lastModifiedBy>Sangeetha Kannan</cp:lastModifiedBy>
  <cp:revision>1</cp:revision>
  <dcterms:created xsi:type="dcterms:W3CDTF">2024-06-07T05:34:07Z</dcterms:created>
  <dcterms:modified xsi:type="dcterms:W3CDTF">2024-06-26T12:50:44Z</dcterms:modified>
</cp:coreProperties>
</file>