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45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9338" y="917828"/>
            <a:ext cx="123698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2380" y="1162964"/>
            <a:ext cx="10535920" cy="152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flutter.dev/" TargetMode="External"/><Relationship Id="rId1" Type="http://schemas.openxmlformats.org/officeDocument/2006/relationships/hyperlink" Target="https://dart.dev/overview#plat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3487420"/>
            <a:ext cx="655764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spc="-80" dirty="0"/>
              <a:t>Societal Project On</a:t>
            </a:r>
            <a:br>
              <a:rPr sz="3200" spc="-80" dirty="0"/>
            </a:br>
            <a:r>
              <a:rPr sz="3200" spc="-80" dirty="0"/>
              <a:t> </a:t>
            </a:r>
            <a:r>
              <a:rPr sz="3200" spc="-5" dirty="0"/>
              <a:t>WOM</a:t>
            </a:r>
            <a:r>
              <a:rPr sz="3200" spc="-25" dirty="0"/>
              <a:t>E</a:t>
            </a:r>
            <a:r>
              <a:rPr sz="3200" spc="-10" dirty="0"/>
              <a:t>N’</a:t>
            </a:r>
            <a:r>
              <a:rPr sz="3200" spc="-5" dirty="0"/>
              <a:t>S</a:t>
            </a:r>
            <a:r>
              <a:rPr sz="3200" dirty="0"/>
              <a:t> </a:t>
            </a:r>
            <a:r>
              <a:rPr sz="3200" spc="-25" dirty="0"/>
              <a:t>SA</a:t>
            </a:r>
            <a:r>
              <a:rPr sz="3200" spc="-40" dirty="0"/>
              <a:t>F</a:t>
            </a:r>
            <a:r>
              <a:rPr sz="3200" spc="-10" dirty="0"/>
              <a:t>ETY</a:t>
            </a:r>
            <a:r>
              <a:rPr lang="en-US" sz="3200" spc="-10" dirty="0"/>
              <a:t> APP</a:t>
            </a:r>
            <a:endParaRPr lang="en-US" sz="3200"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381177" y="4572007"/>
            <a:ext cx="2432685" cy="3486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1073" y="4526032"/>
            <a:ext cx="2312670" cy="3860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817880" indent="15240">
              <a:lnSpc>
                <a:spcPct val="147000"/>
              </a:lnSpc>
              <a:spcBef>
                <a:spcPts val="195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283" y="456691"/>
            <a:ext cx="11087100" cy="232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b="1" spc="-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ebase</a:t>
            </a:r>
            <a:r>
              <a:rPr sz="18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:Realtime</a:t>
            </a:r>
            <a:r>
              <a:rPr sz="18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Dat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base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50000"/>
              </a:lnSpc>
              <a:spcBef>
                <a:spcPts val="1520"/>
              </a:spcBef>
            </a:pP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The Firebase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Realtime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Database is a cloud-hosted database in which data is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stored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600" spc="-1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JSON.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The data is synchronized in real-time to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1600" spc="17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connected</a:t>
            </a:r>
            <a:r>
              <a:rPr sz="1600" spc="18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client.</a:t>
            </a:r>
            <a:r>
              <a:rPr sz="1600" spc="17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600" spc="18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18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1600" spc="18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clients</a:t>
            </a:r>
            <a:r>
              <a:rPr sz="1600" spc="19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share</a:t>
            </a:r>
            <a:r>
              <a:rPr sz="1600" spc="18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600" spc="18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Realtime</a:t>
            </a:r>
            <a:r>
              <a:rPr sz="1600" spc="204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Database</a:t>
            </a:r>
            <a:r>
              <a:rPr sz="1600" spc="18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instances</a:t>
            </a:r>
            <a:r>
              <a:rPr sz="1600" spc="18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19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automatically</a:t>
            </a:r>
            <a:r>
              <a:rPr sz="1600" spc="18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receive</a:t>
            </a:r>
            <a:r>
              <a:rPr sz="1600" spc="18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updates</a:t>
            </a:r>
            <a:r>
              <a:rPr sz="1600" spc="18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600" spc="19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7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newest </a:t>
            </a:r>
            <a:r>
              <a:rPr sz="1600" spc="-39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data, when we build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cross-platform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applications with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iOS, and JavaScript SDKs. The Firebase Realtime Database is a </a:t>
            </a:r>
            <a:r>
              <a:rPr sz="1600" spc="-1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NoSQL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database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from which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600" spc="-1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store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and sync </a:t>
            </a:r>
            <a:r>
              <a:rPr sz="1600" spc="-1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data between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users in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real-time. Real-time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syncing </a:t>
            </a:r>
            <a:r>
              <a:rPr sz="1600" spc="-2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makes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easy </a:t>
            </a:r>
            <a:r>
              <a:rPr sz="1600" spc="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our users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1600" spc="2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600" spc="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data from</a:t>
            </a:r>
            <a:r>
              <a:rPr sz="1600" spc="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600" spc="-1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device,</a:t>
            </a:r>
            <a:r>
              <a:rPr sz="1600" spc="-1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600" spc="-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it</a:t>
            </a:r>
            <a:r>
              <a:rPr sz="1600" spc="3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web </a:t>
            </a:r>
            <a:r>
              <a:rPr sz="16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600" spc="-2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mobile.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000" y="479247"/>
            <a:ext cx="2416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Hardw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spc="-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qu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b="1" spc="-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b="1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b="1" spc="-1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9585" y="479247"/>
            <a:ext cx="2301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oft</a:t>
            </a:r>
            <a:r>
              <a:rPr sz="1800" b="1" spc="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800" b="1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spc="-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qu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b="1" spc="-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b="1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1825" y="943991"/>
          <a:ext cx="4423410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4120"/>
                <a:gridCol w="1919605"/>
              </a:tblGrid>
              <a:tr h="79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Hard</a:t>
                      </a:r>
                      <a:r>
                        <a:rPr sz="1600" b="1" spc="-8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disk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10GB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</a:tr>
              <a:tr h="810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RAM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lang="en-US" sz="1600" spc="-5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r>
                        <a:rPr sz="1600" spc="-15" dirty="0">
                          <a:latin typeface="Times New Roman" panose="02020603050405020304"/>
                          <a:cs typeface="Times New Roman" panose="02020603050405020304"/>
                        </a:rPr>
                        <a:t>GB</a:t>
                      </a:r>
                      <a:r>
                        <a:rPr sz="16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10" dirty="0">
                          <a:latin typeface="Times New Roman" panose="02020603050405020304"/>
                          <a:cs typeface="Times New Roman" panose="02020603050405020304"/>
                        </a:rPr>
                        <a:t>recommen</a:t>
                      </a:r>
                      <a:r>
                        <a:rPr lang="en-US" sz="1600" spc="-10" dirty="0">
                          <a:latin typeface="Times New Roman" panose="02020603050405020304"/>
                          <a:cs typeface="Times New Roman" panose="02020603050405020304"/>
                        </a:rPr>
                        <a:t>ded</a:t>
                      </a:r>
                      <a:endParaRPr lang="en-US" sz="1600" spc="-1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</a:tr>
              <a:tr h="810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Device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lang="en-US" sz="1600" spc="-5" dirty="0">
                          <a:latin typeface="Times New Roman" panose="02020603050405020304"/>
                          <a:cs typeface="Times New Roman" panose="02020603050405020304"/>
                        </a:rPr>
                        <a:t>IOS or </a:t>
                      </a: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Android</a:t>
                      </a:r>
                      <a:r>
                        <a:rPr sz="16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20" dirty="0">
                          <a:latin typeface="Times New Roman" panose="02020603050405020304"/>
                          <a:cs typeface="Times New Roman" panose="02020603050405020304"/>
                        </a:rPr>
                        <a:t>mobile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82867" y="894333"/>
          <a:ext cx="5421630" cy="439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7539"/>
                <a:gridCol w="3495040"/>
              </a:tblGrid>
              <a:tr h="79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3660">
                        <a:lnSpc>
                          <a:spcPts val="1875"/>
                        </a:lnSpc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OS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4295">
                        <a:lnSpc>
                          <a:spcPts val="187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Windows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r>
                        <a:rPr lang="en-US" sz="16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,11</a:t>
                      </a:r>
                      <a:endParaRPr lang="en-US" sz="1600" b="1" spc="-5" dirty="0">
                        <a:solidFill>
                          <a:srgbClr val="FFFFFF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</a:tr>
              <a:tr h="810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3660">
                        <a:lnSpc>
                          <a:spcPts val="187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ngu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es</a:t>
                      </a:r>
                      <a:r>
                        <a:rPr sz="1600" b="1" spc="-7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Used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4295">
                        <a:lnSpc>
                          <a:spcPts val="1875"/>
                        </a:lnSpc>
                      </a:pP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Dart</a:t>
                      </a:r>
                      <a:r>
                        <a:rPr sz="1600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10" dirty="0">
                          <a:latin typeface="Times New Roman" panose="02020603050405020304"/>
                          <a:cs typeface="Times New Roman" panose="02020603050405020304"/>
                        </a:rPr>
                        <a:t>programming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</a:tr>
              <a:tr h="1155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3660" marR="142875">
                        <a:lnSpc>
                          <a:spcPct val="150000"/>
                        </a:lnSpc>
                        <a:spcBef>
                          <a:spcPts val="98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Development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Environment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(IDE)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Android</a:t>
                      </a:r>
                      <a:r>
                        <a:rPr sz="1600" spc="-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Studio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810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3660">
                        <a:lnSpc>
                          <a:spcPts val="187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Database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4295">
                        <a:lnSpc>
                          <a:spcPts val="1875"/>
                        </a:lnSpc>
                      </a:pP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Firebase</a:t>
                      </a:r>
                      <a:r>
                        <a:rPr sz="1600" spc="-10" dirty="0">
                          <a:latin typeface="Times New Roman" panose="02020603050405020304"/>
                          <a:cs typeface="Times New Roman" panose="02020603050405020304"/>
                        </a:rPr>
                        <a:t> Realtime</a:t>
                      </a:r>
                      <a:r>
                        <a:rPr sz="1600" spc="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Database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</a:tr>
              <a:tr h="810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3660">
                        <a:lnSpc>
                          <a:spcPts val="1875"/>
                        </a:lnSpc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Software’s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4935">
                        <a:lnSpc>
                          <a:spcPts val="1875"/>
                        </a:lnSpc>
                      </a:pP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Android</a:t>
                      </a:r>
                      <a:r>
                        <a:rPr sz="16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SDK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0621" y="520141"/>
            <a:ext cx="372300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 </a:t>
            </a:r>
            <a:r>
              <a:rPr lang="en-US" sz="2800" spc="-114" dirty="0"/>
              <a:t>MODULES</a:t>
            </a:r>
            <a:endParaRPr lang="en-US" sz="2800" spc="-114" dirty="0"/>
          </a:p>
        </p:txBody>
      </p:sp>
      <p:sp>
        <p:nvSpPr>
          <p:cNvPr id="3" name="object 3"/>
          <p:cNvSpPr txBox="1"/>
          <p:nvPr/>
        </p:nvSpPr>
        <p:spPr>
          <a:xfrm>
            <a:off x="1972817" y="1780108"/>
            <a:ext cx="3501390" cy="184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Modules</a:t>
            </a:r>
            <a:r>
              <a:rPr sz="1800" b="1" u="heavy" spc="-7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b="1" u="heavy" spc="-4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1800" b="1" u="heavy" spc="-5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 system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comprises</a:t>
            </a:r>
            <a:r>
              <a:rPr sz="16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major</a:t>
            </a:r>
            <a:r>
              <a:rPr sz="16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modules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Admin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Guardian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User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228" y="669416"/>
            <a:ext cx="772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</a:t>
            </a:r>
            <a:r>
              <a:rPr spc="-25" dirty="0"/>
              <a:t>d</a:t>
            </a:r>
            <a:r>
              <a:rPr spc="-5" dirty="0"/>
              <a:t>min: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70228" y="1115948"/>
            <a:ext cx="4182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contains the information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admin.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77740" y="2476500"/>
            <a:ext cx="914400" cy="118719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450464" y="1735708"/>
            <a:ext cx="1620520" cy="767080"/>
            <a:chOff x="2450464" y="1735708"/>
            <a:chExt cx="1620520" cy="7670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2115" y="1737359"/>
              <a:ext cx="1615440" cy="762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53639" y="1738883"/>
              <a:ext cx="1614170" cy="760730"/>
            </a:xfrm>
            <a:custGeom>
              <a:avLst/>
              <a:gdLst/>
              <a:ahLst/>
              <a:cxnLst/>
              <a:rect l="l" t="t" r="r" b="b"/>
              <a:pathLst>
                <a:path w="1614170" h="760730">
                  <a:moveTo>
                    <a:pt x="0" y="380111"/>
                  </a:moveTo>
                  <a:lnTo>
                    <a:pt x="9652" y="321310"/>
                  </a:lnTo>
                  <a:lnTo>
                    <a:pt x="37465" y="265302"/>
                  </a:lnTo>
                  <a:lnTo>
                    <a:pt x="82042" y="212978"/>
                  </a:lnTo>
                  <a:lnTo>
                    <a:pt x="141986" y="164718"/>
                  </a:lnTo>
                  <a:lnTo>
                    <a:pt x="177292" y="142366"/>
                  </a:lnTo>
                  <a:lnTo>
                    <a:pt x="215900" y="121285"/>
                  </a:lnTo>
                  <a:lnTo>
                    <a:pt x="257556" y="101726"/>
                  </a:lnTo>
                  <a:lnTo>
                    <a:pt x="302260" y="83438"/>
                  </a:lnTo>
                  <a:lnTo>
                    <a:pt x="349631" y="66801"/>
                  </a:lnTo>
                  <a:lnTo>
                    <a:pt x="399669" y="51942"/>
                  </a:lnTo>
                  <a:lnTo>
                    <a:pt x="451993" y="38607"/>
                  </a:lnTo>
                  <a:lnTo>
                    <a:pt x="506603" y="27177"/>
                  </a:lnTo>
                  <a:lnTo>
                    <a:pt x="563245" y="17652"/>
                  </a:lnTo>
                  <a:lnTo>
                    <a:pt x="621792" y="10032"/>
                  </a:lnTo>
                  <a:lnTo>
                    <a:pt x="682117" y="4571"/>
                  </a:lnTo>
                  <a:lnTo>
                    <a:pt x="743839" y="1142"/>
                  </a:lnTo>
                  <a:lnTo>
                    <a:pt x="806831" y="0"/>
                  </a:lnTo>
                  <a:lnTo>
                    <a:pt x="869823" y="1142"/>
                  </a:lnTo>
                  <a:lnTo>
                    <a:pt x="931545" y="4571"/>
                  </a:lnTo>
                  <a:lnTo>
                    <a:pt x="991870" y="10032"/>
                  </a:lnTo>
                  <a:lnTo>
                    <a:pt x="1050289" y="17652"/>
                  </a:lnTo>
                  <a:lnTo>
                    <a:pt x="1107059" y="27177"/>
                  </a:lnTo>
                  <a:lnTo>
                    <a:pt x="1161669" y="38607"/>
                  </a:lnTo>
                  <a:lnTo>
                    <a:pt x="1213993" y="51942"/>
                  </a:lnTo>
                  <a:lnTo>
                    <a:pt x="1264031" y="66801"/>
                  </a:lnTo>
                  <a:lnTo>
                    <a:pt x="1311402" y="83438"/>
                  </a:lnTo>
                  <a:lnTo>
                    <a:pt x="1356106" y="101726"/>
                  </a:lnTo>
                  <a:lnTo>
                    <a:pt x="1397762" y="121285"/>
                  </a:lnTo>
                  <a:lnTo>
                    <a:pt x="1436370" y="142366"/>
                  </a:lnTo>
                  <a:lnTo>
                    <a:pt x="1471676" y="164718"/>
                  </a:lnTo>
                  <a:lnTo>
                    <a:pt x="1503552" y="188213"/>
                  </a:lnTo>
                  <a:lnTo>
                    <a:pt x="1556004" y="238632"/>
                  </a:lnTo>
                  <a:lnTo>
                    <a:pt x="1592326" y="292988"/>
                  </a:lnTo>
                  <a:lnTo>
                    <a:pt x="1611249" y="350392"/>
                  </a:lnTo>
                  <a:lnTo>
                    <a:pt x="1613662" y="380111"/>
                  </a:lnTo>
                  <a:lnTo>
                    <a:pt x="1611249" y="409828"/>
                  </a:lnTo>
                  <a:lnTo>
                    <a:pt x="1592326" y="467232"/>
                  </a:lnTo>
                  <a:lnTo>
                    <a:pt x="1556004" y="521588"/>
                  </a:lnTo>
                  <a:lnTo>
                    <a:pt x="1503552" y="572007"/>
                  </a:lnTo>
                  <a:lnTo>
                    <a:pt x="1471676" y="595502"/>
                  </a:lnTo>
                  <a:lnTo>
                    <a:pt x="1436370" y="617854"/>
                  </a:lnTo>
                  <a:lnTo>
                    <a:pt x="1397762" y="638937"/>
                  </a:lnTo>
                  <a:lnTo>
                    <a:pt x="1356106" y="658494"/>
                  </a:lnTo>
                  <a:lnTo>
                    <a:pt x="1311402" y="676782"/>
                  </a:lnTo>
                  <a:lnTo>
                    <a:pt x="1264031" y="693292"/>
                  </a:lnTo>
                  <a:lnTo>
                    <a:pt x="1213993" y="708278"/>
                  </a:lnTo>
                  <a:lnTo>
                    <a:pt x="1161669" y="721613"/>
                  </a:lnTo>
                  <a:lnTo>
                    <a:pt x="1107059" y="733043"/>
                  </a:lnTo>
                  <a:lnTo>
                    <a:pt x="1050289" y="742568"/>
                  </a:lnTo>
                  <a:lnTo>
                    <a:pt x="991870" y="750188"/>
                  </a:lnTo>
                  <a:lnTo>
                    <a:pt x="931545" y="755650"/>
                  </a:lnTo>
                  <a:lnTo>
                    <a:pt x="869823" y="759078"/>
                  </a:lnTo>
                  <a:lnTo>
                    <a:pt x="806831" y="760221"/>
                  </a:lnTo>
                  <a:lnTo>
                    <a:pt x="743839" y="759078"/>
                  </a:lnTo>
                  <a:lnTo>
                    <a:pt x="682117" y="755650"/>
                  </a:lnTo>
                  <a:lnTo>
                    <a:pt x="621792" y="750188"/>
                  </a:lnTo>
                  <a:lnTo>
                    <a:pt x="563245" y="742568"/>
                  </a:lnTo>
                  <a:lnTo>
                    <a:pt x="506603" y="733043"/>
                  </a:lnTo>
                  <a:lnTo>
                    <a:pt x="451993" y="721613"/>
                  </a:lnTo>
                  <a:lnTo>
                    <a:pt x="399669" y="708278"/>
                  </a:lnTo>
                  <a:lnTo>
                    <a:pt x="349631" y="693292"/>
                  </a:lnTo>
                  <a:lnTo>
                    <a:pt x="302260" y="676782"/>
                  </a:lnTo>
                  <a:lnTo>
                    <a:pt x="257556" y="658494"/>
                  </a:lnTo>
                  <a:lnTo>
                    <a:pt x="215900" y="638937"/>
                  </a:lnTo>
                  <a:lnTo>
                    <a:pt x="177292" y="617854"/>
                  </a:lnTo>
                  <a:lnTo>
                    <a:pt x="141986" y="595502"/>
                  </a:lnTo>
                  <a:lnTo>
                    <a:pt x="110109" y="572007"/>
                  </a:lnTo>
                  <a:lnTo>
                    <a:pt x="57658" y="521588"/>
                  </a:lnTo>
                  <a:lnTo>
                    <a:pt x="21336" y="467232"/>
                  </a:lnTo>
                  <a:lnTo>
                    <a:pt x="2412" y="409828"/>
                  </a:lnTo>
                  <a:lnTo>
                    <a:pt x="0" y="380111"/>
                  </a:lnTo>
                  <a:close/>
                </a:path>
              </a:pathLst>
            </a:custGeom>
            <a:ln w="6350">
              <a:solidFill>
                <a:srgbClr val="A3A3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005708" y="1850262"/>
            <a:ext cx="5099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latin typeface="Times New Roman" panose="02020603050405020304"/>
                <a:cs typeface="Times New Roman" panose="02020603050405020304"/>
              </a:rPr>
              <a:t>View </a:t>
            </a:r>
            <a:r>
              <a:rPr sz="1600" b="1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Users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54140" y="1630552"/>
            <a:ext cx="1620520" cy="756285"/>
            <a:chOff x="5954140" y="1630552"/>
            <a:chExt cx="1620520" cy="75628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5791" y="1632203"/>
              <a:ext cx="1615439" cy="7513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57315" y="1633727"/>
              <a:ext cx="1614170" cy="749935"/>
            </a:xfrm>
            <a:custGeom>
              <a:avLst/>
              <a:gdLst/>
              <a:ahLst/>
              <a:cxnLst/>
              <a:rect l="l" t="t" r="r" b="b"/>
              <a:pathLst>
                <a:path w="1614170" h="749935">
                  <a:moveTo>
                    <a:pt x="0" y="374776"/>
                  </a:moveTo>
                  <a:lnTo>
                    <a:pt x="9651" y="316864"/>
                  </a:lnTo>
                  <a:lnTo>
                    <a:pt x="37464" y="261747"/>
                  </a:lnTo>
                  <a:lnTo>
                    <a:pt x="82042" y="210058"/>
                  </a:lnTo>
                  <a:lnTo>
                    <a:pt x="141986" y="162433"/>
                  </a:lnTo>
                  <a:lnTo>
                    <a:pt x="177292" y="140462"/>
                  </a:lnTo>
                  <a:lnTo>
                    <a:pt x="215900" y="119634"/>
                  </a:lnTo>
                  <a:lnTo>
                    <a:pt x="257556" y="100330"/>
                  </a:lnTo>
                  <a:lnTo>
                    <a:pt x="302260" y="82423"/>
                  </a:lnTo>
                  <a:lnTo>
                    <a:pt x="349631" y="65912"/>
                  </a:lnTo>
                  <a:lnTo>
                    <a:pt x="399669" y="51181"/>
                  </a:lnTo>
                  <a:lnTo>
                    <a:pt x="451993" y="38100"/>
                  </a:lnTo>
                  <a:lnTo>
                    <a:pt x="506603" y="26797"/>
                  </a:lnTo>
                  <a:lnTo>
                    <a:pt x="563372" y="17399"/>
                  </a:lnTo>
                  <a:lnTo>
                    <a:pt x="621791" y="9906"/>
                  </a:lnTo>
                  <a:lnTo>
                    <a:pt x="682116" y="4445"/>
                  </a:lnTo>
                  <a:lnTo>
                    <a:pt x="743838" y="1143"/>
                  </a:lnTo>
                  <a:lnTo>
                    <a:pt x="806831" y="0"/>
                  </a:lnTo>
                  <a:lnTo>
                    <a:pt x="869823" y="1143"/>
                  </a:lnTo>
                  <a:lnTo>
                    <a:pt x="931544" y="4445"/>
                  </a:lnTo>
                  <a:lnTo>
                    <a:pt x="991869" y="9906"/>
                  </a:lnTo>
                  <a:lnTo>
                    <a:pt x="1050289" y="17399"/>
                  </a:lnTo>
                  <a:lnTo>
                    <a:pt x="1107059" y="26797"/>
                  </a:lnTo>
                  <a:lnTo>
                    <a:pt x="1161668" y="38100"/>
                  </a:lnTo>
                  <a:lnTo>
                    <a:pt x="1213992" y="51181"/>
                  </a:lnTo>
                  <a:lnTo>
                    <a:pt x="1264031" y="65912"/>
                  </a:lnTo>
                  <a:lnTo>
                    <a:pt x="1311402" y="82423"/>
                  </a:lnTo>
                  <a:lnTo>
                    <a:pt x="1356106" y="100330"/>
                  </a:lnTo>
                  <a:lnTo>
                    <a:pt x="1397762" y="119634"/>
                  </a:lnTo>
                  <a:lnTo>
                    <a:pt x="1436369" y="140462"/>
                  </a:lnTo>
                  <a:lnTo>
                    <a:pt x="1471676" y="162433"/>
                  </a:lnTo>
                  <a:lnTo>
                    <a:pt x="1503553" y="185674"/>
                  </a:lnTo>
                  <a:lnTo>
                    <a:pt x="1556004" y="235331"/>
                  </a:lnTo>
                  <a:lnTo>
                    <a:pt x="1592326" y="288925"/>
                  </a:lnTo>
                  <a:lnTo>
                    <a:pt x="1611249" y="345567"/>
                  </a:lnTo>
                  <a:lnTo>
                    <a:pt x="1613662" y="374776"/>
                  </a:lnTo>
                  <a:lnTo>
                    <a:pt x="1611249" y="404113"/>
                  </a:lnTo>
                  <a:lnTo>
                    <a:pt x="1592326" y="460756"/>
                  </a:lnTo>
                  <a:lnTo>
                    <a:pt x="1556004" y="514350"/>
                  </a:lnTo>
                  <a:lnTo>
                    <a:pt x="1503553" y="564007"/>
                  </a:lnTo>
                  <a:lnTo>
                    <a:pt x="1471676" y="587248"/>
                  </a:lnTo>
                  <a:lnTo>
                    <a:pt x="1436369" y="609219"/>
                  </a:lnTo>
                  <a:lnTo>
                    <a:pt x="1397762" y="630047"/>
                  </a:lnTo>
                  <a:lnTo>
                    <a:pt x="1356106" y="649351"/>
                  </a:lnTo>
                  <a:lnTo>
                    <a:pt x="1311402" y="667258"/>
                  </a:lnTo>
                  <a:lnTo>
                    <a:pt x="1264031" y="683768"/>
                  </a:lnTo>
                  <a:lnTo>
                    <a:pt x="1213992" y="698500"/>
                  </a:lnTo>
                  <a:lnTo>
                    <a:pt x="1161668" y="711581"/>
                  </a:lnTo>
                  <a:lnTo>
                    <a:pt x="1107059" y="722884"/>
                  </a:lnTo>
                  <a:lnTo>
                    <a:pt x="1050289" y="732282"/>
                  </a:lnTo>
                  <a:lnTo>
                    <a:pt x="991869" y="739775"/>
                  </a:lnTo>
                  <a:lnTo>
                    <a:pt x="931544" y="745236"/>
                  </a:lnTo>
                  <a:lnTo>
                    <a:pt x="869823" y="748538"/>
                  </a:lnTo>
                  <a:lnTo>
                    <a:pt x="806831" y="749681"/>
                  </a:lnTo>
                  <a:lnTo>
                    <a:pt x="743838" y="748538"/>
                  </a:lnTo>
                  <a:lnTo>
                    <a:pt x="682116" y="745236"/>
                  </a:lnTo>
                  <a:lnTo>
                    <a:pt x="621791" y="739775"/>
                  </a:lnTo>
                  <a:lnTo>
                    <a:pt x="563372" y="732282"/>
                  </a:lnTo>
                  <a:lnTo>
                    <a:pt x="506603" y="722884"/>
                  </a:lnTo>
                  <a:lnTo>
                    <a:pt x="451993" y="711581"/>
                  </a:lnTo>
                  <a:lnTo>
                    <a:pt x="399669" y="698500"/>
                  </a:lnTo>
                  <a:lnTo>
                    <a:pt x="349631" y="683768"/>
                  </a:lnTo>
                  <a:lnTo>
                    <a:pt x="302260" y="667258"/>
                  </a:lnTo>
                  <a:lnTo>
                    <a:pt x="257556" y="649351"/>
                  </a:lnTo>
                  <a:lnTo>
                    <a:pt x="215900" y="630047"/>
                  </a:lnTo>
                  <a:lnTo>
                    <a:pt x="177292" y="609219"/>
                  </a:lnTo>
                  <a:lnTo>
                    <a:pt x="141986" y="587248"/>
                  </a:lnTo>
                  <a:lnTo>
                    <a:pt x="110109" y="564007"/>
                  </a:lnTo>
                  <a:lnTo>
                    <a:pt x="57658" y="514350"/>
                  </a:lnTo>
                  <a:lnTo>
                    <a:pt x="21336" y="460756"/>
                  </a:lnTo>
                  <a:lnTo>
                    <a:pt x="2412" y="404113"/>
                  </a:lnTo>
                  <a:lnTo>
                    <a:pt x="0" y="374776"/>
                  </a:lnTo>
                  <a:close/>
                </a:path>
              </a:pathLst>
            </a:custGeom>
            <a:ln w="6350">
              <a:solidFill>
                <a:srgbClr val="A3A3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329553" y="1739645"/>
            <a:ext cx="87121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1455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latin typeface="Times New Roman" panose="02020603050405020304"/>
                <a:cs typeface="Times New Roman" panose="02020603050405020304"/>
              </a:rPr>
              <a:t>View </a:t>
            </a:r>
            <a:r>
              <a:rPr sz="16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uardia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n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84249" y="3183508"/>
            <a:ext cx="2247900" cy="754380"/>
            <a:chOff x="1484249" y="3183508"/>
            <a:chExt cx="2247900" cy="7543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900" y="3185159"/>
              <a:ext cx="2243328" cy="7498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87424" y="3186683"/>
              <a:ext cx="2241550" cy="748030"/>
            </a:xfrm>
            <a:custGeom>
              <a:avLst/>
              <a:gdLst/>
              <a:ahLst/>
              <a:cxnLst/>
              <a:rect l="l" t="t" r="r" b="b"/>
              <a:pathLst>
                <a:path w="2241550" h="748029">
                  <a:moveTo>
                    <a:pt x="0" y="373888"/>
                  </a:moveTo>
                  <a:lnTo>
                    <a:pt x="8128" y="328802"/>
                  </a:lnTo>
                  <a:lnTo>
                    <a:pt x="31750" y="285114"/>
                  </a:lnTo>
                  <a:lnTo>
                    <a:pt x="70103" y="243458"/>
                  </a:lnTo>
                  <a:lnTo>
                    <a:pt x="122173" y="203962"/>
                  </a:lnTo>
                  <a:lnTo>
                    <a:pt x="186944" y="167131"/>
                  </a:lnTo>
                  <a:lnTo>
                    <a:pt x="223900" y="149732"/>
                  </a:lnTo>
                  <a:lnTo>
                    <a:pt x="263651" y="132968"/>
                  </a:lnTo>
                  <a:lnTo>
                    <a:pt x="306069" y="117093"/>
                  </a:lnTo>
                  <a:lnTo>
                    <a:pt x="351155" y="102107"/>
                  </a:lnTo>
                  <a:lnTo>
                    <a:pt x="398652" y="88011"/>
                  </a:lnTo>
                  <a:lnTo>
                    <a:pt x="448563" y="74675"/>
                  </a:lnTo>
                  <a:lnTo>
                    <a:pt x="500761" y="62356"/>
                  </a:lnTo>
                  <a:lnTo>
                    <a:pt x="555117" y="51053"/>
                  </a:lnTo>
                  <a:lnTo>
                    <a:pt x="611377" y="40766"/>
                  </a:lnTo>
                  <a:lnTo>
                    <a:pt x="669670" y="31495"/>
                  </a:lnTo>
                  <a:lnTo>
                    <a:pt x="729742" y="23367"/>
                  </a:lnTo>
                  <a:lnTo>
                    <a:pt x="791337" y="16382"/>
                  </a:lnTo>
                  <a:lnTo>
                    <a:pt x="854582" y="10667"/>
                  </a:lnTo>
                  <a:lnTo>
                    <a:pt x="919226" y="5968"/>
                  </a:lnTo>
                  <a:lnTo>
                    <a:pt x="985265" y="2666"/>
                  </a:lnTo>
                  <a:lnTo>
                    <a:pt x="1052449" y="635"/>
                  </a:lnTo>
                  <a:lnTo>
                    <a:pt x="1120648" y="0"/>
                  </a:lnTo>
                  <a:lnTo>
                    <a:pt x="1188974" y="635"/>
                  </a:lnTo>
                  <a:lnTo>
                    <a:pt x="1256157" y="2666"/>
                  </a:lnTo>
                  <a:lnTo>
                    <a:pt x="1322196" y="5968"/>
                  </a:lnTo>
                  <a:lnTo>
                    <a:pt x="1386839" y="10667"/>
                  </a:lnTo>
                  <a:lnTo>
                    <a:pt x="1450086" y="16382"/>
                  </a:lnTo>
                  <a:lnTo>
                    <a:pt x="1511681" y="23367"/>
                  </a:lnTo>
                  <a:lnTo>
                    <a:pt x="1571752" y="31495"/>
                  </a:lnTo>
                  <a:lnTo>
                    <a:pt x="1630045" y="40766"/>
                  </a:lnTo>
                  <a:lnTo>
                    <a:pt x="1686306" y="51053"/>
                  </a:lnTo>
                  <a:lnTo>
                    <a:pt x="1740662" y="62356"/>
                  </a:lnTo>
                  <a:lnTo>
                    <a:pt x="1792859" y="74675"/>
                  </a:lnTo>
                  <a:lnTo>
                    <a:pt x="1842770" y="88011"/>
                  </a:lnTo>
                  <a:lnTo>
                    <a:pt x="1890267" y="102107"/>
                  </a:lnTo>
                  <a:lnTo>
                    <a:pt x="1935352" y="117093"/>
                  </a:lnTo>
                  <a:lnTo>
                    <a:pt x="1977771" y="132968"/>
                  </a:lnTo>
                  <a:lnTo>
                    <a:pt x="2017522" y="149732"/>
                  </a:lnTo>
                  <a:lnTo>
                    <a:pt x="2054478" y="167131"/>
                  </a:lnTo>
                  <a:lnTo>
                    <a:pt x="2088388" y="185165"/>
                  </a:lnTo>
                  <a:lnTo>
                    <a:pt x="2146935" y="223392"/>
                  </a:lnTo>
                  <a:lnTo>
                    <a:pt x="2192274" y="264032"/>
                  </a:lnTo>
                  <a:lnTo>
                    <a:pt x="2223389" y="306704"/>
                  </a:lnTo>
                  <a:lnTo>
                    <a:pt x="2239391" y="351154"/>
                  </a:lnTo>
                  <a:lnTo>
                    <a:pt x="2241423" y="373888"/>
                  </a:lnTo>
                  <a:lnTo>
                    <a:pt x="2239391" y="396748"/>
                  </a:lnTo>
                  <a:lnTo>
                    <a:pt x="2223389" y="441197"/>
                  </a:lnTo>
                  <a:lnTo>
                    <a:pt x="2192274" y="483869"/>
                  </a:lnTo>
                  <a:lnTo>
                    <a:pt x="2146935" y="524509"/>
                  </a:lnTo>
                  <a:lnTo>
                    <a:pt x="2088388" y="562736"/>
                  </a:lnTo>
                  <a:lnTo>
                    <a:pt x="2054478" y="580770"/>
                  </a:lnTo>
                  <a:lnTo>
                    <a:pt x="2017522" y="598169"/>
                  </a:lnTo>
                  <a:lnTo>
                    <a:pt x="1977771" y="614933"/>
                  </a:lnTo>
                  <a:lnTo>
                    <a:pt x="1935352" y="630808"/>
                  </a:lnTo>
                  <a:lnTo>
                    <a:pt x="1890267" y="645794"/>
                  </a:lnTo>
                  <a:lnTo>
                    <a:pt x="1842770" y="659891"/>
                  </a:lnTo>
                  <a:lnTo>
                    <a:pt x="1792859" y="673226"/>
                  </a:lnTo>
                  <a:lnTo>
                    <a:pt x="1740662" y="685545"/>
                  </a:lnTo>
                  <a:lnTo>
                    <a:pt x="1686306" y="696848"/>
                  </a:lnTo>
                  <a:lnTo>
                    <a:pt x="1630045" y="707135"/>
                  </a:lnTo>
                  <a:lnTo>
                    <a:pt x="1571752" y="716407"/>
                  </a:lnTo>
                  <a:lnTo>
                    <a:pt x="1511681" y="724534"/>
                  </a:lnTo>
                  <a:lnTo>
                    <a:pt x="1450086" y="731519"/>
                  </a:lnTo>
                  <a:lnTo>
                    <a:pt x="1386839" y="737234"/>
                  </a:lnTo>
                  <a:lnTo>
                    <a:pt x="1322196" y="741933"/>
                  </a:lnTo>
                  <a:lnTo>
                    <a:pt x="1256157" y="745235"/>
                  </a:lnTo>
                  <a:lnTo>
                    <a:pt x="1188974" y="747267"/>
                  </a:lnTo>
                  <a:lnTo>
                    <a:pt x="1120648" y="747902"/>
                  </a:lnTo>
                  <a:lnTo>
                    <a:pt x="1052449" y="747267"/>
                  </a:lnTo>
                  <a:lnTo>
                    <a:pt x="985265" y="745235"/>
                  </a:lnTo>
                  <a:lnTo>
                    <a:pt x="919226" y="741933"/>
                  </a:lnTo>
                  <a:lnTo>
                    <a:pt x="854582" y="737234"/>
                  </a:lnTo>
                  <a:lnTo>
                    <a:pt x="791337" y="731519"/>
                  </a:lnTo>
                  <a:lnTo>
                    <a:pt x="729742" y="724534"/>
                  </a:lnTo>
                  <a:lnTo>
                    <a:pt x="669670" y="716407"/>
                  </a:lnTo>
                  <a:lnTo>
                    <a:pt x="611377" y="707135"/>
                  </a:lnTo>
                  <a:lnTo>
                    <a:pt x="555117" y="696848"/>
                  </a:lnTo>
                  <a:lnTo>
                    <a:pt x="500761" y="685545"/>
                  </a:lnTo>
                  <a:lnTo>
                    <a:pt x="448563" y="673226"/>
                  </a:lnTo>
                  <a:lnTo>
                    <a:pt x="398652" y="659891"/>
                  </a:lnTo>
                  <a:lnTo>
                    <a:pt x="351155" y="645794"/>
                  </a:lnTo>
                  <a:lnTo>
                    <a:pt x="306069" y="630808"/>
                  </a:lnTo>
                  <a:lnTo>
                    <a:pt x="263651" y="614933"/>
                  </a:lnTo>
                  <a:lnTo>
                    <a:pt x="223900" y="598169"/>
                  </a:lnTo>
                  <a:lnTo>
                    <a:pt x="186944" y="580770"/>
                  </a:lnTo>
                  <a:lnTo>
                    <a:pt x="153034" y="562736"/>
                  </a:lnTo>
                  <a:lnTo>
                    <a:pt x="94487" y="524509"/>
                  </a:lnTo>
                  <a:lnTo>
                    <a:pt x="49148" y="483869"/>
                  </a:lnTo>
                  <a:lnTo>
                    <a:pt x="18034" y="441197"/>
                  </a:lnTo>
                  <a:lnTo>
                    <a:pt x="2031" y="396748"/>
                  </a:lnTo>
                  <a:lnTo>
                    <a:pt x="0" y="373888"/>
                  </a:lnTo>
                  <a:close/>
                </a:path>
              </a:pathLst>
            </a:custGeom>
            <a:ln w="6350">
              <a:solidFill>
                <a:srgbClr val="A3A3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902079" y="3292855"/>
            <a:ext cx="1410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354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Delete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\</a:t>
            </a:r>
            <a:r>
              <a:rPr sz="1600" b="1" spc="-2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uardia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n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8036" y="3671696"/>
            <a:ext cx="696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spc="-2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min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159625" y="2714117"/>
            <a:ext cx="1602105" cy="767080"/>
            <a:chOff x="7159625" y="2714117"/>
            <a:chExt cx="1602105" cy="76708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1275" y="2715768"/>
              <a:ext cx="1597152" cy="7620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162800" y="2717292"/>
              <a:ext cx="1595755" cy="760730"/>
            </a:xfrm>
            <a:custGeom>
              <a:avLst/>
              <a:gdLst/>
              <a:ahLst/>
              <a:cxnLst/>
              <a:rect l="l" t="t" r="r" b="b"/>
              <a:pathLst>
                <a:path w="1595754" h="760729">
                  <a:moveTo>
                    <a:pt x="0" y="380111"/>
                  </a:moveTo>
                  <a:lnTo>
                    <a:pt x="9525" y="321310"/>
                  </a:lnTo>
                  <a:lnTo>
                    <a:pt x="36956" y="265303"/>
                  </a:lnTo>
                  <a:lnTo>
                    <a:pt x="81152" y="212979"/>
                  </a:lnTo>
                  <a:lnTo>
                    <a:pt x="140334" y="164719"/>
                  </a:lnTo>
                  <a:lnTo>
                    <a:pt x="175259" y="142367"/>
                  </a:lnTo>
                  <a:lnTo>
                    <a:pt x="213486" y="121285"/>
                  </a:lnTo>
                  <a:lnTo>
                    <a:pt x="254634" y="101727"/>
                  </a:lnTo>
                  <a:lnTo>
                    <a:pt x="298830" y="83438"/>
                  </a:lnTo>
                  <a:lnTo>
                    <a:pt x="345694" y="66929"/>
                  </a:lnTo>
                  <a:lnTo>
                    <a:pt x="395097" y="51943"/>
                  </a:lnTo>
                  <a:lnTo>
                    <a:pt x="446913" y="38608"/>
                  </a:lnTo>
                  <a:lnTo>
                    <a:pt x="501015" y="27178"/>
                  </a:lnTo>
                  <a:lnTo>
                    <a:pt x="557022" y="17653"/>
                  </a:lnTo>
                  <a:lnTo>
                    <a:pt x="614806" y="10033"/>
                  </a:lnTo>
                  <a:lnTo>
                    <a:pt x="674370" y="4572"/>
                  </a:lnTo>
                  <a:lnTo>
                    <a:pt x="735456" y="1143"/>
                  </a:lnTo>
                  <a:lnTo>
                    <a:pt x="797686" y="0"/>
                  </a:lnTo>
                  <a:lnTo>
                    <a:pt x="860044" y="1143"/>
                  </a:lnTo>
                  <a:lnTo>
                    <a:pt x="921130" y="4572"/>
                  </a:lnTo>
                  <a:lnTo>
                    <a:pt x="980694" y="10033"/>
                  </a:lnTo>
                  <a:lnTo>
                    <a:pt x="1038478" y="17653"/>
                  </a:lnTo>
                  <a:lnTo>
                    <a:pt x="1094485" y="27178"/>
                  </a:lnTo>
                  <a:lnTo>
                    <a:pt x="1148588" y="38608"/>
                  </a:lnTo>
                  <a:lnTo>
                    <a:pt x="1200403" y="51943"/>
                  </a:lnTo>
                  <a:lnTo>
                    <a:pt x="1249806" y="66929"/>
                  </a:lnTo>
                  <a:lnTo>
                    <a:pt x="1296670" y="83438"/>
                  </a:lnTo>
                  <a:lnTo>
                    <a:pt x="1340866" y="101727"/>
                  </a:lnTo>
                  <a:lnTo>
                    <a:pt x="1382014" y="121285"/>
                  </a:lnTo>
                  <a:lnTo>
                    <a:pt x="1420241" y="142367"/>
                  </a:lnTo>
                  <a:lnTo>
                    <a:pt x="1455166" y="164719"/>
                  </a:lnTo>
                  <a:lnTo>
                    <a:pt x="1486534" y="188213"/>
                  </a:lnTo>
                  <a:lnTo>
                    <a:pt x="1538477" y="238633"/>
                  </a:lnTo>
                  <a:lnTo>
                    <a:pt x="1574419" y="292988"/>
                  </a:lnTo>
                  <a:lnTo>
                    <a:pt x="1593088" y="350393"/>
                  </a:lnTo>
                  <a:lnTo>
                    <a:pt x="1595501" y="380111"/>
                  </a:lnTo>
                  <a:lnTo>
                    <a:pt x="1593088" y="409829"/>
                  </a:lnTo>
                  <a:lnTo>
                    <a:pt x="1574419" y="467233"/>
                  </a:lnTo>
                  <a:lnTo>
                    <a:pt x="1538477" y="521588"/>
                  </a:lnTo>
                  <a:lnTo>
                    <a:pt x="1486534" y="572008"/>
                  </a:lnTo>
                  <a:lnTo>
                    <a:pt x="1455166" y="595503"/>
                  </a:lnTo>
                  <a:lnTo>
                    <a:pt x="1420241" y="617855"/>
                  </a:lnTo>
                  <a:lnTo>
                    <a:pt x="1382014" y="638937"/>
                  </a:lnTo>
                  <a:lnTo>
                    <a:pt x="1340866" y="658495"/>
                  </a:lnTo>
                  <a:lnTo>
                    <a:pt x="1296670" y="676783"/>
                  </a:lnTo>
                  <a:lnTo>
                    <a:pt x="1249806" y="693293"/>
                  </a:lnTo>
                  <a:lnTo>
                    <a:pt x="1200403" y="708279"/>
                  </a:lnTo>
                  <a:lnTo>
                    <a:pt x="1148588" y="721613"/>
                  </a:lnTo>
                  <a:lnTo>
                    <a:pt x="1094485" y="733044"/>
                  </a:lnTo>
                  <a:lnTo>
                    <a:pt x="1038478" y="742569"/>
                  </a:lnTo>
                  <a:lnTo>
                    <a:pt x="980694" y="750188"/>
                  </a:lnTo>
                  <a:lnTo>
                    <a:pt x="921130" y="755650"/>
                  </a:lnTo>
                  <a:lnTo>
                    <a:pt x="860044" y="759079"/>
                  </a:lnTo>
                  <a:lnTo>
                    <a:pt x="797686" y="760222"/>
                  </a:lnTo>
                  <a:lnTo>
                    <a:pt x="735456" y="759079"/>
                  </a:lnTo>
                  <a:lnTo>
                    <a:pt x="674370" y="755650"/>
                  </a:lnTo>
                  <a:lnTo>
                    <a:pt x="614806" y="750188"/>
                  </a:lnTo>
                  <a:lnTo>
                    <a:pt x="557022" y="742569"/>
                  </a:lnTo>
                  <a:lnTo>
                    <a:pt x="501015" y="733044"/>
                  </a:lnTo>
                  <a:lnTo>
                    <a:pt x="446913" y="721613"/>
                  </a:lnTo>
                  <a:lnTo>
                    <a:pt x="395097" y="708279"/>
                  </a:lnTo>
                  <a:lnTo>
                    <a:pt x="345694" y="693293"/>
                  </a:lnTo>
                  <a:lnTo>
                    <a:pt x="298830" y="676783"/>
                  </a:lnTo>
                  <a:lnTo>
                    <a:pt x="254634" y="658495"/>
                  </a:lnTo>
                  <a:lnTo>
                    <a:pt x="213486" y="638937"/>
                  </a:lnTo>
                  <a:lnTo>
                    <a:pt x="175259" y="617855"/>
                  </a:lnTo>
                  <a:lnTo>
                    <a:pt x="140334" y="595503"/>
                  </a:lnTo>
                  <a:lnTo>
                    <a:pt x="108966" y="572008"/>
                  </a:lnTo>
                  <a:lnTo>
                    <a:pt x="57023" y="521588"/>
                  </a:lnTo>
                  <a:lnTo>
                    <a:pt x="21081" y="467233"/>
                  </a:lnTo>
                  <a:lnTo>
                    <a:pt x="2413" y="409829"/>
                  </a:lnTo>
                  <a:lnTo>
                    <a:pt x="0" y="380111"/>
                  </a:lnTo>
                  <a:close/>
                </a:path>
              </a:pathLst>
            </a:custGeom>
            <a:ln w="6350">
              <a:solidFill>
                <a:srgbClr val="A3A3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575931" y="2828924"/>
            <a:ext cx="769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Times New Roman" panose="02020603050405020304"/>
                <a:cs typeface="Times New Roman" panose="02020603050405020304"/>
              </a:rPr>
              <a:t>Add 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Mo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dules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73197" y="4303648"/>
            <a:ext cx="1602105" cy="767080"/>
            <a:chOff x="2973197" y="4303648"/>
            <a:chExt cx="1602105" cy="76708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4848" y="4305299"/>
              <a:ext cx="1597152" cy="7620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976372" y="4306823"/>
              <a:ext cx="1595755" cy="760730"/>
            </a:xfrm>
            <a:custGeom>
              <a:avLst/>
              <a:gdLst/>
              <a:ahLst/>
              <a:cxnLst/>
              <a:rect l="l" t="t" r="r" b="b"/>
              <a:pathLst>
                <a:path w="1595754" h="760729">
                  <a:moveTo>
                    <a:pt x="0" y="380111"/>
                  </a:moveTo>
                  <a:lnTo>
                    <a:pt x="9525" y="321309"/>
                  </a:lnTo>
                  <a:lnTo>
                    <a:pt x="36956" y="265302"/>
                  </a:lnTo>
                  <a:lnTo>
                    <a:pt x="81152" y="212978"/>
                  </a:lnTo>
                  <a:lnTo>
                    <a:pt x="140334" y="164719"/>
                  </a:lnTo>
                  <a:lnTo>
                    <a:pt x="175259" y="142367"/>
                  </a:lnTo>
                  <a:lnTo>
                    <a:pt x="213486" y="121284"/>
                  </a:lnTo>
                  <a:lnTo>
                    <a:pt x="254634" y="101726"/>
                  </a:lnTo>
                  <a:lnTo>
                    <a:pt x="298830" y="83438"/>
                  </a:lnTo>
                  <a:lnTo>
                    <a:pt x="345693" y="66801"/>
                  </a:lnTo>
                  <a:lnTo>
                    <a:pt x="395097" y="51943"/>
                  </a:lnTo>
                  <a:lnTo>
                    <a:pt x="446913" y="38607"/>
                  </a:lnTo>
                  <a:lnTo>
                    <a:pt x="501014" y="27177"/>
                  </a:lnTo>
                  <a:lnTo>
                    <a:pt x="557022" y="17652"/>
                  </a:lnTo>
                  <a:lnTo>
                    <a:pt x="614806" y="10032"/>
                  </a:lnTo>
                  <a:lnTo>
                    <a:pt x="674369" y="4571"/>
                  </a:lnTo>
                  <a:lnTo>
                    <a:pt x="735456" y="1143"/>
                  </a:lnTo>
                  <a:lnTo>
                    <a:pt x="797687" y="0"/>
                  </a:lnTo>
                  <a:lnTo>
                    <a:pt x="860043" y="1143"/>
                  </a:lnTo>
                  <a:lnTo>
                    <a:pt x="921130" y="4571"/>
                  </a:lnTo>
                  <a:lnTo>
                    <a:pt x="980693" y="10032"/>
                  </a:lnTo>
                  <a:lnTo>
                    <a:pt x="1038478" y="17652"/>
                  </a:lnTo>
                  <a:lnTo>
                    <a:pt x="1094486" y="27177"/>
                  </a:lnTo>
                  <a:lnTo>
                    <a:pt x="1148588" y="38607"/>
                  </a:lnTo>
                  <a:lnTo>
                    <a:pt x="1200403" y="51943"/>
                  </a:lnTo>
                  <a:lnTo>
                    <a:pt x="1249806" y="66801"/>
                  </a:lnTo>
                  <a:lnTo>
                    <a:pt x="1296669" y="83438"/>
                  </a:lnTo>
                  <a:lnTo>
                    <a:pt x="1340865" y="101726"/>
                  </a:lnTo>
                  <a:lnTo>
                    <a:pt x="1382014" y="121284"/>
                  </a:lnTo>
                  <a:lnTo>
                    <a:pt x="1420240" y="142367"/>
                  </a:lnTo>
                  <a:lnTo>
                    <a:pt x="1455165" y="164719"/>
                  </a:lnTo>
                  <a:lnTo>
                    <a:pt x="1486535" y="188213"/>
                  </a:lnTo>
                  <a:lnTo>
                    <a:pt x="1538477" y="238632"/>
                  </a:lnTo>
                  <a:lnTo>
                    <a:pt x="1574418" y="292988"/>
                  </a:lnTo>
                  <a:lnTo>
                    <a:pt x="1593088" y="350393"/>
                  </a:lnTo>
                  <a:lnTo>
                    <a:pt x="1595501" y="380111"/>
                  </a:lnTo>
                  <a:lnTo>
                    <a:pt x="1593088" y="409828"/>
                  </a:lnTo>
                  <a:lnTo>
                    <a:pt x="1574418" y="467232"/>
                  </a:lnTo>
                  <a:lnTo>
                    <a:pt x="1538477" y="521588"/>
                  </a:lnTo>
                  <a:lnTo>
                    <a:pt x="1486535" y="572007"/>
                  </a:lnTo>
                  <a:lnTo>
                    <a:pt x="1455165" y="595502"/>
                  </a:lnTo>
                  <a:lnTo>
                    <a:pt x="1420240" y="617855"/>
                  </a:lnTo>
                  <a:lnTo>
                    <a:pt x="1382014" y="638937"/>
                  </a:lnTo>
                  <a:lnTo>
                    <a:pt x="1340865" y="658494"/>
                  </a:lnTo>
                  <a:lnTo>
                    <a:pt x="1296669" y="676782"/>
                  </a:lnTo>
                  <a:lnTo>
                    <a:pt x="1249806" y="693293"/>
                  </a:lnTo>
                  <a:lnTo>
                    <a:pt x="1200403" y="708278"/>
                  </a:lnTo>
                  <a:lnTo>
                    <a:pt x="1148588" y="721613"/>
                  </a:lnTo>
                  <a:lnTo>
                    <a:pt x="1094486" y="733044"/>
                  </a:lnTo>
                  <a:lnTo>
                    <a:pt x="1038478" y="742569"/>
                  </a:lnTo>
                  <a:lnTo>
                    <a:pt x="980693" y="750188"/>
                  </a:lnTo>
                  <a:lnTo>
                    <a:pt x="921130" y="755650"/>
                  </a:lnTo>
                  <a:lnTo>
                    <a:pt x="860043" y="759078"/>
                  </a:lnTo>
                  <a:lnTo>
                    <a:pt x="797687" y="760221"/>
                  </a:lnTo>
                  <a:lnTo>
                    <a:pt x="735456" y="759078"/>
                  </a:lnTo>
                  <a:lnTo>
                    <a:pt x="674369" y="755650"/>
                  </a:lnTo>
                  <a:lnTo>
                    <a:pt x="614806" y="750188"/>
                  </a:lnTo>
                  <a:lnTo>
                    <a:pt x="557022" y="742569"/>
                  </a:lnTo>
                  <a:lnTo>
                    <a:pt x="501014" y="733044"/>
                  </a:lnTo>
                  <a:lnTo>
                    <a:pt x="446913" y="721613"/>
                  </a:lnTo>
                  <a:lnTo>
                    <a:pt x="395097" y="708278"/>
                  </a:lnTo>
                  <a:lnTo>
                    <a:pt x="345693" y="693293"/>
                  </a:lnTo>
                  <a:lnTo>
                    <a:pt x="298830" y="676782"/>
                  </a:lnTo>
                  <a:lnTo>
                    <a:pt x="254634" y="658494"/>
                  </a:lnTo>
                  <a:lnTo>
                    <a:pt x="213486" y="638937"/>
                  </a:lnTo>
                  <a:lnTo>
                    <a:pt x="175259" y="617855"/>
                  </a:lnTo>
                  <a:lnTo>
                    <a:pt x="140334" y="595502"/>
                  </a:lnTo>
                  <a:lnTo>
                    <a:pt x="108965" y="572007"/>
                  </a:lnTo>
                  <a:lnTo>
                    <a:pt x="57022" y="521588"/>
                  </a:lnTo>
                  <a:lnTo>
                    <a:pt x="21081" y="467232"/>
                  </a:lnTo>
                  <a:lnTo>
                    <a:pt x="2412" y="409828"/>
                  </a:lnTo>
                  <a:lnTo>
                    <a:pt x="0" y="380111"/>
                  </a:lnTo>
                  <a:close/>
                </a:path>
              </a:pathLst>
            </a:custGeom>
            <a:ln w="6350">
              <a:solidFill>
                <a:srgbClr val="A3A3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490976" y="4419091"/>
            <a:ext cx="5676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Add </a:t>
            </a:r>
            <a:r>
              <a:rPr sz="16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video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688965" y="4303648"/>
            <a:ext cx="1862455" cy="767080"/>
            <a:chOff x="5688965" y="4303648"/>
            <a:chExt cx="1862455" cy="76708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0616" y="4305299"/>
              <a:ext cx="1857756" cy="7620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692140" y="4306823"/>
              <a:ext cx="1856105" cy="760730"/>
            </a:xfrm>
            <a:custGeom>
              <a:avLst/>
              <a:gdLst/>
              <a:ahLst/>
              <a:cxnLst/>
              <a:rect l="l" t="t" r="r" b="b"/>
              <a:pathLst>
                <a:path w="1856104" h="760729">
                  <a:moveTo>
                    <a:pt x="0" y="380111"/>
                  </a:moveTo>
                  <a:lnTo>
                    <a:pt x="9271" y="326263"/>
                  </a:lnTo>
                  <a:lnTo>
                    <a:pt x="36068" y="274827"/>
                  </a:lnTo>
                  <a:lnTo>
                    <a:pt x="79121" y="226187"/>
                  </a:lnTo>
                  <a:lnTo>
                    <a:pt x="137413" y="180975"/>
                  </a:lnTo>
                  <a:lnTo>
                    <a:pt x="171704" y="159765"/>
                  </a:lnTo>
                  <a:lnTo>
                    <a:pt x="209423" y="139573"/>
                  </a:lnTo>
                  <a:lnTo>
                    <a:pt x="250189" y="120395"/>
                  </a:lnTo>
                  <a:lnTo>
                    <a:pt x="294005" y="102488"/>
                  </a:lnTo>
                  <a:lnTo>
                    <a:pt x="340613" y="85725"/>
                  </a:lnTo>
                  <a:lnTo>
                    <a:pt x="389889" y="70357"/>
                  </a:lnTo>
                  <a:lnTo>
                    <a:pt x="441706" y="56261"/>
                  </a:lnTo>
                  <a:lnTo>
                    <a:pt x="495935" y="43561"/>
                  </a:lnTo>
                  <a:lnTo>
                    <a:pt x="552323" y="32384"/>
                  </a:lnTo>
                  <a:lnTo>
                    <a:pt x="610743" y="22732"/>
                  </a:lnTo>
                  <a:lnTo>
                    <a:pt x="670940" y="14731"/>
                  </a:lnTo>
                  <a:lnTo>
                    <a:pt x="733044" y="8381"/>
                  </a:lnTo>
                  <a:lnTo>
                    <a:pt x="796544" y="3809"/>
                  </a:lnTo>
                  <a:lnTo>
                    <a:pt x="861567" y="1015"/>
                  </a:lnTo>
                  <a:lnTo>
                    <a:pt x="927862" y="0"/>
                  </a:lnTo>
                  <a:lnTo>
                    <a:pt x="994156" y="1015"/>
                  </a:lnTo>
                  <a:lnTo>
                    <a:pt x="1059180" y="3809"/>
                  </a:lnTo>
                  <a:lnTo>
                    <a:pt x="1122680" y="8381"/>
                  </a:lnTo>
                  <a:lnTo>
                    <a:pt x="1184783" y="14731"/>
                  </a:lnTo>
                  <a:lnTo>
                    <a:pt x="1244981" y="22732"/>
                  </a:lnTo>
                  <a:lnTo>
                    <a:pt x="1303401" y="32384"/>
                  </a:lnTo>
                  <a:lnTo>
                    <a:pt x="1359789" y="43561"/>
                  </a:lnTo>
                  <a:lnTo>
                    <a:pt x="1414017" y="56261"/>
                  </a:lnTo>
                  <a:lnTo>
                    <a:pt x="1465834" y="70357"/>
                  </a:lnTo>
                  <a:lnTo>
                    <a:pt x="1515110" y="85725"/>
                  </a:lnTo>
                  <a:lnTo>
                    <a:pt x="1561718" y="102488"/>
                  </a:lnTo>
                  <a:lnTo>
                    <a:pt x="1605534" y="120395"/>
                  </a:lnTo>
                  <a:lnTo>
                    <a:pt x="1646301" y="139573"/>
                  </a:lnTo>
                  <a:lnTo>
                    <a:pt x="1684019" y="159765"/>
                  </a:lnTo>
                  <a:lnTo>
                    <a:pt x="1718310" y="180975"/>
                  </a:lnTo>
                  <a:lnTo>
                    <a:pt x="1776603" y="226187"/>
                  </a:lnTo>
                  <a:lnTo>
                    <a:pt x="1819656" y="274827"/>
                  </a:lnTo>
                  <a:lnTo>
                    <a:pt x="1846453" y="326263"/>
                  </a:lnTo>
                  <a:lnTo>
                    <a:pt x="1855724" y="380111"/>
                  </a:lnTo>
                  <a:lnTo>
                    <a:pt x="1853438" y="407288"/>
                  </a:lnTo>
                  <a:lnTo>
                    <a:pt x="1835277" y="459994"/>
                  </a:lnTo>
                  <a:lnTo>
                    <a:pt x="1800098" y="510031"/>
                  </a:lnTo>
                  <a:lnTo>
                    <a:pt x="1749298" y="557149"/>
                  </a:lnTo>
                  <a:lnTo>
                    <a:pt x="1684019" y="600456"/>
                  </a:lnTo>
                  <a:lnTo>
                    <a:pt x="1646301" y="620649"/>
                  </a:lnTo>
                  <a:lnTo>
                    <a:pt x="1605534" y="639826"/>
                  </a:lnTo>
                  <a:lnTo>
                    <a:pt x="1561718" y="657732"/>
                  </a:lnTo>
                  <a:lnTo>
                    <a:pt x="1515110" y="674496"/>
                  </a:lnTo>
                  <a:lnTo>
                    <a:pt x="1465834" y="689863"/>
                  </a:lnTo>
                  <a:lnTo>
                    <a:pt x="1414017" y="703961"/>
                  </a:lnTo>
                  <a:lnTo>
                    <a:pt x="1359789" y="716661"/>
                  </a:lnTo>
                  <a:lnTo>
                    <a:pt x="1303401" y="727837"/>
                  </a:lnTo>
                  <a:lnTo>
                    <a:pt x="1244981" y="737488"/>
                  </a:lnTo>
                  <a:lnTo>
                    <a:pt x="1184783" y="745489"/>
                  </a:lnTo>
                  <a:lnTo>
                    <a:pt x="1122680" y="751839"/>
                  </a:lnTo>
                  <a:lnTo>
                    <a:pt x="1059180" y="756412"/>
                  </a:lnTo>
                  <a:lnTo>
                    <a:pt x="994156" y="759206"/>
                  </a:lnTo>
                  <a:lnTo>
                    <a:pt x="927862" y="760221"/>
                  </a:lnTo>
                  <a:lnTo>
                    <a:pt x="861567" y="759206"/>
                  </a:lnTo>
                  <a:lnTo>
                    <a:pt x="796544" y="756412"/>
                  </a:lnTo>
                  <a:lnTo>
                    <a:pt x="733044" y="751839"/>
                  </a:lnTo>
                  <a:lnTo>
                    <a:pt x="670940" y="745489"/>
                  </a:lnTo>
                  <a:lnTo>
                    <a:pt x="610743" y="737488"/>
                  </a:lnTo>
                  <a:lnTo>
                    <a:pt x="552323" y="727837"/>
                  </a:lnTo>
                  <a:lnTo>
                    <a:pt x="495935" y="716661"/>
                  </a:lnTo>
                  <a:lnTo>
                    <a:pt x="441706" y="703961"/>
                  </a:lnTo>
                  <a:lnTo>
                    <a:pt x="389889" y="689863"/>
                  </a:lnTo>
                  <a:lnTo>
                    <a:pt x="340613" y="674496"/>
                  </a:lnTo>
                  <a:lnTo>
                    <a:pt x="294005" y="657732"/>
                  </a:lnTo>
                  <a:lnTo>
                    <a:pt x="250189" y="639826"/>
                  </a:lnTo>
                  <a:lnTo>
                    <a:pt x="209423" y="620649"/>
                  </a:lnTo>
                  <a:lnTo>
                    <a:pt x="171704" y="600456"/>
                  </a:lnTo>
                  <a:lnTo>
                    <a:pt x="137413" y="579246"/>
                  </a:lnTo>
                  <a:lnTo>
                    <a:pt x="79121" y="534034"/>
                  </a:lnTo>
                  <a:lnTo>
                    <a:pt x="36068" y="485394"/>
                  </a:lnTo>
                  <a:lnTo>
                    <a:pt x="9271" y="433958"/>
                  </a:lnTo>
                  <a:lnTo>
                    <a:pt x="0" y="380111"/>
                  </a:lnTo>
                  <a:close/>
                </a:path>
              </a:pathLst>
            </a:custGeom>
            <a:ln w="6350">
              <a:solidFill>
                <a:srgbClr val="A3A3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104890" y="4419091"/>
            <a:ext cx="1024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" marR="5080" indent="-304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16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for 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permission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283" y="674573"/>
            <a:ext cx="1054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Guardian: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90059" y="3352800"/>
            <a:ext cx="810767" cy="114147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6283" y="986675"/>
            <a:ext cx="9652000" cy="76581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Guardian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Once the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Guardian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logged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He/She</a:t>
            </a:r>
            <a:r>
              <a:rPr sz="1600" spc="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view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users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view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or track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user.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32221" y="3117976"/>
            <a:ext cx="1377950" cy="767080"/>
            <a:chOff x="5832221" y="3117976"/>
            <a:chExt cx="1377950" cy="7670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3872" y="3119627"/>
              <a:ext cx="1373124" cy="762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35396" y="3121151"/>
              <a:ext cx="1371600" cy="760730"/>
            </a:xfrm>
            <a:custGeom>
              <a:avLst/>
              <a:gdLst/>
              <a:ahLst/>
              <a:cxnLst/>
              <a:rect l="l" t="t" r="r" b="b"/>
              <a:pathLst>
                <a:path w="1371600" h="760729">
                  <a:moveTo>
                    <a:pt x="0" y="380111"/>
                  </a:moveTo>
                  <a:lnTo>
                    <a:pt x="9905" y="315213"/>
                  </a:lnTo>
                  <a:lnTo>
                    <a:pt x="38607" y="254000"/>
                  </a:lnTo>
                  <a:lnTo>
                    <a:pt x="84454" y="197231"/>
                  </a:lnTo>
                  <a:lnTo>
                    <a:pt x="113283" y="170814"/>
                  </a:lnTo>
                  <a:lnTo>
                    <a:pt x="145795" y="145796"/>
                  </a:lnTo>
                  <a:lnTo>
                    <a:pt x="181737" y="122427"/>
                  </a:lnTo>
                  <a:lnTo>
                    <a:pt x="220852" y="100711"/>
                  </a:lnTo>
                  <a:lnTo>
                    <a:pt x="263143" y="80772"/>
                  </a:lnTo>
                  <a:lnTo>
                    <a:pt x="308101" y="62737"/>
                  </a:lnTo>
                  <a:lnTo>
                    <a:pt x="355853" y="46736"/>
                  </a:lnTo>
                  <a:lnTo>
                    <a:pt x="406018" y="33020"/>
                  </a:lnTo>
                  <a:lnTo>
                    <a:pt x="458342" y="21462"/>
                  </a:lnTo>
                  <a:lnTo>
                    <a:pt x="512699" y="12192"/>
                  </a:lnTo>
                  <a:lnTo>
                    <a:pt x="568832" y="5461"/>
                  </a:lnTo>
                  <a:lnTo>
                    <a:pt x="626617" y="1397"/>
                  </a:lnTo>
                  <a:lnTo>
                    <a:pt x="685800" y="0"/>
                  </a:lnTo>
                  <a:lnTo>
                    <a:pt x="744981" y="1397"/>
                  </a:lnTo>
                  <a:lnTo>
                    <a:pt x="802767" y="5461"/>
                  </a:lnTo>
                  <a:lnTo>
                    <a:pt x="858901" y="12192"/>
                  </a:lnTo>
                  <a:lnTo>
                    <a:pt x="913256" y="21462"/>
                  </a:lnTo>
                  <a:lnTo>
                    <a:pt x="965580" y="33020"/>
                  </a:lnTo>
                  <a:lnTo>
                    <a:pt x="1015746" y="46736"/>
                  </a:lnTo>
                  <a:lnTo>
                    <a:pt x="1063498" y="62737"/>
                  </a:lnTo>
                  <a:lnTo>
                    <a:pt x="1108455" y="80772"/>
                  </a:lnTo>
                  <a:lnTo>
                    <a:pt x="1150747" y="100711"/>
                  </a:lnTo>
                  <a:lnTo>
                    <a:pt x="1189862" y="122427"/>
                  </a:lnTo>
                  <a:lnTo>
                    <a:pt x="1225803" y="145796"/>
                  </a:lnTo>
                  <a:lnTo>
                    <a:pt x="1258315" y="170814"/>
                  </a:lnTo>
                  <a:lnTo>
                    <a:pt x="1287145" y="197231"/>
                  </a:lnTo>
                  <a:lnTo>
                    <a:pt x="1332992" y="254000"/>
                  </a:lnTo>
                  <a:lnTo>
                    <a:pt x="1361694" y="315213"/>
                  </a:lnTo>
                  <a:lnTo>
                    <a:pt x="1371600" y="380111"/>
                  </a:lnTo>
                  <a:lnTo>
                    <a:pt x="1369059" y="412876"/>
                  </a:lnTo>
                  <a:lnTo>
                    <a:pt x="1349502" y="476123"/>
                  </a:lnTo>
                  <a:lnTo>
                    <a:pt x="1312036" y="535178"/>
                  </a:lnTo>
                  <a:lnTo>
                    <a:pt x="1258315" y="589407"/>
                  </a:lnTo>
                  <a:lnTo>
                    <a:pt x="1225803" y="614426"/>
                  </a:lnTo>
                  <a:lnTo>
                    <a:pt x="1189862" y="637794"/>
                  </a:lnTo>
                  <a:lnTo>
                    <a:pt x="1150747" y="659511"/>
                  </a:lnTo>
                  <a:lnTo>
                    <a:pt x="1108455" y="679450"/>
                  </a:lnTo>
                  <a:lnTo>
                    <a:pt x="1063498" y="697484"/>
                  </a:lnTo>
                  <a:lnTo>
                    <a:pt x="1015746" y="713359"/>
                  </a:lnTo>
                  <a:lnTo>
                    <a:pt x="965580" y="727202"/>
                  </a:lnTo>
                  <a:lnTo>
                    <a:pt x="913256" y="738759"/>
                  </a:lnTo>
                  <a:lnTo>
                    <a:pt x="858901" y="748030"/>
                  </a:lnTo>
                  <a:lnTo>
                    <a:pt x="802767" y="754761"/>
                  </a:lnTo>
                  <a:lnTo>
                    <a:pt x="744981" y="758825"/>
                  </a:lnTo>
                  <a:lnTo>
                    <a:pt x="685800" y="760222"/>
                  </a:lnTo>
                  <a:lnTo>
                    <a:pt x="626617" y="758825"/>
                  </a:lnTo>
                  <a:lnTo>
                    <a:pt x="568832" y="754761"/>
                  </a:lnTo>
                  <a:lnTo>
                    <a:pt x="512699" y="748030"/>
                  </a:lnTo>
                  <a:lnTo>
                    <a:pt x="458342" y="738759"/>
                  </a:lnTo>
                  <a:lnTo>
                    <a:pt x="406018" y="727202"/>
                  </a:lnTo>
                  <a:lnTo>
                    <a:pt x="355853" y="713359"/>
                  </a:lnTo>
                  <a:lnTo>
                    <a:pt x="308101" y="697484"/>
                  </a:lnTo>
                  <a:lnTo>
                    <a:pt x="263143" y="679450"/>
                  </a:lnTo>
                  <a:lnTo>
                    <a:pt x="220852" y="659511"/>
                  </a:lnTo>
                  <a:lnTo>
                    <a:pt x="181737" y="637794"/>
                  </a:lnTo>
                  <a:lnTo>
                    <a:pt x="145795" y="614426"/>
                  </a:lnTo>
                  <a:lnTo>
                    <a:pt x="113283" y="589407"/>
                  </a:lnTo>
                  <a:lnTo>
                    <a:pt x="84454" y="562991"/>
                  </a:lnTo>
                  <a:lnTo>
                    <a:pt x="38607" y="506222"/>
                  </a:lnTo>
                  <a:lnTo>
                    <a:pt x="9905" y="444881"/>
                  </a:lnTo>
                  <a:lnTo>
                    <a:pt x="0" y="380111"/>
                  </a:lnTo>
                  <a:close/>
                </a:path>
              </a:pathLst>
            </a:custGeom>
            <a:ln w="6350">
              <a:solidFill>
                <a:srgbClr val="A3A3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166865" y="3119119"/>
            <a:ext cx="7137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latin typeface="Times New Roman" panose="02020603050405020304"/>
                <a:cs typeface="Times New Roman" panose="02020603050405020304"/>
              </a:rPr>
              <a:t>View </a:t>
            </a:r>
            <a:r>
              <a:rPr sz="16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location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5765" y="4514469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Guardian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31079" y="3717035"/>
            <a:ext cx="868679" cy="100736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28773" y="3425825"/>
            <a:ext cx="1600200" cy="767080"/>
            <a:chOff x="2628773" y="3425825"/>
            <a:chExt cx="1600200" cy="767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0424" y="3427475"/>
              <a:ext cx="1595627" cy="762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31948" y="3429000"/>
              <a:ext cx="1593850" cy="760730"/>
            </a:xfrm>
            <a:custGeom>
              <a:avLst/>
              <a:gdLst/>
              <a:ahLst/>
              <a:cxnLst/>
              <a:rect l="l" t="t" r="r" b="b"/>
              <a:pathLst>
                <a:path w="1593850" h="760729">
                  <a:moveTo>
                    <a:pt x="0" y="380111"/>
                  </a:moveTo>
                  <a:lnTo>
                    <a:pt x="9525" y="321310"/>
                  </a:lnTo>
                  <a:lnTo>
                    <a:pt x="36956" y="265302"/>
                  </a:lnTo>
                  <a:lnTo>
                    <a:pt x="81025" y="212979"/>
                  </a:lnTo>
                  <a:lnTo>
                    <a:pt x="140207" y="164719"/>
                  </a:lnTo>
                  <a:lnTo>
                    <a:pt x="175006" y="142366"/>
                  </a:lnTo>
                  <a:lnTo>
                    <a:pt x="213232" y="121285"/>
                  </a:lnTo>
                  <a:lnTo>
                    <a:pt x="254381" y="101726"/>
                  </a:lnTo>
                  <a:lnTo>
                    <a:pt x="298450" y="83438"/>
                  </a:lnTo>
                  <a:lnTo>
                    <a:pt x="345313" y="66801"/>
                  </a:lnTo>
                  <a:lnTo>
                    <a:pt x="394715" y="51942"/>
                  </a:lnTo>
                  <a:lnTo>
                    <a:pt x="446404" y="38608"/>
                  </a:lnTo>
                  <a:lnTo>
                    <a:pt x="500379" y="27177"/>
                  </a:lnTo>
                  <a:lnTo>
                    <a:pt x="556387" y="17652"/>
                  </a:lnTo>
                  <a:lnTo>
                    <a:pt x="614171" y="10033"/>
                  </a:lnTo>
                  <a:lnTo>
                    <a:pt x="673607" y="4572"/>
                  </a:lnTo>
                  <a:lnTo>
                    <a:pt x="734567" y="1142"/>
                  </a:lnTo>
                  <a:lnTo>
                    <a:pt x="796798" y="0"/>
                  </a:lnTo>
                  <a:lnTo>
                    <a:pt x="859154" y="1142"/>
                  </a:lnTo>
                  <a:lnTo>
                    <a:pt x="920114" y="4572"/>
                  </a:lnTo>
                  <a:lnTo>
                    <a:pt x="979551" y="10033"/>
                  </a:lnTo>
                  <a:lnTo>
                    <a:pt x="1037336" y="17652"/>
                  </a:lnTo>
                  <a:lnTo>
                    <a:pt x="1093342" y="27177"/>
                  </a:lnTo>
                  <a:lnTo>
                    <a:pt x="1147317" y="38608"/>
                  </a:lnTo>
                  <a:lnTo>
                    <a:pt x="1199006" y="51942"/>
                  </a:lnTo>
                  <a:lnTo>
                    <a:pt x="1248410" y="66801"/>
                  </a:lnTo>
                  <a:lnTo>
                    <a:pt x="1295273" y="83438"/>
                  </a:lnTo>
                  <a:lnTo>
                    <a:pt x="1339341" y="101726"/>
                  </a:lnTo>
                  <a:lnTo>
                    <a:pt x="1380489" y="121285"/>
                  </a:lnTo>
                  <a:lnTo>
                    <a:pt x="1418716" y="142366"/>
                  </a:lnTo>
                  <a:lnTo>
                    <a:pt x="1453514" y="164719"/>
                  </a:lnTo>
                  <a:lnTo>
                    <a:pt x="1484884" y="188213"/>
                  </a:lnTo>
                  <a:lnTo>
                    <a:pt x="1536700" y="238632"/>
                  </a:lnTo>
                  <a:lnTo>
                    <a:pt x="1572640" y="292988"/>
                  </a:lnTo>
                  <a:lnTo>
                    <a:pt x="1591310" y="350393"/>
                  </a:lnTo>
                  <a:lnTo>
                    <a:pt x="1593723" y="380111"/>
                  </a:lnTo>
                  <a:lnTo>
                    <a:pt x="1591310" y="409829"/>
                  </a:lnTo>
                  <a:lnTo>
                    <a:pt x="1572640" y="467232"/>
                  </a:lnTo>
                  <a:lnTo>
                    <a:pt x="1536700" y="521588"/>
                  </a:lnTo>
                  <a:lnTo>
                    <a:pt x="1484884" y="572007"/>
                  </a:lnTo>
                  <a:lnTo>
                    <a:pt x="1453514" y="595502"/>
                  </a:lnTo>
                  <a:lnTo>
                    <a:pt x="1418716" y="617855"/>
                  </a:lnTo>
                  <a:lnTo>
                    <a:pt x="1380489" y="638937"/>
                  </a:lnTo>
                  <a:lnTo>
                    <a:pt x="1339341" y="658494"/>
                  </a:lnTo>
                  <a:lnTo>
                    <a:pt x="1295273" y="676782"/>
                  </a:lnTo>
                  <a:lnTo>
                    <a:pt x="1248410" y="693293"/>
                  </a:lnTo>
                  <a:lnTo>
                    <a:pt x="1199006" y="708279"/>
                  </a:lnTo>
                  <a:lnTo>
                    <a:pt x="1147317" y="721613"/>
                  </a:lnTo>
                  <a:lnTo>
                    <a:pt x="1093342" y="733044"/>
                  </a:lnTo>
                  <a:lnTo>
                    <a:pt x="1037336" y="742569"/>
                  </a:lnTo>
                  <a:lnTo>
                    <a:pt x="979551" y="750188"/>
                  </a:lnTo>
                  <a:lnTo>
                    <a:pt x="920114" y="755650"/>
                  </a:lnTo>
                  <a:lnTo>
                    <a:pt x="859154" y="759079"/>
                  </a:lnTo>
                  <a:lnTo>
                    <a:pt x="796798" y="760222"/>
                  </a:lnTo>
                  <a:lnTo>
                    <a:pt x="734567" y="759079"/>
                  </a:lnTo>
                  <a:lnTo>
                    <a:pt x="673607" y="755650"/>
                  </a:lnTo>
                  <a:lnTo>
                    <a:pt x="614171" y="750188"/>
                  </a:lnTo>
                  <a:lnTo>
                    <a:pt x="556387" y="742569"/>
                  </a:lnTo>
                  <a:lnTo>
                    <a:pt x="500379" y="733044"/>
                  </a:lnTo>
                  <a:lnTo>
                    <a:pt x="446404" y="721613"/>
                  </a:lnTo>
                  <a:lnTo>
                    <a:pt x="394715" y="708279"/>
                  </a:lnTo>
                  <a:lnTo>
                    <a:pt x="345313" y="693293"/>
                  </a:lnTo>
                  <a:lnTo>
                    <a:pt x="298450" y="676782"/>
                  </a:lnTo>
                  <a:lnTo>
                    <a:pt x="254381" y="658494"/>
                  </a:lnTo>
                  <a:lnTo>
                    <a:pt x="213232" y="638937"/>
                  </a:lnTo>
                  <a:lnTo>
                    <a:pt x="175006" y="617855"/>
                  </a:lnTo>
                  <a:lnTo>
                    <a:pt x="140207" y="595502"/>
                  </a:lnTo>
                  <a:lnTo>
                    <a:pt x="108838" y="572007"/>
                  </a:lnTo>
                  <a:lnTo>
                    <a:pt x="57022" y="521588"/>
                  </a:lnTo>
                  <a:lnTo>
                    <a:pt x="21081" y="467232"/>
                  </a:lnTo>
                  <a:lnTo>
                    <a:pt x="2412" y="409829"/>
                  </a:lnTo>
                  <a:lnTo>
                    <a:pt x="0" y="380111"/>
                  </a:lnTo>
                  <a:close/>
                </a:path>
              </a:pathLst>
            </a:custGeom>
            <a:ln w="6350">
              <a:solidFill>
                <a:srgbClr val="A3A3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953639" y="3541267"/>
            <a:ext cx="948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Manage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2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uardia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ns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39869" y="2366645"/>
            <a:ext cx="1377950" cy="767080"/>
            <a:chOff x="4539869" y="2366645"/>
            <a:chExt cx="1377950" cy="767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20" y="2368296"/>
              <a:ext cx="1373124" cy="762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43044" y="2369820"/>
              <a:ext cx="1371600" cy="760730"/>
            </a:xfrm>
            <a:custGeom>
              <a:avLst/>
              <a:gdLst/>
              <a:ahLst/>
              <a:cxnLst/>
              <a:rect l="l" t="t" r="r" b="b"/>
              <a:pathLst>
                <a:path w="1371600" h="760730">
                  <a:moveTo>
                    <a:pt x="0" y="380110"/>
                  </a:moveTo>
                  <a:lnTo>
                    <a:pt x="9905" y="315213"/>
                  </a:lnTo>
                  <a:lnTo>
                    <a:pt x="38607" y="254000"/>
                  </a:lnTo>
                  <a:lnTo>
                    <a:pt x="84454" y="197230"/>
                  </a:lnTo>
                  <a:lnTo>
                    <a:pt x="113283" y="170814"/>
                  </a:lnTo>
                  <a:lnTo>
                    <a:pt x="145795" y="145795"/>
                  </a:lnTo>
                  <a:lnTo>
                    <a:pt x="181736" y="122427"/>
                  </a:lnTo>
                  <a:lnTo>
                    <a:pt x="220852" y="100710"/>
                  </a:lnTo>
                  <a:lnTo>
                    <a:pt x="263143" y="80771"/>
                  </a:lnTo>
                  <a:lnTo>
                    <a:pt x="308101" y="62737"/>
                  </a:lnTo>
                  <a:lnTo>
                    <a:pt x="355853" y="46735"/>
                  </a:lnTo>
                  <a:lnTo>
                    <a:pt x="406018" y="33019"/>
                  </a:lnTo>
                  <a:lnTo>
                    <a:pt x="458342" y="21462"/>
                  </a:lnTo>
                  <a:lnTo>
                    <a:pt x="512698" y="12191"/>
                  </a:lnTo>
                  <a:lnTo>
                    <a:pt x="568832" y="5460"/>
                  </a:lnTo>
                  <a:lnTo>
                    <a:pt x="626617" y="1396"/>
                  </a:lnTo>
                  <a:lnTo>
                    <a:pt x="685800" y="0"/>
                  </a:lnTo>
                  <a:lnTo>
                    <a:pt x="744981" y="1396"/>
                  </a:lnTo>
                  <a:lnTo>
                    <a:pt x="802766" y="5460"/>
                  </a:lnTo>
                  <a:lnTo>
                    <a:pt x="858901" y="12191"/>
                  </a:lnTo>
                  <a:lnTo>
                    <a:pt x="913256" y="21462"/>
                  </a:lnTo>
                  <a:lnTo>
                    <a:pt x="965580" y="33019"/>
                  </a:lnTo>
                  <a:lnTo>
                    <a:pt x="1015745" y="46735"/>
                  </a:lnTo>
                  <a:lnTo>
                    <a:pt x="1063497" y="62737"/>
                  </a:lnTo>
                  <a:lnTo>
                    <a:pt x="1108455" y="80771"/>
                  </a:lnTo>
                  <a:lnTo>
                    <a:pt x="1150746" y="100710"/>
                  </a:lnTo>
                  <a:lnTo>
                    <a:pt x="1189863" y="122427"/>
                  </a:lnTo>
                  <a:lnTo>
                    <a:pt x="1225803" y="145795"/>
                  </a:lnTo>
                  <a:lnTo>
                    <a:pt x="1258315" y="170814"/>
                  </a:lnTo>
                  <a:lnTo>
                    <a:pt x="1287144" y="197230"/>
                  </a:lnTo>
                  <a:lnTo>
                    <a:pt x="1332991" y="254000"/>
                  </a:lnTo>
                  <a:lnTo>
                    <a:pt x="1361693" y="315213"/>
                  </a:lnTo>
                  <a:lnTo>
                    <a:pt x="1371600" y="380110"/>
                  </a:lnTo>
                  <a:lnTo>
                    <a:pt x="1369059" y="412876"/>
                  </a:lnTo>
                  <a:lnTo>
                    <a:pt x="1349502" y="476122"/>
                  </a:lnTo>
                  <a:lnTo>
                    <a:pt x="1312036" y="535177"/>
                  </a:lnTo>
                  <a:lnTo>
                    <a:pt x="1258315" y="589406"/>
                  </a:lnTo>
                  <a:lnTo>
                    <a:pt x="1225803" y="614426"/>
                  </a:lnTo>
                  <a:lnTo>
                    <a:pt x="1189863" y="637793"/>
                  </a:lnTo>
                  <a:lnTo>
                    <a:pt x="1150746" y="659510"/>
                  </a:lnTo>
                  <a:lnTo>
                    <a:pt x="1108455" y="679450"/>
                  </a:lnTo>
                  <a:lnTo>
                    <a:pt x="1063497" y="697483"/>
                  </a:lnTo>
                  <a:lnTo>
                    <a:pt x="1015745" y="713485"/>
                  </a:lnTo>
                  <a:lnTo>
                    <a:pt x="965580" y="727201"/>
                  </a:lnTo>
                  <a:lnTo>
                    <a:pt x="913256" y="738758"/>
                  </a:lnTo>
                  <a:lnTo>
                    <a:pt x="858901" y="748029"/>
                  </a:lnTo>
                  <a:lnTo>
                    <a:pt x="802766" y="754760"/>
                  </a:lnTo>
                  <a:lnTo>
                    <a:pt x="744981" y="758825"/>
                  </a:lnTo>
                  <a:lnTo>
                    <a:pt x="685800" y="760221"/>
                  </a:lnTo>
                  <a:lnTo>
                    <a:pt x="626617" y="758825"/>
                  </a:lnTo>
                  <a:lnTo>
                    <a:pt x="568832" y="754760"/>
                  </a:lnTo>
                  <a:lnTo>
                    <a:pt x="512698" y="748029"/>
                  </a:lnTo>
                  <a:lnTo>
                    <a:pt x="458342" y="738758"/>
                  </a:lnTo>
                  <a:lnTo>
                    <a:pt x="406018" y="727201"/>
                  </a:lnTo>
                  <a:lnTo>
                    <a:pt x="355853" y="713485"/>
                  </a:lnTo>
                  <a:lnTo>
                    <a:pt x="308101" y="697483"/>
                  </a:lnTo>
                  <a:lnTo>
                    <a:pt x="263143" y="679450"/>
                  </a:lnTo>
                  <a:lnTo>
                    <a:pt x="220852" y="659510"/>
                  </a:lnTo>
                  <a:lnTo>
                    <a:pt x="181736" y="637793"/>
                  </a:lnTo>
                  <a:lnTo>
                    <a:pt x="145795" y="614426"/>
                  </a:lnTo>
                  <a:lnTo>
                    <a:pt x="113283" y="589406"/>
                  </a:lnTo>
                  <a:lnTo>
                    <a:pt x="84454" y="562990"/>
                  </a:lnTo>
                  <a:lnTo>
                    <a:pt x="38607" y="506221"/>
                  </a:lnTo>
                  <a:lnTo>
                    <a:pt x="9905" y="445007"/>
                  </a:lnTo>
                  <a:lnTo>
                    <a:pt x="0" y="380110"/>
                  </a:lnTo>
                  <a:close/>
                </a:path>
              </a:pathLst>
            </a:custGeom>
            <a:ln w="6350">
              <a:solidFill>
                <a:srgbClr val="A3A3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824221" y="2464435"/>
            <a:ext cx="7931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Update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cation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29401" y="3425825"/>
            <a:ext cx="1602105" cy="767080"/>
            <a:chOff x="6129401" y="3425825"/>
            <a:chExt cx="1602105" cy="76708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1052" y="3427475"/>
              <a:ext cx="1597152" cy="762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132576" y="3429000"/>
              <a:ext cx="1595755" cy="760730"/>
            </a:xfrm>
            <a:custGeom>
              <a:avLst/>
              <a:gdLst/>
              <a:ahLst/>
              <a:cxnLst/>
              <a:rect l="l" t="t" r="r" b="b"/>
              <a:pathLst>
                <a:path w="1595754" h="760729">
                  <a:moveTo>
                    <a:pt x="0" y="380111"/>
                  </a:moveTo>
                  <a:lnTo>
                    <a:pt x="9525" y="321310"/>
                  </a:lnTo>
                  <a:lnTo>
                    <a:pt x="36957" y="265302"/>
                  </a:lnTo>
                  <a:lnTo>
                    <a:pt x="81152" y="212979"/>
                  </a:lnTo>
                  <a:lnTo>
                    <a:pt x="140335" y="164719"/>
                  </a:lnTo>
                  <a:lnTo>
                    <a:pt x="175260" y="142366"/>
                  </a:lnTo>
                  <a:lnTo>
                    <a:pt x="213487" y="121285"/>
                  </a:lnTo>
                  <a:lnTo>
                    <a:pt x="254635" y="101726"/>
                  </a:lnTo>
                  <a:lnTo>
                    <a:pt x="298831" y="83438"/>
                  </a:lnTo>
                  <a:lnTo>
                    <a:pt x="345694" y="66801"/>
                  </a:lnTo>
                  <a:lnTo>
                    <a:pt x="395097" y="51942"/>
                  </a:lnTo>
                  <a:lnTo>
                    <a:pt x="446913" y="38608"/>
                  </a:lnTo>
                  <a:lnTo>
                    <a:pt x="501015" y="27177"/>
                  </a:lnTo>
                  <a:lnTo>
                    <a:pt x="557022" y="17652"/>
                  </a:lnTo>
                  <a:lnTo>
                    <a:pt x="614806" y="10033"/>
                  </a:lnTo>
                  <a:lnTo>
                    <a:pt x="674370" y="4572"/>
                  </a:lnTo>
                  <a:lnTo>
                    <a:pt x="735456" y="1142"/>
                  </a:lnTo>
                  <a:lnTo>
                    <a:pt x="797814" y="0"/>
                  </a:lnTo>
                  <a:lnTo>
                    <a:pt x="860044" y="1142"/>
                  </a:lnTo>
                  <a:lnTo>
                    <a:pt x="921130" y="4572"/>
                  </a:lnTo>
                  <a:lnTo>
                    <a:pt x="980694" y="10033"/>
                  </a:lnTo>
                  <a:lnTo>
                    <a:pt x="1038478" y="17652"/>
                  </a:lnTo>
                  <a:lnTo>
                    <a:pt x="1094485" y="27177"/>
                  </a:lnTo>
                  <a:lnTo>
                    <a:pt x="1148588" y="38608"/>
                  </a:lnTo>
                  <a:lnTo>
                    <a:pt x="1200403" y="51942"/>
                  </a:lnTo>
                  <a:lnTo>
                    <a:pt x="1249806" y="66801"/>
                  </a:lnTo>
                  <a:lnTo>
                    <a:pt x="1296670" y="83438"/>
                  </a:lnTo>
                  <a:lnTo>
                    <a:pt x="1340866" y="101726"/>
                  </a:lnTo>
                  <a:lnTo>
                    <a:pt x="1382014" y="121285"/>
                  </a:lnTo>
                  <a:lnTo>
                    <a:pt x="1420241" y="142366"/>
                  </a:lnTo>
                  <a:lnTo>
                    <a:pt x="1455166" y="164719"/>
                  </a:lnTo>
                  <a:lnTo>
                    <a:pt x="1486534" y="188213"/>
                  </a:lnTo>
                  <a:lnTo>
                    <a:pt x="1538477" y="238632"/>
                  </a:lnTo>
                  <a:lnTo>
                    <a:pt x="1574419" y="292988"/>
                  </a:lnTo>
                  <a:lnTo>
                    <a:pt x="1593088" y="350393"/>
                  </a:lnTo>
                  <a:lnTo>
                    <a:pt x="1595501" y="380111"/>
                  </a:lnTo>
                  <a:lnTo>
                    <a:pt x="1593088" y="409829"/>
                  </a:lnTo>
                  <a:lnTo>
                    <a:pt x="1574419" y="467232"/>
                  </a:lnTo>
                  <a:lnTo>
                    <a:pt x="1538477" y="521588"/>
                  </a:lnTo>
                  <a:lnTo>
                    <a:pt x="1486534" y="572007"/>
                  </a:lnTo>
                  <a:lnTo>
                    <a:pt x="1455166" y="595502"/>
                  </a:lnTo>
                  <a:lnTo>
                    <a:pt x="1420241" y="617855"/>
                  </a:lnTo>
                  <a:lnTo>
                    <a:pt x="1382014" y="638937"/>
                  </a:lnTo>
                  <a:lnTo>
                    <a:pt x="1340866" y="658494"/>
                  </a:lnTo>
                  <a:lnTo>
                    <a:pt x="1296670" y="676782"/>
                  </a:lnTo>
                  <a:lnTo>
                    <a:pt x="1249806" y="693293"/>
                  </a:lnTo>
                  <a:lnTo>
                    <a:pt x="1200403" y="708279"/>
                  </a:lnTo>
                  <a:lnTo>
                    <a:pt x="1148588" y="721613"/>
                  </a:lnTo>
                  <a:lnTo>
                    <a:pt x="1094485" y="733044"/>
                  </a:lnTo>
                  <a:lnTo>
                    <a:pt x="1038478" y="742569"/>
                  </a:lnTo>
                  <a:lnTo>
                    <a:pt x="980694" y="750188"/>
                  </a:lnTo>
                  <a:lnTo>
                    <a:pt x="921130" y="755650"/>
                  </a:lnTo>
                  <a:lnTo>
                    <a:pt x="860044" y="759079"/>
                  </a:lnTo>
                  <a:lnTo>
                    <a:pt x="797814" y="760222"/>
                  </a:lnTo>
                  <a:lnTo>
                    <a:pt x="735456" y="759079"/>
                  </a:lnTo>
                  <a:lnTo>
                    <a:pt x="674370" y="755650"/>
                  </a:lnTo>
                  <a:lnTo>
                    <a:pt x="614806" y="750188"/>
                  </a:lnTo>
                  <a:lnTo>
                    <a:pt x="557022" y="742569"/>
                  </a:lnTo>
                  <a:lnTo>
                    <a:pt x="501015" y="733044"/>
                  </a:lnTo>
                  <a:lnTo>
                    <a:pt x="446913" y="721613"/>
                  </a:lnTo>
                  <a:lnTo>
                    <a:pt x="395097" y="708279"/>
                  </a:lnTo>
                  <a:lnTo>
                    <a:pt x="345694" y="693293"/>
                  </a:lnTo>
                  <a:lnTo>
                    <a:pt x="298831" y="676782"/>
                  </a:lnTo>
                  <a:lnTo>
                    <a:pt x="254635" y="658494"/>
                  </a:lnTo>
                  <a:lnTo>
                    <a:pt x="213487" y="638937"/>
                  </a:lnTo>
                  <a:lnTo>
                    <a:pt x="175260" y="617855"/>
                  </a:lnTo>
                  <a:lnTo>
                    <a:pt x="140335" y="595502"/>
                  </a:lnTo>
                  <a:lnTo>
                    <a:pt x="108965" y="572007"/>
                  </a:lnTo>
                  <a:lnTo>
                    <a:pt x="57023" y="521588"/>
                  </a:lnTo>
                  <a:lnTo>
                    <a:pt x="21082" y="467232"/>
                  </a:lnTo>
                  <a:lnTo>
                    <a:pt x="2412" y="409829"/>
                  </a:lnTo>
                  <a:lnTo>
                    <a:pt x="0" y="380111"/>
                  </a:lnTo>
                  <a:close/>
                </a:path>
              </a:pathLst>
            </a:custGeom>
            <a:ln w="6350">
              <a:solidFill>
                <a:srgbClr val="A3A3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465570" y="3662883"/>
            <a:ext cx="9188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600" b="1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Ale</a:t>
            </a:r>
            <a:r>
              <a:rPr sz="1600" b="1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t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67328" y="5215001"/>
            <a:ext cx="1480185" cy="767080"/>
            <a:chOff x="3267328" y="5215001"/>
            <a:chExt cx="1480185" cy="76708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8979" y="5216652"/>
              <a:ext cx="1475231" cy="7620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70503" y="5218176"/>
              <a:ext cx="1473835" cy="760730"/>
            </a:xfrm>
            <a:custGeom>
              <a:avLst/>
              <a:gdLst/>
              <a:ahLst/>
              <a:cxnLst/>
              <a:rect l="l" t="t" r="r" b="b"/>
              <a:pathLst>
                <a:path w="1473835" h="760729">
                  <a:moveTo>
                    <a:pt x="0" y="380111"/>
                  </a:moveTo>
                  <a:lnTo>
                    <a:pt x="10668" y="315214"/>
                  </a:lnTo>
                  <a:lnTo>
                    <a:pt x="41529" y="254000"/>
                  </a:lnTo>
                  <a:lnTo>
                    <a:pt x="90678" y="197231"/>
                  </a:lnTo>
                  <a:lnTo>
                    <a:pt x="121666" y="170815"/>
                  </a:lnTo>
                  <a:lnTo>
                    <a:pt x="156591" y="145796"/>
                  </a:lnTo>
                  <a:lnTo>
                    <a:pt x="195199" y="122428"/>
                  </a:lnTo>
                  <a:lnTo>
                    <a:pt x="237236" y="100711"/>
                  </a:lnTo>
                  <a:lnTo>
                    <a:pt x="282701" y="80772"/>
                  </a:lnTo>
                  <a:lnTo>
                    <a:pt x="331088" y="62737"/>
                  </a:lnTo>
                  <a:lnTo>
                    <a:pt x="382270" y="46736"/>
                  </a:lnTo>
                  <a:lnTo>
                    <a:pt x="436118" y="33020"/>
                  </a:lnTo>
                  <a:lnTo>
                    <a:pt x="492379" y="21462"/>
                  </a:lnTo>
                  <a:lnTo>
                    <a:pt x="550799" y="12192"/>
                  </a:lnTo>
                  <a:lnTo>
                    <a:pt x="611124" y="5461"/>
                  </a:lnTo>
                  <a:lnTo>
                    <a:pt x="673226" y="1397"/>
                  </a:lnTo>
                  <a:lnTo>
                    <a:pt x="736726" y="0"/>
                  </a:lnTo>
                  <a:lnTo>
                    <a:pt x="800354" y="1397"/>
                  </a:lnTo>
                  <a:lnTo>
                    <a:pt x="862457" y="5461"/>
                  </a:lnTo>
                  <a:lnTo>
                    <a:pt x="922782" y="12192"/>
                  </a:lnTo>
                  <a:lnTo>
                    <a:pt x="981201" y="21462"/>
                  </a:lnTo>
                  <a:lnTo>
                    <a:pt x="1037463" y="33020"/>
                  </a:lnTo>
                  <a:lnTo>
                    <a:pt x="1091311" y="46736"/>
                  </a:lnTo>
                  <a:lnTo>
                    <a:pt x="1142492" y="62737"/>
                  </a:lnTo>
                  <a:lnTo>
                    <a:pt x="1190879" y="80772"/>
                  </a:lnTo>
                  <a:lnTo>
                    <a:pt x="1236345" y="100711"/>
                  </a:lnTo>
                  <a:lnTo>
                    <a:pt x="1278382" y="122428"/>
                  </a:lnTo>
                  <a:lnTo>
                    <a:pt x="1316990" y="145796"/>
                  </a:lnTo>
                  <a:lnTo>
                    <a:pt x="1351915" y="170815"/>
                  </a:lnTo>
                  <a:lnTo>
                    <a:pt x="1382903" y="197231"/>
                  </a:lnTo>
                  <a:lnTo>
                    <a:pt x="1409700" y="225044"/>
                  </a:lnTo>
                  <a:lnTo>
                    <a:pt x="1449959" y="284099"/>
                  </a:lnTo>
                  <a:lnTo>
                    <a:pt x="1470914" y="347345"/>
                  </a:lnTo>
                  <a:lnTo>
                    <a:pt x="1473581" y="380111"/>
                  </a:lnTo>
                  <a:lnTo>
                    <a:pt x="1470914" y="412902"/>
                  </a:lnTo>
                  <a:lnTo>
                    <a:pt x="1449959" y="476059"/>
                  </a:lnTo>
                  <a:lnTo>
                    <a:pt x="1409700" y="535203"/>
                  </a:lnTo>
                  <a:lnTo>
                    <a:pt x="1382903" y="562991"/>
                  </a:lnTo>
                  <a:lnTo>
                    <a:pt x="1351915" y="589432"/>
                  </a:lnTo>
                  <a:lnTo>
                    <a:pt x="1316990" y="614400"/>
                  </a:lnTo>
                  <a:lnTo>
                    <a:pt x="1278382" y="637806"/>
                  </a:lnTo>
                  <a:lnTo>
                    <a:pt x="1236345" y="659523"/>
                  </a:lnTo>
                  <a:lnTo>
                    <a:pt x="1190879" y="679450"/>
                  </a:lnTo>
                  <a:lnTo>
                    <a:pt x="1142492" y="697445"/>
                  </a:lnTo>
                  <a:lnTo>
                    <a:pt x="1091311" y="713409"/>
                  </a:lnTo>
                  <a:lnTo>
                    <a:pt x="1037463" y="727240"/>
                  </a:lnTo>
                  <a:lnTo>
                    <a:pt x="981201" y="738809"/>
                  </a:lnTo>
                  <a:lnTo>
                    <a:pt x="922782" y="748004"/>
                  </a:lnTo>
                  <a:lnTo>
                    <a:pt x="862457" y="754722"/>
                  </a:lnTo>
                  <a:lnTo>
                    <a:pt x="800354" y="758825"/>
                  </a:lnTo>
                  <a:lnTo>
                    <a:pt x="736726" y="760222"/>
                  </a:lnTo>
                  <a:lnTo>
                    <a:pt x="673226" y="758825"/>
                  </a:lnTo>
                  <a:lnTo>
                    <a:pt x="611124" y="754722"/>
                  </a:lnTo>
                  <a:lnTo>
                    <a:pt x="550799" y="748004"/>
                  </a:lnTo>
                  <a:lnTo>
                    <a:pt x="492379" y="738809"/>
                  </a:lnTo>
                  <a:lnTo>
                    <a:pt x="436118" y="727240"/>
                  </a:lnTo>
                  <a:lnTo>
                    <a:pt x="382270" y="713409"/>
                  </a:lnTo>
                  <a:lnTo>
                    <a:pt x="331088" y="697445"/>
                  </a:lnTo>
                  <a:lnTo>
                    <a:pt x="282701" y="679450"/>
                  </a:lnTo>
                  <a:lnTo>
                    <a:pt x="237236" y="659523"/>
                  </a:lnTo>
                  <a:lnTo>
                    <a:pt x="195199" y="637806"/>
                  </a:lnTo>
                  <a:lnTo>
                    <a:pt x="156591" y="614400"/>
                  </a:lnTo>
                  <a:lnTo>
                    <a:pt x="121666" y="589432"/>
                  </a:lnTo>
                  <a:lnTo>
                    <a:pt x="90678" y="562991"/>
                  </a:lnTo>
                  <a:lnTo>
                    <a:pt x="63881" y="535203"/>
                  </a:lnTo>
                  <a:lnTo>
                    <a:pt x="23622" y="476059"/>
                  </a:lnTo>
                  <a:lnTo>
                    <a:pt x="2667" y="412902"/>
                  </a:lnTo>
                  <a:lnTo>
                    <a:pt x="0" y="380111"/>
                  </a:lnTo>
                  <a:close/>
                </a:path>
              </a:pathLst>
            </a:custGeom>
            <a:ln w="6350">
              <a:solidFill>
                <a:srgbClr val="A3A3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639692" y="5208777"/>
            <a:ext cx="7353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785" algn="just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Search </a:t>
            </a:r>
            <a:r>
              <a:rPr sz="16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nearby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Serv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ices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58484" y="5215001"/>
            <a:ext cx="1602105" cy="767080"/>
            <a:chOff x="5658484" y="5215001"/>
            <a:chExt cx="1602105" cy="76708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0135" y="5216652"/>
              <a:ext cx="1597152" cy="7620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661659" y="5218176"/>
              <a:ext cx="1595755" cy="760730"/>
            </a:xfrm>
            <a:custGeom>
              <a:avLst/>
              <a:gdLst/>
              <a:ahLst/>
              <a:cxnLst/>
              <a:rect l="l" t="t" r="r" b="b"/>
              <a:pathLst>
                <a:path w="1595754" h="760729">
                  <a:moveTo>
                    <a:pt x="0" y="380111"/>
                  </a:moveTo>
                  <a:lnTo>
                    <a:pt x="9525" y="321310"/>
                  </a:lnTo>
                  <a:lnTo>
                    <a:pt x="36956" y="265303"/>
                  </a:lnTo>
                  <a:lnTo>
                    <a:pt x="81152" y="212979"/>
                  </a:lnTo>
                  <a:lnTo>
                    <a:pt x="140335" y="164719"/>
                  </a:lnTo>
                  <a:lnTo>
                    <a:pt x="175260" y="142367"/>
                  </a:lnTo>
                  <a:lnTo>
                    <a:pt x="213487" y="121285"/>
                  </a:lnTo>
                  <a:lnTo>
                    <a:pt x="254635" y="101727"/>
                  </a:lnTo>
                  <a:lnTo>
                    <a:pt x="298830" y="83439"/>
                  </a:lnTo>
                  <a:lnTo>
                    <a:pt x="345693" y="66802"/>
                  </a:lnTo>
                  <a:lnTo>
                    <a:pt x="395097" y="51943"/>
                  </a:lnTo>
                  <a:lnTo>
                    <a:pt x="446913" y="38608"/>
                  </a:lnTo>
                  <a:lnTo>
                    <a:pt x="501014" y="27178"/>
                  </a:lnTo>
                  <a:lnTo>
                    <a:pt x="557022" y="17653"/>
                  </a:lnTo>
                  <a:lnTo>
                    <a:pt x="614806" y="10032"/>
                  </a:lnTo>
                  <a:lnTo>
                    <a:pt x="674369" y="4572"/>
                  </a:lnTo>
                  <a:lnTo>
                    <a:pt x="735456" y="1143"/>
                  </a:lnTo>
                  <a:lnTo>
                    <a:pt x="797687" y="0"/>
                  </a:lnTo>
                  <a:lnTo>
                    <a:pt x="860043" y="1143"/>
                  </a:lnTo>
                  <a:lnTo>
                    <a:pt x="921131" y="4572"/>
                  </a:lnTo>
                  <a:lnTo>
                    <a:pt x="980693" y="10032"/>
                  </a:lnTo>
                  <a:lnTo>
                    <a:pt x="1038479" y="17653"/>
                  </a:lnTo>
                  <a:lnTo>
                    <a:pt x="1094486" y="27178"/>
                  </a:lnTo>
                  <a:lnTo>
                    <a:pt x="1148588" y="38608"/>
                  </a:lnTo>
                  <a:lnTo>
                    <a:pt x="1200404" y="51943"/>
                  </a:lnTo>
                  <a:lnTo>
                    <a:pt x="1249807" y="66802"/>
                  </a:lnTo>
                  <a:lnTo>
                    <a:pt x="1296669" y="83439"/>
                  </a:lnTo>
                  <a:lnTo>
                    <a:pt x="1340865" y="101727"/>
                  </a:lnTo>
                  <a:lnTo>
                    <a:pt x="1382014" y="121285"/>
                  </a:lnTo>
                  <a:lnTo>
                    <a:pt x="1420240" y="142367"/>
                  </a:lnTo>
                  <a:lnTo>
                    <a:pt x="1455165" y="164719"/>
                  </a:lnTo>
                  <a:lnTo>
                    <a:pt x="1486535" y="188214"/>
                  </a:lnTo>
                  <a:lnTo>
                    <a:pt x="1538478" y="238633"/>
                  </a:lnTo>
                  <a:lnTo>
                    <a:pt x="1574418" y="292989"/>
                  </a:lnTo>
                  <a:lnTo>
                    <a:pt x="1593088" y="350393"/>
                  </a:lnTo>
                  <a:lnTo>
                    <a:pt x="1595500" y="380111"/>
                  </a:lnTo>
                  <a:lnTo>
                    <a:pt x="1593088" y="409816"/>
                  </a:lnTo>
                  <a:lnTo>
                    <a:pt x="1574418" y="467271"/>
                  </a:lnTo>
                  <a:lnTo>
                    <a:pt x="1538478" y="521538"/>
                  </a:lnTo>
                  <a:lnTo>
                    <a:pt x="1486535" y="571957"/>
                  </a:lnTo>
                  <a:lnTo>
                    <a:pt x="1455165" y="595515"/>
                  </a:lnTo>
                  <a:lnTo>
                    <a:pt x="1420240" y="617855"/>
                  </a:lnTo>
                  <a:lnTo>
                    <a:pt x="1382014" y="638886"/>
                  </a:lnTo>
                  <a:lnTo>
                    <a:pt x="1340865" y="658533"/>
                  </a:lnTo>
                  <a:lnTo>
                    <a:pt x="1296669" y="676719"/>
                  </a:lnTo>
                  <a:lnTo>
                    <a:pt x="1249807" y="693343"/>
                  </a:lnTo>
                  <a:lnTo>
                    <a:pt x="1200404" y="708329"/>
                  </a:lnTo>
                  <a:lnTo>
                    <a:pt x="1148588" y="721588"/>
                  </a:lnTo>
                  <a:lnTo>
                    <a:pt x="1094486" y="733044"/>
                  </a:lnTo>
                  <a:lnTo>
                    <a:pt x="1038479" y="742594"/>
                  </a:lnTo>
                  <a:lnTo>
                    <a:pt x="980693" y="750189"/>
                  </a:lnTo>
                  <a:lnTo>
                    <a:pt x="921131" y="755700"/>
                  </a:lnTo>
                  <a:lnTo>
                    <a:pt x="860043" y="759079"/>
                  </a:lnTo>
                  <a:lnTo>
                    <a:pt x="797687" y="760222"/>
                  </a:lnTo>
                  <a:lnTo>
                    <a:pt x="735456" y="759079"/>
                  </a:lnTo>
                  <a:lnTo>
                    <a:pt x="674369" y="755700"/>
                  </a:lnTo>
                  <a:lnTo>
                    <a:pt x="614806" y="750189"/>
                  </a:lnTo>
                  <a:lnTo>
                    <a:pt x="557022" y="742594"/>
                  </a:lnTo>
                  <a:lnTo>
                    <a:pt x="501014" y="733044"/>
                  </a:lnTo>
                  <a:lnTo>
                    <a:pt x="446913" y="721588"/>
                  </a:lnTo>
                  <a:lnTo>
                    <a:pt x="395097" y="708329"/>
                  </a:lnTo>
                  <a:lnTo>
                    <a:pt x="345693" y="693343"/>
                  </a:lnTo>
                  <a:lnTo>
                    <a:pt x="298830" y="676719"/>
                  </a:lnTo>
                  <a:lnTo>
                    <a:pt x="254635" y="658533"/>
                  </a:lnTo>
                  <a:lnTo>
                    <a:pt x="213487" y="638886"/>
                  </a:lnTo>
                  <a:lnTo>
                    <a:pt x="175260" y="617855"/>
                  </a:lnTo>
                  <a:lnTo>
                    <a:pt x="140335" y="595515"/>
                  </a:lnTo>
                  <a:lnTo>
                    <a:pt x="108965" y="571957"/>
                  </a:lnTo>
                  <a:lnTo>
                    <a:pt x="57023" y="521538"/>
                  </a:lnTo>
                  <a:lnTo>
                    <a:pt x="21081" y="467271"/>
                  </a:lnTo>
                  <a:lnTo>
                    <a:pt x="2412" y="409816"/>
                  </a:lnTo>
                  <a:lnTo>
                    <a:pt x="0" y="380111"/>
                  </a:lnTo>
                  <a:close/>
                </a:path>
              </a:pathLst>
            </a:custGeom>
            <a:ln w="6350">
              <a:solidFill>
                <a:srgbClr val="A3A3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060440" y="5208777"/>
            <a:ext cx="8083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4445" algn="ctr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latin typeface="Times New Roman" panose="02020603050405020304"/>
                <a:cs typeface="Times New Roman" panose="02020603050405020304"/>
              </a:rPr>
              <a:t>View </a:t>
            </a:r>
            <a:r>
              <a:rPr sz="16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Modules </a:t>
            </a:r>
            <a:r>
              <a:rPr sz="1600" b="1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6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4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ideo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16712" y="475635"/>
            <a:ext cx="10704830" cy="117729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235"/>
              </a:spcBef>
            </a:pPr>
            <a:r>
              <a:rPr spc="-5" dirty="0"/>
              <a:t>Users:</a:t>
            </a:r>
            <a:endParaRPr spc="-5" dirty="0"/>
          </a:p>
          <a:p>
            <a:pPr marL="12700" marR="5080">
              <a:lnSpc>
                <a:spcPct val="150000"/>
              </a:lnSpc>
              <a:spcBef>
                <a:spcPts val="40"/>
              </a:spcBef>
            </a:pP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b="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10" dirty="0"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1600" b="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1600" b="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b="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details</a:t>
            </a:r>
            <a:r>
              <a:rPr sz="1600" b="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user.</a:t>
            </a:r>
            <a:r>
              <a:rPr sz="1600" b="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Once</a:t>
            </a:r>
            <a:r>
              <a:rPr sz="1600" b="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600" b="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600" b="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b="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600" b="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valid</a:t>
            </a:r>
            <a:r>
              <a:rPr sz="1600" b="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600" b="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He/She</a:t>
            </a:r>
            <a:r>
              <a:rPr sz="1600" b="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600" b="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600" b="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600" b="0" spc="10" dirty="0">
                <a:latin typeface="Times New Roman" panose="02020603050405020304"/>
                <a:cs typeface="Times New Roman" panose="02020603050405020304"/>
              </a:rPr>
              <a:t> or delete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Guardian</a:t>
            </a:r>
            <a:r>
              <a:rPr sz="1600" b="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.Users</a:t>
            </a:r>
            <a:r>
              <a:rPr sz="1600" b="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600" b="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1600" b="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nearby</a:t>
            </a:r>
            <a:r>
              <a:rPr sz="1600" b="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Police</a:t>
            </a:r>
            <a:r>
              <a:rPr sz="1600" b="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dirty="0">
                <a:latin typeface="Times New Roman" panose="02020603050405020304"/>
                <a:cs typeface="Times New Roman" panose="02020603050405020304"/>
              </a:rPr>
              <a:t>station,</a:t>
            </a:r>
            <a:r>
              <a:rPr sz="1600" b="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Hospitals,</a:t>
            </a:r>
            <a:r>
              <a:rPr sz="1600" b="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Bus stations</a:t>
            </a:r>
            <a:r>
              <a:rPr sz="1600" b="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b="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600" b="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600" b="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600" b="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share</a:t>
            </a:r>
            <a:r>
              <a:rPr sz="1600" b="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600" b="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5" dirty="0">
                <a:latin typeface="Times New Roman" panose="02020603050405020304"/>
                <a:cs typeface="Times New Roman" panose="02020603050405020304"/>
              </a:rPr>
              <a:t>current </a:t>
            </a:r>
            <a:r>
              <a:rPr sz="1600" b="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0" spc="-5" dirty="0">
                <a:latin typeface="Times New Roman" panose="02020603050405020304"/>
                <a:cs typeface="Times New Roman" panose="02020603050405020304"/>
              </a:rPr>
              <a:t>location.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311" y="531367"/>
            <a:ext cx="210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spc="1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stem</a:t>
            </a:r>
            <a:r>
              <a:rPr sz="1800" b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spc="-7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chit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00" b="1" spc="-8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62427" y="963167"/>
            <a:ext cx="6867144" cy="49316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8" y="643509"/>
            <a:ext cx="2023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Flow</a:t>
            </a:r>
            <a:r>
              <a:rPr sz="18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Diagram: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72940" y="376427"/>
            <a:ext cx="3246119" cy="61051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000" y="680720"/>
            <a:ext cx="196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1800" b="1" spc="-1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Diagram</a:t>
            </a:r>
            <a:r>
              <a:rPr sz="1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5876" y="1470660"/>
            <a:ext cx="3582924" cy="408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5516" y="1831848"/>
            <a:ext cx="3558539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663" y="437464"/>
            <a:ext cx="1839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Activity</a:t>
            </a:r>
            <a:r>
              <a:rPr sz="18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Diagram</a:t>
            </a:r>
            <a:r>
              <a:rPr sz="18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45745"/>
          </a:xfrm>
        </p:spPr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10707370" cy="5494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242" y="612140"/>
            <a:ext cx="1956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Introduction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74242" y="1176045"/>
            <a:ext cx="10111105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Here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14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introduce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6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16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ensures</a:t>
            </a:r>
            <a:r>
              <a:rPr sz="16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safety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women.</a:t>
            </a:r>
            <a:r>
              <a:rPr sz="16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helps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16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help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1600" spc="-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dangerous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situations.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6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reduce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risk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bring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assistance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help</a:t>
            </a:r>
            <a:r>
              <a:rPr sz="16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-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 one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danger.</a:t>
            </a: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awareness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6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crucial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situation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women.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Aim</a:t>
            </a:r>
            <a:r>
              <a:rPr sz="1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18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aim of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Women’s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safety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 project is to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enhance user safety by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 providing a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platform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share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real time location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trusted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locators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Additionally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aims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empower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women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marigate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surroundings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confidently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028" y="456691"/>
            <a:ext cx="140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-Diagr</a:t>
            </a:r>
            <a:r>
              <a:rPr sz="1800" b="1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b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" y="1295400"/>
            <a:ext cx="11336020" cy="52343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449" y="390855"/>
            <a:ext cx="1833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C</a:t>
            </a:r>
            <a:r>
              <a:rPr spc="-15" dirty="0"/>
              <a:t>R</a:t>
            </a:r>
            <a:r>
              <a:rPr dirty="0"/>
              <a:t>EE</a:t>
            </a:r>
            <a:r>
              <a:rPr spc="-10" dirty="0"/>
              <a:t>N</a:t>
            </a:r>
            <a:r>
              <a:rPr spc="-10" dirty="0"/>
              <a:t>S</a:t>
            </a:r>
            <a:r>
              <a:rPr dirty="0"/>
              <a:t>HOTS</a:t>
            </a:r>
            <a:r>
              <a:rPr spc="-110" dirty="0"/>
              <a:t> </a:t>
            </a:r>
            <a:r>
              <a:rPr dirty="0"/>
              <a:t>: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47289" y="5767832"/>
            <a:ext cx="140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b="1" spc="-1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page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35835" y="746759"/>
            <a:ext cx="3086100" cy="50002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78170" y="1258951"/>
            <a:ext cx="4503420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1.	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8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Boarding</a:t>
            </a:r>
            <a:r>
              <a:rPr sz="18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Screen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Embrace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Fear: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Recognize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 accept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existence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fear.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Understand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fear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natural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 universal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emotion.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Embody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Strength: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Cultivate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inner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strength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resilience.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involves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building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mental</a:t>
            </a:r>
            <a:r>
              <a:rPr sz="16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toughness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challenges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head-on.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40407" y="1126236"/>
            <a:ext cx="3086099" cy="50932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7128" y="1126236"/>
            <a:ext cx="3086100" cy="50932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83432" y="403301"/>
            <a:ext cx="4109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SIGN</a:t>
            </a:r>
            <a:r>
              <a:rPr sz="2400" spc="-10" dirty="0"/>
              <a:t> </a:t>
            </a:r>
            <a:r>
              <a:rPr sz="2400" spc="-10" dirty="0"/>
              <a:t>U</a:t>
            </a:r>
            <a:r>
              <a:rPr sz="2400" dirty="0"/>
              <a:t>P</a:t>
            </a:r>
            <a:r>
              <a:rPr sz="2400" spc="-150" dirty="0"/>
              <a:t> </a:t>
            </a:r>
            <a:r>
              <a:rPr sz="2400" dirty="0"/>
              <a:t>&amp;</a:t>
            </a:r>
            <a:r>
              <a:rPr sz="2400" dirty="0"/>
              <a:t> </a:t>
            </a:r>
            <a:r>
              <a:rPr sz="2400" dirty="0"/>
              <a:t>SIGN</a:t>
            </a:r>
            <a:r>
              <a:rPr sz="2400" spc="-35" dirty="0"/>
              <a:t> </a:t>
            </a:r>
            <a:r>
              <a:rPr sz="2400" dirty="0"/>
              <a:t>IN</a:t>
            </a:r>
            <a:r>
              <a:rPr sz="2400" spc="-5" dirty="0"/>
              <a:t> </a:t>
            </a:r>
            <a:r>
              <a:rPr sz="2400" dirty="0"/>
              <a:t>S</a:t>
            </a:r>
            <a:r>
              <a:rPr sz="2400" spc="-10" dirty="0"/>
              <a:t>C</a:t>
            </a:r>
            <a:r>
              <a:rPr sz="2400" dirty="0"/>
              <a:t>R</a:t>
            </a:r>
            <a:r>
              <a:rPr sz="2400" spc="-15" dirty="0"/>
              <a:t>E</a:t>
            </a:r>
            <a:r>
              <a:rPr sz="2400" dirty="0"/>
              <a:t>EN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5229" y="1567434"/>
            <a:ext cx="139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ME</a:t>
            </a:r>
            <a:r>
              <a:rPr sz="18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6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b="1" spc="-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spc="-3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6490" y="3855466"/>
            <a:ext cx="212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FETY</a:t>
            </a:r>
            <a:r>
              <a:rPr sz="1800" b="1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TIPS</a:t>
            </a:r>
            <a:r>
              <a:rPr sz="18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26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AGE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94192" y="301752"/>
            <a:ext cx="3086100" cy="5175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87" y="1118616"/>
            <a:ext cx="3086100" cy="50078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1416" y="643127"/>
            <a:ext cx="3086100" cy="55336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3711" y="643127"/>
            <a:ext cx="3086099" cy="55336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2123" y="643127"/>
            <a:ext cx="3086100" cy="55336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967471" y="382524"/>
            <a:ext cx="3086100" cy="5029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69304" y="549910"/>
            <a:ext cx="1692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600" b="1" spc="-2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b="1" spc="-2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ACTS</a:t>
            </a:r>
            <a:r>
              <a:rPr sz="16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26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-2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E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636" y="697991"/>
            <a:ext cx="3086100" cy="55519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</a:t>
            </a:r>
            <a:r>
              <a:rPr spc="-15" dirty="0"/>
              <a:t>n</a:t>
            </a:r>
            <a:r>
              <a:rPr dirty="0"/>
              <a:t>c</a:t>
            </a:r>
            <a:r>
              <a:rPr spc="5" dirty="0"/>
              <a:t>l</a:t>
            </a:r>
            <a:r>
              <a:rPr spc="-5" dirty="0"/>
              <a:t>u</a:t>
            </a:r>
            <a:r>
              <a:rPr spc="-15" dirty="0"/>
              <a:t>s</a:t>
            </a:r>
            <a:r>
              <a:rPr spc="-5" dirty="0"/>
              <a:t>ion</a:t>
            </a:r>
            <a:r>
              <a:rPr spc="-105" dirty="0"/>
              <a:t> </a:t>
            </a:r>
            <a:r>
              <a:rPr dirty="0"/>
              <a:t>: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338" y="1186967"/>
            <a:ext cx="11348085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conclusion,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Women's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Safety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App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is a holistic solution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that combines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real-time communication, location sharing,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educational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components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create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safer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environment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women.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incorporating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innovative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features,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aim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not only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respond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emergencies</a:t>
            </a:r>
            <a:r>
              <a:rPr sz="16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effectively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equip users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knowledge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 tools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they need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stay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safe in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situation.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0271" y="2529027"/>
            <a:ext cx="36207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Thank</a:t>
            </a:r>
            <a:r>
              <a:rPr sz="6000" spc="-325" dirty="0"/>
              <a:t> </a:t>
            </a:r>
            <a:r>
              <a:rPr sz="6000" spc="-229" dirty="0"/>
              <a:t>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59" y="502361"/>
            <a:ext cx="2943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Literature</a:t>
            </a:r>
            <a:r>
              <a:rPr sz="2800" spc="-55" dirty="0"/>
              <a:t> </a:t>
            </a:r>
            <a:r>
              <a:rPr sz="2800" spc="-5" dirty="0"/>
              <a:t>Survey</a:t>
            </a:r>
            <a:r>
              <a:rPr sz="2800" spc="-75" dirty="0"/>
              <a:t> </a:t>
            </a:r>
            <a:r>
              <a:rPr sz="2800" spc="-5" dirty="0"/>
              <a:t>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9759" y="1538097"/>
            <a:ext cx="10704195" cy="283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Paper</a:t>
            </a:r>
            <a:r>
              <a:rPr sz="16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b="1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-4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SU</a:t>
            </a:r>
            <a:r>
              <a:rPr sz="1600" spc="-16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6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OM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SAFE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6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DEV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CES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Authors</a:t>
            </a:r>
            <a:r>
              <a:rPr sz="16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6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Ramya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K1,</a:t>
            </a:r>
            <a:r>
              <a:rPr sz="1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Vimal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T2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.2020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0000"/>
              </a:lnSpc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Description</a:t>
            </a:r>
            <a:r>
              <a:rPr sz="1600" b="1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Today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global scenario,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women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feel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go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outside.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facing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consequences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in-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dependent world. Here,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focusing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scenario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women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walking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alone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road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faces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harassment</a:t>
            </a:r>
            <a:r>
              <a:rPr sz="16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either </a:t>
            </a:r>
            <a:r>
              <a:rPr sz="1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front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or back-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side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during day or nighttime. </a:t>
            </a:r>
            <a:r>
              <a:rPr sz="1600" spc="-9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overcome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these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issues,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developed a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smart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portable device which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track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victim.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feel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insecure,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heartbeat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increases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measured</a:t>
            </a:r>
            <a:r>
              <a:rPr sz="16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pulse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stress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monitored.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759" y="636269"/>
            <a:ext cx="10731500" cy="521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Abha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600" b="1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6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android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sa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ety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n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13970">
              <a:lnSpc>
                <a:spcPct val="150000"/>
              </a:lnSpc>
              <a:spcBef>
                <a:spcPts val="1275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Description</a:t>
            </a:r>
            <a:r>
              <a:rPr sz="1600" b="1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paper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presents</a:t>
            </a: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Abhaya,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6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Android</a:t>
            </a:r>
            <a:r>
              <a:rPr sz="16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Safety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Women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activated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by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click,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ever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arises.</a:t>
            </a:r>
            <a:r>
              <a:rPr sz="16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identifies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GPS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sends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1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comprising</a:t>
            </a:r>
            <a:r>
              <a:rPr sz="16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URL</a:t>
            </a:r>
            <a:r>
              <a:rPr sz="16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registered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contacts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registered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contact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help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dangerous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situations.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unique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feature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6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registered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contacts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continuously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five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minutes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until buttons in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application is clicked. Continuous location tracking information via SMS helps to find the location</a:t>
            </a:r>
            <a:r>
              <a:rPr sz="1600" spc="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 victim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quickly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can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rescued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safely.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Pros</a:t>
            </a:r>
            <a:r>
              <a:rPr sz="16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Cons</a:t>
            </a:r>
            <a:r>
              <a:rPr sz="16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app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9085" marR="361315" indent="-287020">
              <a:lnSpc>
                <a:spcPct val="152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continuously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6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mins</a:t>
            </a:r>
            <a:r>
              <a:rPr sz="16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until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stop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button.</a:t>
            </a:r>
            <a:r>
              <a:rPr sz="1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6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location </a:t>
            </a:r>
            <a:r>
              <a:rPr sz="1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URL</a:t>
            </a: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it also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 first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registered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contact.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working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quite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lengthy,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though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continuous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continuous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9085" marR="5080">
              <a:lnSpc>
                <a:spcPts val="2880"/>
              </a:lnSpc>
              <a:spcBef>
                <a:spcPts val="10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required.</a:t>
            </a:r>
            <a:r>
              <a:rPr sz="16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trouble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lead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big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give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registered </a:t>
            </a:r>
            <a:r>
              <a:rPr sz="1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 if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 Internet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accessibility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possible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then it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help in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way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904" y="544448"/>
            <a:ext cx="19869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</a:t>
            </a:r>
            <a:r>
              <a:rPr spc="-85" dirty="0"/>
              <a:t> </a:t>
            </a:r>
            <a:r>
              <a:rPr spc="-5" dirty="0"/>
              <a:t>statement</a:t>
            </a:r>
            <a:r>
              <a:rPr spc="-95" dirty="0"/>
              <a:t> </a:t>
            </a:r>
            <a:r>
              <a:rPr dirty="0"/>
              <a:t>: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8904" y="731926"/>
            <a:ext cx="10879455" cy="516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755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previous app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safety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tips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tricks.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 there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sz="1600" spc="-5" dirty="0">
                <a:latin typeface="Times New Roman" panose="02020603050405020304"/>
                <a:cs typeface="Times New Roman" panose="02020603050405020304"/>
              </a:rPr>
              <a:t>s s feature to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find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nearby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hospitals,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police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stations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emergency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situation.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Existing</a:t>
            </a:r>
            <a:r>
              <a:rPr sz="18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8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38735">
              <a:lnSpc>
                <a:spcPts val="2880"/>
              </a:lnSpc>
              <a:spcBef>
                <a:spcPts val="21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6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6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certain</a:t>
            </a:r>
            <a:r>
              <a:rPr sz="16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Women</a:t>
            </a:r>
            <a:r>
              <a:rPr sz="16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Applications</a:t>
            </a:r>
            <a:r>
              <a:rPr sz="16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6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quite</a:t>
            </a:r>
            <a:r>
              <a:rPr sz="16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similar</a:t>
            </a:r>
            <a:r>
              <a:rPr sz="16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application.</a:t>
            </a:r>
            <a:r>
              <a:rPr sz="16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date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6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identified</a:t>
            </a:r>
            <a:r>
              <a:rPr sz="16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6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following </a:t>
            </a:r>
            <a:r>
              <a:rPr sz="1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Android</a:t>
            </a:r>
            <a:r>
              <a:rPr sz="16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Apps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women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good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 are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offering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relatively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similar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service.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Example-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bSafe: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2880"/>
              </a:lnSpc>
              <a:spcBef>
                <a:spcPts val="11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women</a:t>
            </a:r>
            <a:r>
              <a:rPr sz="16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6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friends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family</a:t>
            </a:r>
            <a:r>
              <a:rPr sz="16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emergency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6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just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tap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app.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includes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GPS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tracker,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timer</a:t>
            </a:r>
            <a:r>
              <a:rPr sz="16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alarm,</a:t>
            </a:r>
            <a:r>
              <a:rPr sz="16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fake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feature,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voice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activation.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Drawbacks</a:t>
            </a:r>
            <a:r>
              <a:rPr sz="18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existing</a:t>
            </a:r>
            <a:r>
              <a:rPr sz="18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system: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Limited</a:t>
            </a:r>
            <a:r>
              <a:rPr sz="16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Regular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Usage.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Reduced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Familiarity.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Difficult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inform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immediately</a:t>
            </a:r>
            <a:r>
              <a:rPr sz="16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trouble.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380" y="895350"/>
            <a:ext cx="17551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</a:t>
            </a:r>
            <a:r>
              <a:rPr spc="-15" dirty="0"/>
              <a:t>o</a:t>
            </a:r>
            <a:r>
              <a:rPr spc="-25" dirty="0"/>
              <a:t>p</a:t>
            </a:r>
            <a:r>
              <a:rPr spc="-15" dirty="0"/>
              <a:t>o</a:t>
            </a:r>
            <a:r>
              <a:rPr spc="-25" dirty="0"/>
              <a:t>s</a:t>
            </a:r>
            <a:r>
              <a:rPr spc="-10" dirty="0"/>
              <a:t>e</a:t>
            </a:r>
            <a:r>
              <a:rPr spc="-5" dirty="0"/>
              <a:t>d</a:t>
            </a:r>
            <a:r>
              <a:rPr spc="-60" dirty="0"/>
              <a:t> </a:t>
            </a:r>
            <a:r>
              <a:rPr spc="-5" dirty="0"/>
              <a:t>S</a:t>
            </a:r>
            <a:r>
              <a:rPr dirty="0"/>
              <a:t>y</a:t>
            </a:r>
            <a:r>
              <a:rPr spc="-5" dirty="0"/>
              <a:t>stem</a:t>
            </a:r>
            <a:r>
              <a:rPr dirty="0"/>
              <a:t>: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40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spc="-10" dirty="0"/>
              <a:t>proposed </a:t>
            </a:r>
            <a:r>
              <a:rPr spc="-5" dirty="0"/>
              <a:t>system is </a:t>
            </a:r>
            <a:r>
              <a:rPr dirty="0"/>
              <a:t>for </a:t>
            </a:r>
            <a:r>
              <a:rPr spc="-15" dirty="0"/>
              <a:t>women </a:t>
            </a:r>
            <a:r>
              <a:rPr dirty="0"/>
              <a:t>safety </a:t>
            </a:r>
            <a:r>
              <a:rPr spc="-10" dirty="0"/>
              <a:t>and </a:t>
            </a:r>
            <a:r>
              <a:rPr spc="-15" dirty="0"/>
              <a:t>overcomes </a:t>
            </a:r>
            <a:r>
              <a:rPr spc="-5" dirty="0"/>
              <a:t>the </a:t>
            </a:r>
            <a:r>
              <a:rPr spc="-10" dirty="0"/>
              <a:t>disadvantages </a:t>
            </a:r>
            <a:r>
              <a:rPr dirty="0"/>
              <a:t>of the </a:t>
            </a:r>
            <a:r>
              <a:rPr spc="-5" dirty="0"/>
              <a:t>existing </a:t>
            </a:r>
            <a:r>
              <a:rPr spc="-15" dirty="0"/>
              <a:t>system. </a:t>
            </a:r>
            <a:r>
              <a:rPr spc="-5" dirty="0"/>
              <a:t>This </a:t>
            </a:r>
            <a:r>
              <a:rPr spc="-10" dirty="0"/>
              <a:t>proposed </a:t>
            </a:r>
            <a:r>
              <a:rPr spc="-5" dirty="0"/>
              <a:t>system is </a:t>
            </a:r>
            <a:r>
              <a:rPr spc="-10" dirty="0"/>
              <a:t>GPS </a:t>
            </a:r>
            <a:r>
              <a:rPr spc="-5" dirty="0"/>
              <a:t> Based </a:t>
            </a:r>
            <a:r>
              <a:rPr spc="-25" dirty="0"/>
              <a:t>“Women </a:t>
            </a:r>
            <a:r>
              <a:rPr dirty="0"/>
              <a:t>Security </a:t>
            </a:r>
            <a:r>
              <a:rPr spc="-5" dirty="0"/>
              <a:t>System”. </a:t>
            </a:r>
            <a:r>
              <a:rPr dirty="0"/>
              <a:t>It </a:t>
            </a:r>
            <a:r>
              <a:rPr spc="-5" dirty="0"/>
              <a:t>consists </a:t>
            </a:r>
            <a:r>
              <a:rPr dirty="0"/>
              <a:t>of </a:t>
            </a:r>
            <a:r>
              <a:rPr spc="-10" dirty="0"/>
              <a:t>GPS </a:t>
            </a:r>
            <a:r>
              <a:rPr spc="-5" dirty="0"/>
              <a:t>device i.e. any Android Phone. </a:t>
            </a:r>
            <a:r>
              <a:rPr spc="-10" dirty="0"/>
              <a:t>The </a:t>
            </a:r>
            <a:r>
              <a:rPr spc="-5" dirty="0"/>
              <a:t>device </a:t>
            </a:r>
            <a:r>
              <a:rPr spc="-10" dirty="0"/>
              <a:t>will </a:t>
            </a:r>
            <a:r>
              <a:rPr dirty="0"/>
              <a:t>provide </a:t>
            </a:r>
            <a:r>
              <a:rPr spc="-5" dirty="0"/>
              <a:t>the position </a:t>
            </a:r>
            <a:r>
              <a:rPr dirty="0"/>
              <a:t> </a:t>
            </a:r>
            <a:r>
              <a:rPr spc="-5" dirty="0"/>
              <a:t>information of the user </a:t>
            </a:r>
            <a:r>
              <a:rPr spc="-10" dirty="0"/>
              <a:t>when </a:t>
            </a:r>
            <a:r>
              <a:rPr spc="-5" dirty="0"/>
              <a:t>user </a:t>
            </a:r>
            <a:r>
              <a:rPr dirty="0"/>
              <a:t>shake </a:t>
            </a:r>
            <a:r>
              <a:rPr spc="-5" dirty="0"/>
              <a:t>his\her Handset,after that a </a:t>
            </a:r>
            <a:r>
              <a:rPr spc="-10" dirty="0"/>
              <a:t>SOS </a:t>
            </a:r>
            <a:r>
              <a:rPr spc="-5" dirty="0"/>
              <a:t>will be generated and </a:t>
            </a:r>
            <a:r>
              <a:rPr spc="-10" dirty="0"/>
              <a:t>send </a:t>
            </a:r>
            <a:r>
              <a:rPr spc="-5" dirty="0"/>
              <a:t>SMS </a:t>
            </a:r>
            <a:r>
              <a:rPr spc="-10" dirty="0"/>
              <a:t>to </a:t>
            </a:r>
            <a:r>
              <a:rPr spc="-5" dirty="0"/>
              <a:t>the </a:t>
            </a:r>
            <a:r>
              <a:rPr spc="-10" dirty="0"/>
              <a:t>emergency </a:t>
            </a:r>
            <a:r>
              <a:rPr spc="-5" dirty="0"/>
              <a:t> contacts.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62380" y="3311778"/>
            <a:ext cx="3199765" cy="1451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Advantages</a:t>
            </a:r>
            <a:r>
              <a:rPr sz="18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18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System: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Enhanced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Personal Safety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User-Friendly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Interface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Enc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urages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orting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Action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718" y="455752"/>
            <a:ext cx="2721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Technology</a:t>
            </a:r>
            <a:r>
              <a:rPr sz="2800" spc="-120" dirty="0"/>
              <a:t> </a:t>
            </a:r>
            <a:r>
              <a:rPr sz="2800" spc="-5" dirty="0"/>
              <a:t>used</a:t>
            </a:r>
            <a:r>
              <a:rPr sz="2800" spc="-90" dirty="0"/>
              <a:t> </a:t>
            </a:r>
            <a:r>
              <a:rPr sz="2800" spc="-5" dirty="0"/>
              <a:t>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91718" y="1387246"/>
            <a:ext cx="10828020" cy="293116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1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Android</a:t>
            </a:r>
            <a:r>
              <a:rPr sz="16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Studio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68580">
              <a:lnSpc>
                <a:spcPts val="2880"/>
              </a:lnSpc>
              <a:spcBef>
                <a:spcPts val="11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Android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Studio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announced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Google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I/O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conference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2013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released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general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2014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various </a:t>
            </a:r>
            <a:r>
              <a:rPr sz="1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beta versions.</a:t>
            </a:r>
            <a:r>
              <a:rPr sz="1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stable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version is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3.0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released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October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2017.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156845" indent="39370">
              <a:lnSpc>
                <a:spcPct val="152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IDE,</a:t>
            </a:r>
            <a:r>
              <a:rPr sz="16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Android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Studio’s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developers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apps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handle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much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complicated</a:t>
            </a:r>
            <a:r>
              <a:rPr sz="16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file-management</a:t>
            </a:r>
            <a:r>
              <a:rPr sz="16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behind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scenes.</a:t>
            </a:r>
            <a:r>
              <a:rPr sz="16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Android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Studio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simply</a:t>
            </a:r>
            <a:r>
              <a:rPr sz="16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developers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write,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edit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save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projects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41000"/>
              </a:lnSpc>
              <a:spcBef>
                <a:spcPts val="20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 the files that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comprise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said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projects. At the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same time,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Android Studio gives access to the Android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SDK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‘Software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sz="16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Kit’.</a:t>
            </a:r>
            <a:r>
              <a:rPr sz="16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Android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Studio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enables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code,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either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emulator</a:t>
            </a:r>
            <a:r>
              <a:rPr sz="16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piece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connected </a:t>
            </a:r>
            <a:r>
              <a:rPr sz="1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machine.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083" y="522223"/>
            <a:ext cx="10888980" cy="496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Ov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rv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ew</a:t>
            </a:r>
            <a:r>
              <a:rPr sz="18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utter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104775">
              <a:lnSpc>
                <a:spcPct val="150000"/>
              </a:lnSpc>
              <a:spcBef>
                <a:spcPts val="1520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Flutter</a:t>
            </a:r>
            <a:r>
              <a:rPr sz="16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framework</a:t>
            </a:r>
            <a:r>
              <a:rPr sz="16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developed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supported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Google.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Frontend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full-stack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developers use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Flutter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build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application’s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user interface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(UI)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16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platforms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codebase.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41000"/>
              </a:lnSpc>
              <a:spcBef>
                <a:spcPts val="56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Flutter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open-source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programming</a:t>
            </a:r>
            <a:r>
              <a:rPr sz="16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language Dart,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developed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Google.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Dart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optimized</a:t>
            </a:r>
            <a:r>
              <a:rPr sz="16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building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UIs,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Dart’s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strengths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Flutter.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Flutter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launched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2018,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mainly</a:t>
            </a:r>
            <a:r>
              <a:rPr sz="16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supported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mobile</a:t>
            </a:r>
            <a:r>
              <a:rPr sz="16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development.</a:t>
            </a:r>
            <a:r>
              <a:rPr sz="16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Flutter </a:t>
            </a:r>
            <a:r>
              <a:rPr sz="1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supports application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sz="16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six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platforms:</a:t>
            </a:r>
            <a:r>
              <a:rPr sz="16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iOS,</a:t>
            </a:r>
            <a:r>
              <a:rPr sz="16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Android,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web,</a:t>
            </a: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Windows,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MacOS,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Linux.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Coding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application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platform,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iOS,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native app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development.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contrast,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cross-platform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building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application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multiple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platforms</a:t>
            </a:r>
            <a:r>
              <a:rPr sz="16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codebase.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advantages</a:t>
            </a:r>
            <a:r>
              <a:rPr sz="16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Flutter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Close-to-native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performance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Fast,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consistent,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 customizable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rendering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Developer-friendly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tools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59" y="409702"/>
            <a:ext cx="11045825" cy="306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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ntroduction</a:t>
            </a:r>
            <a:r>
              <a:rPr sz="18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Dart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 Programming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13335">
              <a:lnSpc>
                <a:spcPct val="150000"/>
              </a:lnSpc>
              <a:spcBef>
                <a:spcPts val="1520"/>
              </a:spcBef>
            </a:pP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Dart</a:t>
            </a:r>
            <a:r>
              <a:rPr sz="1600" spc="1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2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client-optimized</a:t>
            </a:r>
            <a:r>
              <a:rPr sz="1600" spc="8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1600" spc="-2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developing</a:t>
            </a:r>
            <a:r>
              <a:rPr sz="1600" spc="1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fast</a:t>
            </a:r>
            <a:r>
              <a:rPr sz="1600" spc="-2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apps</a:t>
            </a:r>
            <a:r>
              <a:rPr sz="1600" spc="-1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any</a:t>
            </a:r>
            <a:r>
              <a:rPr sz="1600" spc="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platform.</a:t>
            </a:r>
            <a:r>
              <a:rPr sz="1600" spc="7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600" spc="2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goal</a:t>
            </a:r>
            <a:r>
              <a:rPr sz="1600" spc="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3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offer</a:t>
            </a:r>
            <a:r>
              <a:rPr sz="1600" spc="-4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1600" spc="8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productive </a:t>
            </a:r>
            <a:r>
              <a:rPr sz="1600" spc="-1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programming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language</a:t>
            </a:r>
            <a:r>
              <a:rPr sz="1600" spc="-1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multi-platform</a:t>
            </a:r>
            <a:r>
              <a:rPr sz="1600" spc="8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development,</a:t>
            </a:r>
            <a:r>
              <a:rPr sz="1600" spc="6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paired</a:t>
            </a:r>
            <a:r>
              <a:rPr sz="1600" spc="2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600" spc="2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5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flexible</a:t>
            </a:r>
            <a:r>
              <a:rPr sz="1600" u="sng" spc="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execution</a:t>
            </a:r>
            <a:r>
              <a:rPr sz="1600" u="sng" spc="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1600" u="sng" spc="-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runtime</a:t>
            </a:r>
            <a:r>
              <a:rPr sz="1600" u="sng" spc="114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platform</a:t>
            </a:r>
            <a:r>
              <a:rPr sz="1600" u="sng" spc="3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2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frameworks.</a:t>
            </a:r>
            <a:r>
              <a:rPr sz="1600" spc="6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Dart</a:t>
            </a:r>
            <a:r>
              <a:rPr sz="1600" spc="2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3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1600" spc="-1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spc="-38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technical</a:t>
            </a:r>
            <a:r>
              <a:rPr sz="1600" spc="3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envelope</a:t>
            </a:r>
            <a:r>
              <a:rPr sz="1600" spc="-1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600" spc="5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3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particularly</a:t>
            </a:r>
            <a:r>
              <a:rPr sz="1600" spc="5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suited</a:t>
            </a:r>
            <a:r>
              <a:rPr sz="1600" spc="3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1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client</a:t>
            </a:r>
            <a:r>
              <a:rPr sz="1600" spc="6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development,</a:t>
            </a:r>
            <a:r>
              <a:rPr sz="1600" spc="6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prioritizing</a:t>
            </a:r>
            <a:r>
              <a:rPr sz="1600" spc="4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1600" spc="1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sz="1600" spc="5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(sub-second</a:t>
            </a:r>
            <a:r>
              <a:rPr sz="1600" spc="6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stateful</a:t>
            </a:r>
            <a:r>
              <a:rPr sz="1600" spc="2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hot</a:t>
            </a:r>
            <a:r>
              <a:rPr sz="1600" spc="2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reload)</a:t>
            </a:r>
            <a:r>
              <a:rPr sz="1600" spc="3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high-quality</a:t>
            </a:r>
            <a:r>
              <a:rPr sz="1600" spc="-3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production</a:t>
            </a:r>
            <a:r>
              <a:rPr sz="1600" spc="1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experiences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across</a:t>
            </a:r>
            <a:r>
              <a:rPr sz="1600" spc="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wide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variety</a:t>
            </a:r>
            <a:r>
              <a:rPr sz="1600" spc="1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compilation</a:t>
            </a:r>
            <a:r>
              <a:rPr sz="1600" spc="6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targets</a:t>
            </a:r>
            <a:r>
              <a:rPr sz="1600" spc="5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(web,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mobile,</a:t>
            </a:r>
            <a:r>
              <a:rPr sz="1600" spc="1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desktop).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0000"/>
              </a:lnSpc>
              <a:spcBef>
                <a:spcPts val="1050"/>
              </a:spcBef>
            </a:pP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Dart</a:t>
            </a:r>
            <a:r>
              <a:rPr sz="1600" spc="2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600" spc="3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forms</a:t>
            </a:r>
            <a:r>
              <a:rPr sz="1600" spc="11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foundation</a:t>
            </a:r>
            <a:r>
              <a:rPr sz="1600" spc="-4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4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u="sng" spc="-30" dirty="0">
                <a:uFill>
                  <a:solidFill>
                    <a:srgbClr val="0461C1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Flutter</a:t>
            </a:r>
            <a:r>
              <a:rPr sz="1600" spc="-3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spc="2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Dart</a:t>
            </a:r>
            <a:r>
              <a:rPr sz="1600" spc="3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1600" spc="-1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2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1600" spc="-2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3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runtimes</a:t>
            </a:r>
            <a:r>
              <a:rPr sz="1600" spc="9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600" spc="2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1600" spc="-1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Flutter</a:t>
            </a:r>
            <a:r>
              <a:rPr sz="1600" spc="3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apps,</a:t>
            </a:r>
            <a:r>
              <a:rPr sz="1600" spc="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600" spc="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Dart</a:t>
            </a:r>
            <a:r>
              <a:rPr sz="1600" spc="2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600" spc="2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supports</a:t>
            </a:r>
            <a:r>
              <a:rPr sz="1600" spc="-1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many </a:t>
            </a:r>
            <a:r>
              <a:rPr sz="1600" spc="-38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core</a:t>
            </a:r>
            <a:r>
              <a:rPr sz="1600" spc="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developer</a:t>
            </a:r>
            <a:r>
              <a:rPr sz="1600" spc="-3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tasks</a:t>
            </a:r>
            <a:r>
              <a:rPr sz="160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like formatting,</a:t>
            </a:r>
            <a:r>
              <a:rPr sz="1600" spc="6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analyzing,</a:t>
            </a:r>
            <a:r>
              <a:rPr sz="1600" spc="-1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10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testing</a:t>
            </a:r>
            <a:r>
              <a:rPr sz="1600" spc="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 panose="02020603050405020304"/>
                <a:cs typeface="Times New Roman" panose="02020603050405020304"/>
              </a:rPr>
              <a:t>code.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8833</Words>
  <Application>WPS Presentation</Application>
  <PresentationFormat>On-screen Show (4:3)</PresentationFormat>
  <Paragraphs>216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Arial MT</vt:lpstr>
      <vt:lpstr>Wingdings</vt:lpstr>
      <vt:lpstr>Microsoft YaHei</vt:lpstr>
      <vt:lpstr>Arial Unicode MS</vt:lpstr>
      <vt:lpstr>Calibri</vt:lpstr>
      <vt:lpstr>Times New Roman</vt:lpstr>
      <vt:lpstr>Office Theme</vt:lpstr>
      <vt:lpstr>ANDROID APP FOR WOMEN’S SAFETY</vt:lpstr>
      <vt:lpstr>Introduction</vt:lpstr>
      <vt:lpstr>Literature Survey :</vt:lpstr>
      <vt:lpstr>PowerPoint 演示文稿</vt:lpstr>
      <vt:lpstr>Problem statement :</vt:lpstr>
      <vt:lpstr>Proposed System:</vt:lpstr>
      <vt:lpstr>Technology used :</vt:lpstr>
      <vt:lpstr>PowerPoint 演示文稿</vt:lpstr>
      <vt:lpstr>PowerPoint 演示文稿</vt:lpstr>
      <vt:lpstr>PowerPoint 演示文稿</vt:lpstr>
      <vt:lpstr>PowerPoint 演示文稿</vt:lpstr>
      <vt:lpstr>Functional Requirement</vt:lpstr>
      <vt:lpstr>Admin:</vt:lpstr>
      <vt:lpstr>Guardian:</vt:lpstr>
      <vt:lpstr>This module contains the details of user. Once user sign in with valid information He/She can add Guardian, chat, send images and  audio with guardians .Users can search for nearby Police station, Hospitals, Bus stations and also they can share their current  location.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SCREENSHOTS :</vt:lpstr>
      <vt:lpstr>SIGN UP &amp; SIGN IN SCREEN</vt:lpstr>
      <vt:lpstr>PowerPoint 演示文稿</vt:lpstr>
      <vt:lpstr>PowerPoint 演示文稿</vt:lpstr>
      <vt:lpstr>PowerPoint 演示文稿</vt:lpstr>
      <vt:lpstr>Conclusion 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WOMEN’S SAFETY APP</dc:title>
  <dc:creator>Shamitha N</dc:creator>
  <cp:lastModifiedBy>DELL</cp:lastModifiedBy>
  <cp:revision>21</cp:revision>
  <dcterms:created xsi:type="dcterms:W3CDTF">2024-04-01T07:41:12Z</dcterms:created>
  <dcterms:modified xsi:type="dcterms:W3CDTF">2024-04-01T15:04:02Z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2024-04-01T05:30:00Z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2024-04-01T05:30:00Z</vt:filetime>
  </property>
  <property fmtid="{D5CDD505-2E9C-101B-9397-08002B2CF9AE}" pid="5" name="ICV">
    <vt:lpwstr>4343FEDF5A09458784354F2489484D5C_12</vt:lpwstr>
  </property>
  <property fmtid="{D5CDD505-2E9C-101B-9397-08002B2CF9AE}" pid="6" name="KSOProductBuildVer">
    <vt:lpwstr>1033-12.2.0.13489</vt:lpwstr>
  </property>
</Properties>
</file>