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000" b="1"/>
              <a:t>Employee</a:t>
            </a:r>
            <a:r>
              <a:rPr lang="en-IN" sz="2000" b="1" baseline="0"/>
              <a:t> Performance Analysis</a:t>
            </a:r>
            <a:endParaRPr lang="en-IN" sz="20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1615227246092815E-2"/>
          <c:y val="5.9366643209007752E-2"/>
          <c:w val="0.763600887611665"/>
          <c:h val="0.830293405442546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 VERY 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9</c:v>
                </c:pt>
                <c:pt idx="1">
                  <c:v>5</c:v>
                </c:pt>
                <c:pt idx="2">
                  <c:v>7</c:v>
                </c:pt>
                <c:pt idx="3">
                  <c:v>2</c:v>
                </c:pt>
                <c:pt idx="4">
                  <c:v>5</c:v>
                </c:pt>
                <c:pt idx="5">
                  <c:v>3</c:v>
                </c:pt>
                <c:pt idx="6">
                  <c:v>6</c:v>
                </c:pt>
                <c:pt idx="7">
                  <c:v>7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13-4FFD-B77E-4F62611753C0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4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10</c:v>
                </c:pt>
                <c:pt idx="8">
                  <c:v>7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13-4FFD-B77E-4F62611753C0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13</c:v>
                </c:pt>
                <c:pt idx="1">
                  <c:v>22</c:v>
                </c:pt>
                <c:pt idx="2">
                  <c:v>14</c:v>
                </c:pt>
                <c:pt idx="3">
                  <c:v>12</c:v>
                </c:pt>
                <c:pt idx="4">
                  <c:v>16</c:v>
                </c:pt>
                <c:pt idx="5">
                  <c:v>11</c:v>
                </c:pt>
                <c:pt idx="6">
                  <c:v>15</c:v>
                </c:pt>
                <c:pt idx="7">
                  <c:v>13</c:v>
                </c:pt>
                <c:pt idx="8">
                  <c:v>18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B13-4FFD-B77E-4F62611753C0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30</c:v>
                </c:pt>
                <c:pt idx="1">
                  <c:v>22</c:v>
                </c:pt>
                <c:pt idx="2">
                  <c:v>29</c:v>
                </c:pt>
                <c:pt idx="3">
                  <c:v>41</c:v>
                </c:pt>
                <c:pt idx="4">
                  <c:v>27</c:v>
                </c:pt>
                <c:pt idx="5">
                  <c:v>20</c:v>
                </c:pt>
                <c:pt idx="6">
                  <c:v>30</c:v>
                </c:pt>
                <c:pt idx="7">
                  <c:v>23</c:v>
                </c:pt>
                <c:pt idx="8">
                  <c:v>20</c:v>
                </c:pt>
                <c:pt idx="9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B13-4FFD-B77E-4F62611753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7802351"/>
        <c:axId val="1777802831"/>
      </c:barChart>
      <c:catAx>
        <c:axId val="1777802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802831"/>
        <c:crosses val="autoZero"/>
        <c:auto val="1"/>
        <c:lblAlgn val="ctr"/>
        <c:lblOffset val="100"/>
        <c:noMultiLvlLbl val="0"/>
      </c:catAx>
      <c:valAx>
        <c:axId val="1777802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802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921680" y="2666787"/>
            <a:ext cx="108207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SANGEETHA N</a:t>
            </a:r>
            <a:endParaRPr lang="en-US" sz="2400" dirty="0"/>
          </a:p>
          <a:p>
            <a:r>
              <a:rPr lang="en-US" sz="2400" dirty="0"/>
              <a:t>REGISTER NO: </a:t>
            </a:r>
            <a:r>
              <a:rPr lang="en-IN" sz="2400" dirty="0"/>
              <a:t>312200999 </a:t>
            </a:r>
            <a:r>
              <a:rPr lang="en-US" sz="2400" dirty="0"/>
              <a:t>(asunm10942</a:t>
            </a:r>
            <a:r>
              <a:rPr lang="en-IN" sz="2400" dirty="0"/>
              <a:t>558)</a:t>
            </a:r>
            <a:endParaRPr lang="en-US" sz="2400" dirty="0"/>
          </a:p>
          <a:p>
            <a:r>
              <a:rPr lang="en-US" sz="2400" dirty="0"/>
              <a:t>DEPARTMENT: </a:t>
            </a:r>
            <a:r>
              <a:rPr lang="en-US" sz="2400" dirty="0" err="1"/>
              <a:t>B.Com</a:t>
            </a:r>
            <a:r>
              <a:rPr lang="en-US" sz="2400" dirty="0"/>
              <a:t> General</a:t>
            </a:r>
          </a:p>
          <a:p>
            <a:r>
              <a:rPr lang="en-US" sz="2400" dirty="0"/>
              <a:t>COLLEGE: DRBCCC HINDU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CEF5B3-47A4-130B-3CC2-483DC789EADE}"/>
              </a:ext>
            </a:extLst>
          </p:cNvPr>
          <p:cNvSpPr txBox="1"/>
          <p:nvPr/>
        </p:nvSpPr>
        <p:spPr>
          <a:xfrm>
            <a:off x="739775" y="525141"/>
            <a:ext cx="6934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Data Structure and Organization</a:t>
            </a:r>
          </a:p>
          <a:p>
            <a:r>
              <a:rPr lang="en-IN" dirty="0"/>
              <a:t>KPI Calculation</a:t>
            </a:r>
          </a:p>
          <a:p>
            <a:r>
              <a:rPr lang="en-IN" dirty="0"/>
              <a:t>Data Transformation and Analysis</a:t>
            </a:r>
          </a:p>
          <a:p>
            <a:r>
              <a:rPr lang="en-IN" dirty="0"/>
              <a:t>Data Visualization</a:t>
            </a:r>
          </a:p>
          <a:p>
            <a:r>
              <a:rPr lang="en-IN" dirty="0"/>
              <a:t>Scenario Analysis</a:t>
            </a:r>
          </a:p>
          <a:p>
            <a:r>
              <a:rPr lang="en-IN" dirty="0"/>
              <a:t>Automation</a:t>
            </a:r>
          </a:p>
          <a:p>
            <a:r>
              <a:rPr lang="en-IN" dirty="0"/>
              <a:t>Benchmarking and Comparative Analysis</a:t>
            </a:r>
          </a:p>
          <a:p>
            <a:r>
              <a:rPr lang="en-IN" dirty="0"/>
              <a:t>Reporting</a:t>
            </a:r>
          </a:p>
          <a:p>
            <a:endParaRPr lang="en-IN" b="1" dirty="0"/>
          </a:p>
          <a:p>
            <a:pPr marL="342900" indent="-342900">
              <a:buAutoNum type="arabicParenR"/>
            </a:pPr>
            <a:endParaRPr lang="en-IN" dirty="0"/>
          </a:p>
          <a:p>
            <a:pPr marL="342900" indent="-342900">
              <a:buAutoNum type="arabicParenR"/>
            </a:pPr>
            <a:endParaRPr lang="en-IN" dirty="0"/>
          </a:p>
          <a:p>
            <a:pPr marL="342900" indent="-342900">
              <a:buAutoNum type="arabicParenR"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0A16DBE-9479-E896-D0CB-F0B42A13E2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4380814"/>
              </p:ext>
            </p:extLst>
          </p:nvPr>
        </p:nvGraphicFramePr>
        <p:xfrm>
          <a:off x="1143000" y="2057547"/>
          <a:ext cx="7619999" cy="4511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515D3-5AC8-337C-8FB5-39F1086956FA}"/>
              </a:ext>
            </a:extLst>
          </p:cNvPr>
          <p:cNvSpPr txBox="1"/>
          <p:nvPr/>
        </p:nvSpPr>
        <p:spPr>
          <a:xfrm>
            <a:off x="755332" y="1477340"/>
            <a:ext cx="80743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When concluding an employee performance analysis using Excel, you should summarize key findings and insights derived from your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89651F-6AE8-9FAD-717E-A36C3ED7E032}"/>
              </a:ext>
            </a:extLst>
          </p:cNvPr>
          <p:cNvSpPr txBox="1"/>
          <p:nvPr/>
        </p:nvSpPr>
        <p:spPr>
          <a:xfrm>
            <a:off x="755332" y="2123671"/>
            <a:ext cx="83947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Make sure to support your conclusions with relevant charts and data from your Excel analysis to provide a clear and evidence-based overview.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E4F71B-DC6B-8145-9574-B042C1AC231A}"/>
              </a:ext>
            </a:extLst>
          </p:cNvPr>
          <p:cNvSpPr txBox="1"/>
          <p:nvPr/>
        </p:nvSpPr>
        <p:spPr>
          <a:xfrm>
            <a:off x="1600200" y="3595687"/>
            <a:ext cx="5410200" cy="4448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AF52787C-CA41-1649-B4BB-9E23AABD8BB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76758" y="1618357"/>
            <a:ext cx="1041535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I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</a:t>
            </a:r>
            <a:r>
              <a:rPr kumimoji="0" lang="en-I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organization lacks a structured, data-driven method to evaluate and track employee performance, leading to inconsistent assessments and missed opportunities for improvement. The goal is to develop an Excel-based model that consolidates performance data, calculates key metrics, visualizes trends, and provides actionable insights to enhance decision-making and drive employee growth.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228980" y="20193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To develop an Excel-based performance analysis model that systematically evaluates employee performance, provides insightful metrics, and supports data-driven decision-making for improved workforce management.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A0C787-36E8-6F5D-B477-FF63F5FC2CD9}"/>
              </a:ext>
            </a:extLst>
          </p:cNvPr>
          <p:cNvSpPr txBox="1"/>
          <p:nvPr/>
        </p:nvSpPr>
        <p:spPr>
          <a:xfrm>
            <a:off x="1066800" y="2046339"/>
            <a:ext cx="61009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/>
              <a:t>Employees</a:t>
            </a:r>
          </a:p>
          <a:p>
            <a:pPr marL="342900" indent="-342900">
              <a:buAutoNum type="arabicPeriod"/>
            </a:pPr>
            <a:r>
              <a:rPr lang="en-IN" b="1" dirty="0"/>
              <a:t>Managers and Supervisors</a:t>
            </a:r>
          </a:p>
          <a:p>
            <a:pPr marL="342900" indent="-342900">
              <a:buAutoNum type="arabicPeriod"/>
            </a:pPr>
            <a:r>
              <a:rPr lang="en-IN" b="1" dirty="0"/>
              <a:t>Human resource Department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F6A068-2BDC-8C4B-E1BA-419F0DFEA003}"/>
              </a:ext>
            </a:extLst>
          </p:cNvPr>
          <p:cNvSpPr txBox="1"/>
          <p:nvPr/>
        </p:nvSpPr>
        <p:spPr>
          <a:xfrm>
            <a:off x="3505200" y="2667000"/>
            <a:ext cx="495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Conditional Formatting- To highlight the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Filter- To remove blanks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Formula- To calculate the employee performance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Pivot table- To summarize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Graph- To visualize the data</a:t>
            </a:r>
          </a:p>
          <a:p>
            <a:r>
              <a:rPr lang="en-IN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3600F-20D1-8533-F684-C4F7F359318A}"/>
              </a:ext>
            </a:extLst>
          </p:cNvPr>
          <p:cNvSpPr txBox="1"/>
          <p:nvPr/>
        </p:nvSpPr>
        <p:spPr>
          <a:xfrm>
            <a:off x="1219200" y="1600200"/>
            <a:ext cx="701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dataset </a:t>
            </a:r>
          </a:p>
          <a:p>
            <a:r>
              <a:rPr lang="en-IN" dirty="0"/>
              <a:t>    The data consist of 26 features, here features used are</a:t>
            </a:r>
          </a:p>
          <a:p>
            <a:pPr marL="342900" indent="-342900">
              <a:buAutoNum type="arabicPeriod"/>
            </a:pPr>
            <a:r>
              <a:rPr lang="en-IN" dirty="0"/>
              <a:t>Employee Id- which has numerical values</a:t>
            </a:r>
          </a:p>
          <a:p>
            <a:pPr marL="342900" indent="-342900">
              <a:buAutoNum type="arabicPeriod"/>
            </a:pPr>
            <a:r>
              <a:rPr lang="en-IN" dirty="0"/>
              <a:t>Employee Name -which contains text</a:t>
            </a:r>
          </a:p>
          <a:p>
            <a:pPr marL="342900" indent="-342900">
              <a:buAutoNum type="arabicPeriod"/>
            </a:pPr>
            <a:r>
              <a:rPr lang="en-IN" dirty="0"/>
              <a:t>Employee Type-</a:t>
            </a:r>
          </a:p>
          <a:p>
            <a:pPr marL="342900" indent="-342900">
              <a:buAutoNum type="arabicPeriod"/>
            </a:pPr>
            <a:r>
              <a:rPr lang="en-IN" dirty="0"/>
              <a:t>Performance Level of the Employee  </a:t>
            </a:r>
          </a:p>
          <a:p>
            <a:pPr marL="342900" indent="-342900">
              <a:buAutoNum type="arabicPeriod"/>
            </a:pPr>
            <a:r>
              <a:rPr lang="en-IN" dirty="0"/>
              <a:t>Gender of the employee </a:t>
            </a:r>
          </a:p>
          <a:p>
            <a:pPr marL="342900" indent="-342900">
              <a:buAutoNum type="arabicPeriod"/>
            </a:pPr>
            <a:r>
              <a:rPr lang="en-IN" dirty="0"/>
              <a:t>Employee rating – which has numerical values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133600" y="2095500"/>
            <a:ext cx="85340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=IFS(Z8&gt;=5,”VERY HIGH”,Z8&gt;=4,”HIGH”, Z8&gt;=3, “MEDIUM”,TRUE,”LOW”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419</Words>
  <Application>Microsoft Office PowerPoint</Application>
  <PresentationFormat>Widescreen</PresentationFormat>
  <Paragraphs>85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vinodhini s</cp:lastModifiedBy>
  <cp:revision>17</cp:revision>
  <dcterms:created xsi:type="dcterms:W3CDTF">2024-03-29T15:07:22Z</dcterms:created>
  <dcterms:modified xsi:type="dcterms:W3CDTF">2024-09-05T07:07:31Z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