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7" r:id="rId4"/>
    <p:sldId id="263" r:id="rId5"/>
    <p:sldId id="261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9A3C4-70F7-4A1E-8FE6-D6B76201375C}" v="36" dt="2025-02-23T04:22:37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FD73-A7B7-AE86-707F-C8DAAD15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6" y="560717"/>
            <a:ext cx="9973574" cy="1264908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ui-sans-serif"/>
              </a:rPr>
              <a:t>Sleep Health and Lifestyle Dataset Analysis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21C87-2BCF-AC58-516A-C5AF3A77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83" y="203265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ui-sans-serif"/>
              </a:rPr>
              <a:t>An exploration of factors affecting sleep health</a:t>
            </a:r>
          </a:p>
          <a:p>
            <a:r>
              <a:rPr lang="en-US" sz="2000" dirty="0">
                <a:solidFill>
                  <a:srgbClr val="333333"/>
                </a:solidFill>
                <a:latin typeface="ui-sans-serif"/>
              </a:rPr>
              <a:t>Name : Sangeetha </a:t>
            </a:r>
            <a:r>
              <a:rPr lang="en-US" sz="2000" dirty="0" err="1">
                <a:solidFill>
                  <a:srgbClr val="333333"/>
                </a:solidFill>
                <a:latin typeface="ui-sans-serif"/>
              </a:rPr>
              <a:t>Ayyamperumal</a:t>
            </a:r>
            <a:endParaRPr lang="en-US" sz="2000" dirty="0">
              <a:solidFill>
                <a:srgbClr val="333333"/>
              </a:solidFill>
              <a:latin typeface="ui-sans-serif"/>
            </a:endParaRPr>
          </a:p>
          <a:p>
            <a:r>
              <a:rPr lang="en-US" sz="2000" dirty="0">
                <a:solidFill>
                  <a:srgbClr val="333333"/>
                </a:solidFill>
                <a:latin typeface="ui-sans-serif"/>
              </a:rPr>
              <a:t>Date: 02-22-25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ui-sans-serif"/>
              </a:rPr>
              <a:t>DataSource</a:t>
            </a:r>
            <a:r>
              <a:rPr lang="en-US" sz="2000" dirty="0">
                <a:solidFill>
                  <a:srgbClr val="333333"/>
                </a:solidFill>
                <a:latin typeface="ui-sans-serif"/>
              </a:rPr>
              <a:t>: https://www.kaggle.com/datasets/uom190346a/sleep-health-and-lifestyle-dataset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548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83A-010F-87A2-E905-B8F0D3A9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6C86-F38E-A55D-5FFE-C1BD3634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This dataset demonstrates the importance of sleep health and how it impacts the lifestyle.</a:t>
            </a:r>
          </a:p>
          <a:p>
            <a:r>
              <a:rPr lang="en-US" sz="2000" dirty="0"/>
              <a:t> Nowadays days, sleep is the cause of many health issues, especially stress, so I chose this dataset.</a:t>
            </a:r>
          </a:p>
          <a:p>
            <a:r>
              <a:rPr lang="en-US" sz="2000" dirty="0"/>
              <a:t>This presentation will clearly explain how the sleep duration, quality of sleep, and physical activity level affect the stress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2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91B3-B951-C035-2238-4EF2B2D7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FB27-7AD6-BC73-FC5E-9F625B43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79" y="2032659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br>
              <a:rPr lang="en-US" sz="14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sz="14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en-US" sz="1400" dirty="0"/>
              <a:t>Correlation between Sleep Duration and Stress Level 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This question explores whether individuals who sleep longer</a:t>
            </a:r>
          </a:p>
          <a:p>
            <a:pPr marL="0" indent="0" algn="l">
              <a:buNone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 report lower stress levels.</a:t>
            </a:r>
          </a:p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ui-sans-serif"/>
              </a:rPr>
              <a:t># This correlation shows longer sleep hours people have lower stress levels</a:t>
            </a:r>
            <a:r>
              <a:rPr lang="en-US" sz="1400" dirty="0"/>
              <a:t>.</a:t>
            </a:r>
            <a:endParaRPr lang="en-US" sz="1400" b="0" i="0" dirty="0">
              <a:solidFill>
                <a:srgbClr val="333333"/>
              </a:solidFill>
              <a:effectLst/>
              <a:latin typeface="ui-sans-serif"/>
            </a:endParaRPr>
          </a:p>
          <a:p>
            <a:pPr marL="0" indent="0" algn="l">
              <a:buNone/>
            </a:pPr>
            <a:endParaRPr lang="en-US" sz="1400" dirty="0">
              <a:solidFill>
                <a:srgbClr val="333333"/>
              </a:solidFill>
              <a:latin typeface="ui-sans-serif"/>
            </a:endParaRPr>
          </a:p>
          <a:p>
            <a:pPr marL="0" indent="0" algn="l">
              <a:buNone/>
            </a:pP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plt.figure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(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figsize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=(10, 6))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plt.scatter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(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Sleep_health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['Quality of Sleep'],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Sleep_health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['Stress Level'], alpha=0.5)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plt.title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('Quality of Sleep vs Stress Level')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plt.xlabel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('Quality of Sleep')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plt.ylabel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('Stress Level')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plt.grid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()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ui-sans-serif"/>
              </a:rPr>
              <a:t>plt.show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ui-sans-serif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8285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7E2C-68FB-7FF4-0872-2E6F1C51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                                         Correlation between Sleep Duration and Stress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A839-256A-5566-3DB7-0179438D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3059"/>
            <a:ext cx="7616777" cy="255390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863FA-0841-085F-1560-DA511220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40" y="1233653"/>
            <a:ext cx="5747079" cy="377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AA8B-599D-C7C4-39FC-D7D81172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026" y="672860"/>
            <a:ext cx="7599872" cy="1138598"/>
          </a:xfrm>
        </p:spPr>
        <p:txBody>
          <a:bodyPr>
            <a:normAutofit fontScale="90000"/>
          </a:bodyPr>
          <a:lstStyle/>
          <a:p>
            <a:r>
              <a:rPr lang="en-US" sz="1400" dirty="0"/>
              <a:t>How does Quality of Sleep Affect Stress Level?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 err="1"/>
              <a:t>sns.scatterplot</a:t>
            </a:r>
            <a:r>
              <a:rPr lang="en-US" sz="1400" dirty="0"/>
              <a:t>(data=</a:t>
            </a:r>
            <a:r>
              <a:rPr lang="en-US" sz="1400" dirty="0" err="1"/>
              <a:t>Sleep_health</a:t>
            </a:r>
            <a:r>
              <a:rPr lang="en-US" sz="1400" dirty="0"/>
              <a:t>, x='Quality of Sleep', y='Stress Level’)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This picture clearly shows a lower quality of sleep, and people have higher stress levels.</a:t>
            </a:r>
            <a:br>
              <a:rPr lang="en-US" sz="1400" dirty="0"/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Axes: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xlabel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='Quality of Sleep',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='Stress Level'&gt;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1A232A-F8D8-89BD-F8CB-ACCDF3AE4C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98" y="1577612"/>
            <a:ext cx="5065786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9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E91B-CA32-459D-3132-908488DF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Quality of sleep by physical activity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A99F-56C4-FADB-B572-1B81F17F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843"/>
            <a:ext cx="5421670" cy="2498061"/>
          </a:xfrm>
        </p:spPr>
        <p:txBody>
          <a:bodyPr>
            <a:normAutofit/>
          </a:bodyPr>
          <a:lstStyle/>
          <a:p>
            <a:r>
              <a:rPr lang="en-US" sz="1800" dirty="0"/>
              <a:t>Grouping by physical activity level and calculating average sleep quality.</a:t>
            </a:r>
          </a:p>
          <a:p>
            <a:r>
              <a:rPr lang="en-US" sz="1800" dirty="0" err="1"/>
              <a:t>activity_sleep_quality</a:t>
            </a:r>
            <a:r>
              <a:rPr lang="en-US" sz="1800" dirty="0"/>
              <a:t> = </a:t>
            </a:r>
            <a:r>
              <a:rPr lang="en-US" sz="1800" dirty="0" err="1"/>
              <a:t>Sleep_health.groupby</a:t>
            </a:r>
            <a:r>
              <a:rPr lang="en-US" sz="1800" dirty="0"/>
              <a:t>('Physical Activity Level')['Quality of Sleep'].mean().</a:t>
            </a:r>
            <a:r>
              <a:rPr lang="en-US" sz="1800" dirty="0" err="1"/>
              <a:t>reset_index</a:t>
            </a:r>
            <a:r>
              <a:rPr lang="en-US" sz="1800" dirty="0"/>
              <a:t>()</a:t>
            </a:r>
          </a:p>
          <a:p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D4859B-5FF1-E259-808D-41B77DAC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575" y="2265843"/>
            <a:ext cx="4588313" cy="236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12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BC59-9612-257C-827C-B3AB870B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77B7-2EEE-896C-45B1-030B1E8B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above Three charts show the importance of sleep- health lifestyle.</a:t>
            </a:r>
          </a:p>
        </p:txBody>
      </p:sp>
    </p:spTree>
    <p:extLst>
      <p:ext uri="{BB962C8B-B14F-4D97-AF65-F5344CB8AC3E}">
        <p14:creationId xmlns:p14="http://schemas.microsoft.com/office/powerpoint/2010/main" val="397567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333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Microsoft YaHei</vt:lpstr>
      <vt:lpstr>Aptos</vt:lpstr>
      <vt:lpstr>Aptos Display</vt:lpstr>
      <vt:lpstr>Arial</vt:lpstr>
      <vt:lpstr>ui-sans-serif</vt:lpstr>
      <vt:lpstr>var(--jp-code-font-family)</vt:lpstr>
      <vt:lpstr>office theme</vt:lpstr>
      <vt:lpstr>Sleep Health and Lifestyle Dataset Analysis</vt:lpstr>
      <vt:lpstr>PowerPoint Presentation</vt:lpstr>
      <vt:lpstr> </vt:lpstr>
      <vt:lpstr>                                         Correlation between Sleep Duration and Stress Level</vt:lpstr>
      <vt:lpstr>How does Quality of Sleep Affect Stress Level?  sns.scatterplot(data=Sleep_health, x='Quality of Sleep', y='Stress Level’)  This picture clearly shows a lower quality of sleep, and people have higher stress levels. Axes: &lt;xlabel='Quality of Sleep', ylabel='Stress Level'&gt;   </vt:lpstr>
      <vt:lpstr>Quality of sleep by physical activity level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Sangeetha Sakthi</dc:creator>
  <cp:lastModifiedBy>Sangeetha Sakthi</cp:lastModifiedBy>
  <cp:revision>3</cp:revision>
  <dcterms:created xsi:type="dcterms:W3CDTF">2025-02-22T20:23:21Z</dcterms:created>
  <dcterms:modified xsi:type="dcterms:W3CDTF">2025-02-23T15:12:11Z</dcterms:modified>
</cp:coreProperties>
</file>