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8288000" cy="10287000"/>
  <p:notesSz cx="18288000" cy="10287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33" d="100"/>
          <a:sy n="33" d="100"/>
        </p:scale>
        <p:origin x="-787" y="-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120297" y="543876"/>
            <a:ext cx="16047404" cy="9969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rgbClr val="2D936A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rgbClr val="548ED5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rgbClr val="2D936A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rgbClr val="2D936A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1168913" y="6006"/>
            <a:ext cx="7119620" cy="10281285"/>
          </a:xfrm>
          <a:custGeom>
            <a:avLst/>
            <a:gdLst/>
            <a:ahLst/>
            <a:cxnLst/>
            <a:rect l="l" t="t" r="r" b="b"/>
            <a:pathLst>
              <a:path w="7119619" h="10281285">
                <a:moveTo>
                  <a:pt x="7119074" y="5536349"/>
                </a:moveTo>
                <a:lnTo>
                  <a:pt x="7115073" y="5530443"/>
                </a:lnTo>
                <a:lnTo>
                  <a:pt x="4229493" y="7454659"/>
                </a:lnTo>
                <a:lnTo>
                  <a:pt x="2904261" y="0"/>
                </a:lnTo>
                <a:lnTo>
                  <a:pt x="2890164" y="2476"/>
                </a:lnTo>
                <a:lnTo>
                  <a:pt x="4216501" y="7463320"/>
                </a:lnTo>
                <a:lnTo>
                  <a:pt x="0" y="10275037"/>
                </a:lnTo>
                <a:lnTo>
                  <a:pt x="4013" y="10280993"/>
                </a:lnTo>
                <a:lnTo>
                  <a:pt x="16903" y="10280993"/>
                </a:lnTo>
                <a:lnTo>
                  <a:pt x="4219232" y="7478674"/>
                </a:lnTo>
                <a:lnTo>
                  <a:pt x="4717415" y="10280993"/>
                </a:lnTo>
                <a:lnTo>
                  <a:pt x="4724679" y="10280993"/>
                </a:lnTo>
                <a:lnTo>
                  <a:pt x="4731728" y="10279761"/>
                </a:lnTo>
                <a:lnTo>
                  <a:pt x="4232224" y="7470013"/>
                </a:lnTo>
                <a:lnTo>
                  <a:pt x="7119074" y="5544909"/>
                </a:lnTo>
                <a:lnTo>
                  <a:pt x="7119074" y="5536349"/>
                </a:lnTo>
                <a:close/>
              </a:path>
            </a:pathLst>
          </a:custGeom>
          <a:solidFill>
            <a:srgbClr val="5ECA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3773149" y="0"/>
            <a:ext cx="4514850" cy="10287000"/>
          </a:xfrm>
          <a:custGeom>
            <a:avLst/>
            <a:gdLst/>
            <a:ahLst/>
            <a:cxnLst/>
            <a:rect l="l" t="t" r="r" b="b"/>
            <a:pathLst>
              <a:path w="4514850" h="10287000">
                <a:moveTo>
                  <a:pt x="4514849" y="10286999"/>
                </a:moveTo>
                <a:lnTo>
                  <a:pt x="0" y="10286999"/>
                </a:lnTo>
                <a:lnTo>
                  <a:pt x="3066573" y="0"/>
                </a:lnTo>
                <a:lnTo>
                  <a:pt x="4514849" y="0"/>
                </a:lnTo>
                <a:lnTo>
                  <a:pt x="4514849" y="10286999"/>
                </a:lnTo>
                <a:close/>
              </a:path>
            </a:pathLst>
          </a:custGeom>
          <a:solidFill>
            <a:srgbClr val="5ECAED">
              <a:alpha val="360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4404315" y="0"/>
            <a:ext cx="3884295" cy="10287000"/>
          </a:xfrm>
          <a:custGeom>
            <a:avLst/>
            <a:gdLst/>
            <a:ahLst/>
            <a:cxnLst/>
            <a:rect l="l" t="t" r="r" b="b"/>
            <a:pathLst>
              <a:path w="3884294" h="10287000">
                <a:moveTo>
                  <a:pt x="3883682" y="10286999"/>
                </a:moveTo>
                <a:lnTo>
                  <a:pt x="1813368" y="10286999"/>
                </a:lnTo>
                <a:lnTo>
                  <a:pt x="0" y="2"/>
                </a:lnTo>
                <a:lnTo>
                  <a:pt x="3883682" y="0"/>
                </a:lnTo>
                <a:lnTo>
                  <a:pt x="3883682" y="10286999"/>
                </a:lnTo>
                <a:close/>
              </a:path>
            </a:pathLst>
          </a:custGeom>
          <a:solidFill>
            <a:srgbClr val="5ECAED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3401674" y="4572000"/>
            <a:ext cx="4886325" cy="5715000"/>
          </a:xfrm>
          <a:custGeom>
            <a:avLst/>
            <a:gdLst/>
            <a:ahLst/>
            <a:cxnLst/>
            <a:rect l="l" t="t" r="r" b="b"/>
            <a:pathLst>
              <a:path w="4886325" h="5715000">
                <a:moveTo>
                  <a:pt x="4886324" y="5714999"/>
                </a:moveTo>
                <a:lnTo>
                  <a:pt x="0" y="5714999"/>
                </a:lnTo>
                <a:lnTo>
                  <a:pt x="4886324" y="0"/>
                </a:lnTo>
                <a:lnTo>
                  <a:pt x="4886324" y="5714999"/>
                </a:lnTo>
                <a:close/>
              </a:path>
            </a:pathLst>
          </a:custGeom>
          <a:solidFill>
            <a:srgbClr val="17AFE3">
              <a:alpha val="658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4006894" y="0"/>
            <a:ext cx="4281170" cy="10285095"/>
          </a:xfrm>
          <a:custGeom>
            <a:avLst/>
            <a:gdLst/>
            <a:ahLst/>
            <a:cxnLst/>
            <a:rect l="l" t="t" r="r" b="b"/>
            <a:pathLst>
              <a:path w="4281169" h="10285095">
                <a:moveTo>
                  <a:pt x="4281104" y="10285084"/>
                </a:moveTo>
                <a:lnTo>
                  <a:pt x="3704344" y="10285084"/>
                </a:lnTo>
                <a:lnTo>
                  <a:pt x="0" y="0"/>
                </a:lnTo>
                <a:lnTo>
                  <a:pt x="4281104" y="0"/>
                </a:lnTo>
                <a:lnTo>
                  <a:pt x="4281104" y="10285084"/>
                </a:lnTo>
                <a:close/>
              </a:path>
            </a:pathLst>
          </a:custGeom>
          <a:solidFill>
            <a:srgbClr val="17AFE3">
              <a:alpha val="5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6345231" y="0"/>
            <a:ext cx="1943100" cy="10285095"/>
          </a:xfrm>
          <a:custGeom>
            <a:avLst/>
            <a:gdLst/>
            <a:ahLst/>
            <a:cxnLst/>
            <a:rect l="l" t="t" r="r" b="b"/>
            <a:pathLst>
              <a:path w="1943100" h="10285095">
                <a:moveTo>
                  <a:pt x="1942766" y="10284767"/>
                </a:moveTo>
                <a:lnTo>
                  <a:pt x="0" y="10284767"/>
                </a:lnTo>
                <a:lnTo>
                  <a:pt x="1533382" y="0"/>
                </a:lnTo>
                <a:lnTo>
                  <a:pt x="1942766" y="0"/>
                </a:lnTo>
                <a:lnTo>
                  <a:pt x="1942766" y="10284767"/>
                </a:lnTo>
                <a:close/>
              </a:path>
            </a:pathLst>
          </a:custGeom>
          <a:solidFill>
            <a:srgbClr val="2D82C2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6404370" y="0"/>
            <a:ext cx="1884045" cy="10287000"/>
          </a:xfrm>
          <a:custGeom>
            <a:avLst/>
            <a:gdLst/>
            <a:ahLst/>
            <a:cxnLst/>
            <a:rect l="l" t="t" r="r" b="b"/>
            <a:pathLst>
              <a:path w="1884044" h="10287000">
                <a:moveTo>
                  <a:pt x="1883629" y="10286999"/>
                </a:moveTo>
                <a:lnTo>
                  <a:pt x="1671827" y="10286999"/>
                </a:lnTo>
                <a:lnTo>
                  <a:pt x="0" y="0"/>
                </a:lnTo>
                <a:lnTo>
                  <a:pt x="1883629" y="0"/>
                </a:lnTo>
                <a:lnTo>
                  <a:pt x="1883629" y="10286999"/>
                </a:lnTo>
                <a:close/>
              </a:path>
            </a:pathLst>
          </a:custGeom>
          <a:solidFill>
            <a:srgbClr val="216191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5561192" y="5386388"/>
            <a:ext cx="2727325" cy="4897120"/>
          </a:xfrm>
          <a:custGeom>
            <a:avLst/>
            <a:gdLst/>
            <a:ahLst/>
            <a:cxnLst/>
            <a:rect l="l" t="t" r="r" b="b"/>
            <a:pathLst>
              <a:path w="2727325" h="4897120">
                <a:moveTo>
                  <a:pt x="2726805" y="4896827"/>
                </a:moveTo>
                <a:lnTo>
                  <a:pt x="0" y="4896827"/>
                </a:lnTo>
                <a:lnTo>
                  <a:pt x="2726805" y="0"/>
                </a:lnTo>
                <a:lnTo>
                  <a:pt x="2726805" y="4896827"/>
                </a:lnTo>
                <a:close/>
              </a:path>
            </a:pathLst>
          </a:custGeom>
          <a:solidFill>
            <a:srgbClr val="17AFE3">
              <a:alpha val="658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0" y="6015037"/>
            <a:ext cx="671830" cy="4272280"/>
          </a:xfrm>
          <a:custGeom>
            <a:avLst/>
            <a:gdLst/>
            <a:ahLst/>
            <a:cxnLst/>
            <a:rect l="l" t="t" r="r" b="b"/>
            <a:pathLst>
              <a:path w="671830" h="4272280">
                <a:moveTo>
                  <a:pt x="671512" y="4271962"/>
                </a:moveTo>
                <a:lnTo>
                  <a:pt x="0" y="4271962"/>
                </a:lnTo>
                <a:lnTo>
                  <a:pt x="0" y="0"/>
                </a:lnTo>
                <a:lnTo>
                  <a:pt x="671512" y="4271962"/>
                </a:lnTo>
                <a:close/>
              </a:path>
            </a:pathLst>
          </a:custGeom>
          <a:solidFill>
            <a:srgbClr val="5ECAED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5" name="bg object 2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56709" y="1005839"/>
            <a:ext cx="182879" cy="182879"/>
          </a:xfrm>
          <a:prstGeom prst="rect">
            <a:avLst/>
          </a:prstGeom>
        </p:spPr>
      </p:pic>
      <p:pic>
        <p:nvPicPr>
          <p:cNvPr id="26" name="bg object 2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63489" y="1005839"/>
            <a:ext cx="182880" cy="182879"/>
          </a:xfrm>
          <a:prstGeom prst="rect">
            <a:avLst/>
          </a:prstGeom>
        </p:spPr>
      </p:pic>
      <p:pic>
        <p:nvPicPr>
          <p:cNvPr id="27" name="bg object 2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103619" y="1005839"/>
            <a:ext cx="182879" cy="182879"/>
          </a:xfrm>
          <a:prstGeom prst="rect">
            <a:avLst/>
          </a:prstGeom>
        </p:spPr>
      </p:pic>
      <p:pic>
        <p:nvPicPr>
          <p:cNvPr id="28" name="bg object 2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953249" y="1005839"/>
            <a:ext cx="182879" cy="182879"/>
          </a:xfrm>
          <a:prstGeom prst="rect">
            <a:avLst/>
          </a:prstGeom>
        </p:spPr>
      </p:pic>
      <p:pic>
        <p:nvPicPr>
          <p:cNvPr id="29" name="bg object 2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879079" y="1005839"/>
            <a:ext cx="182880" cy="182879"/>
          </a:xfrm>
          <a:prstGeom prst="rect">
            <a:avLst/>
          </a:prstGeom>
        </p:spPr>
      </p:pic>
      <p:pic>
        <p:nvPicPr>
          <p:cNvPr id="30" name="bg object 3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776334" y="1005839"/>
            <a:ext cx="182879" cy="18287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rgbClr val="2D936A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rgbClr val="2D936A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1168913" y="6006"/>
            <a:ext cx="7119620" cy="10281285"/>
          </a:xfrm>
          <a:custGeom>
            <a:avLst/>
            <a:gdLst/>
            <a:ahLst/>
            <a:cxnLst/>
            <a:rect l="l" t="t" r="r" b="b"/>
            <a:pathLst>
              <a:path w="7119619" h="10281285">
                <a:moveTo>
                  <a:pt x="7119074" y="5536349"/>
                </a:moveTo>
                <a:lnTo>
                  <a:pt x="7115073" y="5530443"/>
                </a:lnTo>
                <a:lnTo>
                  <a:pt x="4229493" y="7454659"/>
                </a:lnTo>
                <a:lnTo>
                  <a:pt x="2904261" y="0"/>
                </a:lnTo>
                <a:lnTo>
                  <a:pt x="2890164" y="2476"/>
                </a:lnTo>
                <a:lnTo>
                  <a:pt x="4216501" y="7463320"/>
                </a:lnTo>
                <a:lnTo>
                  <a:pt x="0" y="10275037"/>
                </a:lnTo>
                <a:lnTo>
                  <a:pt x="4013" y="10280993"/>
                </a:lnTo>
                <a:lnTo>
                  <a:pt x="16903" y="10280993"/>
                </a:lnTo>
                <a:lnTo>
                  <a:pt x="4219232" y="7478674"/>
                </a:lnTo>
                <a:lnTo>
                  <a:pt x="4717415" y="10280993"/>
                </a:lnTo>
                <a:lnTo>
                  <a:pt x="4724679" y="10280993"/>
                </a:lnTo>
                <a:lnTo>
                  <a:pt x="4731728" y="10279761"/>
                </a:lnTo>
                <a:lnTo>
                  <a:pt x="4232224" y="7470013"/>
                </a:lnTo>
                <a:lnTo>
                  <a:pt x="7119074" y="5544909"/>
                </a:lnTo>
                <a:lnTo>
                  <a:pt x="7119074" y="5536349"/>
                </a:lnTo>
                <a:close/>
              </a:path>
            </a:pathLst>
          </a:custGeom>
          <a:solidFill>
            <a:srgbClr val="5ECA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3773149" y="0"/>
            <a:ext cx="4514850" cy="10287000"/>
          </a:xfrm>
          <a:custGeom>
            <a:avLst/>
            <a:gdLst/>
            <a:ahLst/>
            <a:cxnLst/>
            <a:rect l="l" t="t" r="r" b="b"/>
            <a:pathLst>
              <a:path w="4514850" h="10287000">
                <a:moveTo>
                  <a:pt x="4514849" y="10286999"/>
                </a:moveTo>
                <a:lnTo>
                  <a:pt x="0" y="10286999"/>
                </a:lnTo>
                <a:lnTo>
                  <a:pt x="3066573" y="0"/>
                </a:lnTo>
                <a:lnTo>
                  <a:pt x="4514849" y="0"/>
                </a:lnTo>
                <a:lnTo>
                  <a:pt x="4514849" y="10286999"/>
                </a:lnTo>
                <a:close/>
              </a:path>
            </a:pathLst>
          </a:custGeom>
          <a:solidFill>
            <a:srgbClr val="5ECAED">
              <a:alpha val="360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4404315" y="0"/>
            <a:ext cx="3884295" cy="10287000"/>
          </a:xfrm>
          <a:custGeom>
            <a:avLst/>
            <a:gdLst/>
            <a:ahLst/>
            <a:cxnLst/>
            <a:rect l="l" t="t" r="r" b="b"/>
            <a:pathLst>
              <a:path w="3884294" h="10287000">
                <a:moveTo>
                  <a:pt x="3883682" y="10286999"/>
                </a:moveTo>
                <a:lnTo>
                  <a:pt x="1813368" y="10286999"/>
                </a:lnTo>
                <a:lnTo>
                  <a:pt x="0" y="2"/>
                </a:lnTo>
                <a:lnTo>
                  <a:pt x="3883682" y="0"/>
                </a:lnTo>
                <a:lnTo>
                  <a:pt x="3883682" y="10286999"/>
                </a:lnTo>
                <a:close/>
              </a:path>
            </a:pathLst>
          </a:custGeom>
          <a:solidFill>
            <a:srgbClr val="5ECAED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3401674" y="4572000"/>
            <a:ext cx="4886325" cy="5715000"/>
          </a:xfrm>
          <a:custGeom>
            <a:avLst/>
            <a:gdLst/>
            <a:ahLst/>
            <a:cxnLst/>
            <a:rect l="l" t="t" r="r" b="b"/>
            <a:pathLst>
              <a:path w="4886325" h="5715000">
                <a:moveTo>
                  <a:pt x="4886324" y="5714999"/>
                </a:moveTo>
                <a:lnTo>
                  <a:pt x="0" y="5714999"/>
                </a:lnTo>
                <a:lnTo>
                  <a:pt x="4886324" y="0"/>
                </a:lnTo>
                <a:lnTo>
                  <a:pt x="4886324" y="5714999"/>
                </a:lnTo>
                <a:close/>
              </a:path>
            </a:pathLst>
          </a:custGeom>
          <a:solidFill>
            <a:srgbClr val="17AFE3">
              <a:alpha val="658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4006894" y="0"/>
            <a:ext cx="4281170" cy="10285095"/>
          </a:xfrm>
          <a:custGeom>
            <a:avLst/>
            <a:gdLst/>
            <a:ahLst/>
            <a:cxnLst/>
            <a:rect l="l" t="t" r="r" b="b"/>
            <a:pathLst>
              <a:path w="4281169" h="10285095">
                <a:moveTo>
                  <a:pt x="4281104" y="10285084"/>
                </a:moveTo>
                <a:lnTo>
                  <a:pt x="3704344" y="10285084"/>
                </a:lnTo>
                <a:lnTo>
                  <a:pt x="0" y="0"/>
                </a:lnTo>
                <a:lnTo>
                  <a:pt x="4281104" y="0"/>
                </a:lnTo>
                <a:lnTo>
                  <a:pt x="4281104" y="10285084"/>
                </a:lnTo>
                <a:close/>
              </a:path>
            </a:pathLst>
          </a:custGeom>
          <a:solidFill>
            <a:srgbClr val="17AFE3">
              <a:alpha val="5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6345231" y="0"/>
            <a:ext cx="1943100" cy="10285095"/>
          </a:xfrm>
          <a:custGeom>
            <a:avLst/>
            <a:gdLst/>
            <a:ahLst/>
            <a:cxnLst/>
            <a:rect l="l" t="t" r="r" b="b"/>
            <a:pathLst>
              <a:path w="1943100" h="10285095">
                <a:moveTo>
                  <a:pt x="1942766" y="10284767"/>
                </a:moveTo>
                <a:lnTo>
                  <a:pt x="0" y="10284767"/>
                </a:lnTo>
                <a:lnTo>
                  <a:pt x="1533382" y="0"/>
                </a:lnTo>
                <a:lnTo>
                  <a:pt x="1942766" y="0"/>
                </a:lnTo>
                <a:lnTo>
                  <a:pt x="1942766" y="10284767"/>
                </a:lnTo>
                <a:close/>
              </a:path>
            </a:pathLst>
          </a:custGeom>
          <a:solidFill>
            <a:srgbClr val="2D82C2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6404370" y="0"/>
            <a:ext cx="1884045" cy="10287000"/>
          </a:xfrm>
          <a:custGeom>
            <a:avLst/>
            <a:gdLst/>
            <a:ahLst/>
            <a:cxnLst/>
            <a:rect l="l" t="t" r="r" b="b"/>
            <a:pathLst>
              <a:path w="1884044" h="10287000">
                <a:moveTo>
                  <a:pt x="1883629" y="10286999"/>
                </a:moveTo>
                <a:lnTo>
                  <a:pt x="1671827" y="10286999"/>
                </a:lnTo>
                <a:lnTo>
                  <a:pt x="0" y="0"/>
                </a:lnTo>
                <a:lnTo>
                  <a:pt x="1883629" y="0"/>
                </a:lnTo>
                <a:lnTo>
                  <a:pt x="1883629" y="10286999"/>
                </a:lnTo>
                <a:close/>
              </a:path>
            </a:pathLst>
          </a:custGeom>
          <a:solidFill>
            <a:srgbClr val="216191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5561192" y="5386388"/>
            <a:ext cx="2727325" cy="4897120"/>
          </a:xfrm>
          <a:custGeom>
            <a:avLst/>
            <a:gdLst/>
            <a:ahLst/>
            <a:cxnLst/>
            <a:rect l="l" t="t" r="r" b="b"/>
            <a:pathLst>
              <a:path w="2727325" h="4897120">
                <a:moveTo>
                  <a:pt x="2726805" y="4896827"/>
                </a:moveTo>
                <a:lnTo>
                  <a:pt x="0" y="4896827"/>
                </a:lnTo>
                <a:lnTo>
                  <a:pt x="2726805" y="0"/>
                </a:lnTo>
                <a:lnTo>
                  <a:pt x="2726805" y="4896827"/>
                </a:lnTo>
                <a:close/>
              </a:path>
            </a:pathLst>
          </a:custGeom>
          <a:solidFill>
            <a:srgbClr val="17AFE3">
              <a:alpha val="658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0" y="6015037"/>
            <a:ext cx="671830" cy="4272280"/>
          </a:xfrm>
          <a:custGeom>
            <a:avLst/>
            <a:gdLst/>
            <a:ahLst/>
            <a:cxnLst/>
            <a:rect l="l" t="t" r="r" b="b"/>
            <a:pathLst>
              <a:path w="671830" h="4272280">
                <a:moveTo>
                  <a:pt x="671512" y="4271962"/>
                </a:moveTo>
                <a:lnTo>
                  <a:pt x="0" y="4271962"/>
                </a:lnTo>
                <a:lnTo>
                  <a:pt x="0" y="0"/>
                </a:lnTo>
                <a:lnTo>
                  <a:pt x="671512" y="4271962"/>
                </a:lnTo>
                <a:close/>
              </a:path>
            </a:pathLst>
          </a:custGeom>
          <a:solidFill>
            <a:srgbClr val="5ECAED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20297" y="531176"/>
            <a:ext cx="3256279" cy="1122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2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44797" y="1701800"/>
            <a:ext cx="14232255" cy="67881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rgbClr val="548ED5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6992026" y="9707554"/>
            <a:ext cx="186690" cy="2692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50" b="0" i="0">
                <a:solidFill>
                  <a:srgbClr val="2D936A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</a:pPr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jpe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14448" y="1485900"/>
            <a:ext cx="2619375" cy="2000250"/>
            <a:chOff x="1314448" y="1485900"/>
            <a:chExt cx="2619375" cy="2000250"/>
          </a:xfrm>
        </p:grpSpPr>
        <p:sp>
          <p:nvSpPr>
            <p:cNvPr id="3" name="object 3"/>
            <p:cNvSpPr/>
            <p:nvPr/>
          </p:nvSpPr>
          <p:spPr>
            <a:xfrm>
              <a:off x="1314448" y="1900237"/>
              <a:ext cx="1846580" cy="1586230"/>
            </a:xfrm>
            <a:custGeom>
              <a:avLst/>
              <a:gdLst/>
              <a:ahLst/>
              <a:cxnLst/>
              <a:rect l="l" t="t" r="r" b="b"/>
              <a:pathLst>
                <a:path w="1846580" h="1586229">
                  <a:moveTo>
                    <a:pt x="1449292" y="1585912"/>
                  </a:moveTo>
                  <a:lnTo>
                    <a:pt x="397152" y="1585912"/>
                  </a:lnTo>
                  <a:lnTo>
                    <a:pt x="0" y="793051"/>
                  </a:lnTo>
                  <a:lnTo>
                    <a:pt x="397152" y="0"/>
                  </a:lnTo>
                  <a:lnTo>
                    <a:pt x="1449292" y="0"/>
                  </a:lnTo>
                  <a:lnTo>
                    <a:pt x="1846444" y="793051"/>
                  </a:lnTo>
                  <a:lnTo>
                    <a:pt x="1449292" y="1585912"/>
                  </a:lnTo>
                  <a:close/>
                </a:path>
              </a:pathLst>
            </a:custGeom>
            <a:solidFill>
              <a:srgbClr val="5ECA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960503" y="1485900"/>
              <a:ext cx="973455" cy="843280"/>
            </a:xfrm>
            <a:custGeom>
              <a:avLst/>
              <a:gdLst/>
              <a:ahLst/>
              <a:cxnLst/>
              <a:rect l="l" t="t" r="r" b="b"/>
              <a:pathLst>
                <a:path w="973454" h="843280">
                  <a:moveTo>
                    <a:pt x="762242" y="842962"/>
                  </a:moveTo>
                  <a:lnTo>
                    <a:pt x="211076" y="842962"/>
                  </a:lnTo>
                  <a:lnTo>
                    <a:pt x="0" y="421385"/>
                  </a:lnTo>
                  <a:lnTo>
                    <a:pt x="211076" y="0"/>
                  </a:lnTo>
                  <a:lnTo>
                    <a:pt x="762242" y="0"/>
                  </a:lnTo>
                  <a:lnTo>
                    <a:pt x="973319" y="421385"/>
                  </a:lnTo>
                  <a:lnTo>
                    <a:pt x="762242" y="842962"/>
                  </a:lnTo>
                  <a:close/>
                </a:path>
              </a:pathLst>
            </a:custGeom>
            <a:solidFill>
              <a:srgbClr val="2D93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5629275" y="1785937"/>
            <a:ext cx="2500630" cy="2157730"/>
          </a:xfrm>
          <a:custGeom>
            <a:avLst/>
            <a:gdLst/>
            <a:ahLst/>
            <a:cxnLst/>
            <a:rect l="l" t="t" r="r" b="b"/>
            <a:pathLst>
              <a:path w="2500629" h="2157729">
                <a:moveTo>
                  <a:pt x="1961006" y="2157412"/>
                </a:moveTo>
                <a:lnTo>
                  <a:pt x="539305" y="2157412"/>
                </a:lnTo>
                <a:lnTo>
                  <a:pt x="0" y="1078610"/>
                </a:lnTo>
                <a:lnTo>
                  <a:pt x="539305" y="0"/>
                </a:lnTo>
                <a:lnTo>
                  <a:pt x="1961006" y="0"/>
                </a:lnTo>
                <a:lnTo>
                  <a:pt x="2500312" y="1078610"/>
                </a:lnTo>
                <a:lnTo>
                  <a:pt x="1961006" y="2157412"/>
                </a:lnTo>
                <a:close/>
              </a:path>
            </a:pathLst>
          </a:custGeom>
          <a:solidFill>
            <a:srgbClr val="41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700712" y="7843837"/>
            <a:ext cx="1085215" cy="929005"/>
          </a:xfrm>
          <a:custGeom>
            <a:avLst/>
            <a:gdLst/>
            <a:ahLst/>
            <a:cxnLst/>
            <a:rect l="l" t="t" r="r" b="b"/>
            <a:pathLst>
              <a:path w="1085215" h="929004">
                <a:moveTo>
                  <a:pt x="853630" y="928687"/>
                </a:moveTo>
                <a:lnTo>
                  <a:pt x="232219" y="928687"/>
                </a:lnTo>
                <a:lnTo>
                  <a:pt x="0" y="464438"/>
                </a:lnTo>
                <a:lnTo>
                  <a:pt x="232219" y="0"/>
                </a:lnTo>
                <a:lnTo>
                  <a:pt x="853630" y="0"/>
                </a:lnTo>
                <a:lnTo>
                  <a:pt x="1084677" y="462093"/>
                </a:lnTo>
                <a:lnTo>
                  <a:pt x="1084677" y="466783"/>
                </a:lnTo>
                <a:lnTo>
                  <a:pt x="853630" y="928687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-74309" y="0"/>
            <a:ext cx="813562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73835" algn="l"/>
                <a:tab pos="2908300" algn="l"/>
                <a:tab pos="5213350" algn="l"/>
                <a:tab pos="6680200" algn="l"/>
              </a:tabLst>
            </a:pPr>
            <a:r>
              <a:rPr sz="4800" spc="-35" dirty="0">
                <a:solidFill>
                  <a:srgbClr val="0E0E0E"/>
                </a:solidFill>
                <a:latin typeface="Times New Roman"/>
                <a:cs typeface="Times New Roman"/>
              </a:rPr>
              <a:t>loy</a:t>
            </a:r>
            <a:r>
              <a:rPr sz="4800" spc="-30" dirty="0">
                <a:solidFill>
                  <a:srgbClr val="0E0E0E"/>
                </a:solidFill>
                <a:latin typeface="Times New Roman"/>
                <a:cs typeface="Times New Roman"/>
              </a:rPr>
              <a:t>ee	</a:t>
            </a:r>
            <a:r>
              <a:rPr sz="4800" spc="229" dirty="0">
                <a:solidFill>
                  <a:srgbClr val="0E0E0E"/>
                </a:solidFill>
                <a:latin typeface="Times New Roman"/>
                <a:cs typeface="Times New Roman"/>
              </a:rPr>
              <a:t>Data	</a:t>
            </a:r>
            <a:r>
              <a:rPr sz="4800" spc="-20" dirty="0">
                <a:solidFill>
                  <a:srgbClr val="0E0E0E"/>
                </a:solidFill>
                <a:latin typeface="Times New Roman"/>
                <a:cs typeface="Times New Roman"/>
              </a:rPr>
              <a:t>A</a:t>
            </a:r>
            <a:r>
              <a:rPr sz="4800" spc="-270" dirty="0">
                <a:solidFill>
                  <a:srgbClr val="0E0E0E"/>
                </a:solidFill>
                <a:latin typeface="Times New Roman"/>
                <a:cs typeface="Times New Roman"/>
              </a:rPr>
              <a:t>na</a:t>
            </a:r>
            <a:r>
              <a:rPr sz="4800" spc="-35" dirty="0">
                <a:solidFill>
                  <a:srgbClr val="0E0E0E"/>
                </a:solidFill>
                <a:latin typeface="Times New Roman"/>
                <a:cs typeface="Times New Roman"/>
              </a:rPr>
              <a:t>ly</a:t>
            </a:r>
            <a:r>
              <a:rPr sz="4800" spc="-20" dirty="0">
                <a:solidFill>
                  <a:srgbClr val="0E0E0E"/>
                </a:solidFill>
                <a:latin typeface="Times New Roman"/>
                <a:cs typeface="Times New Roman"/>
              </a:rPr>
              <a:t>s</a:t>
            </a:r>
            <a:r>
              <a:rPr sz="4800" spc="-35" dirty="0">
                <a:solidFill>
                  <a:srgbClr val="0E0E0E"/>
                </a:solidFill>
                <a:latin typeface="Times New Roman"/>
                <a:cs typeface="Times New Roman"/>
              </a:rPr>
              <a:t>i</a:t>
            </a:r>
            <a:r>
              <a:rPr sz="4800" spc="-20" dirty="0">
                <a:solidFill>
                  <a:srgbClr val="0E0E0E"/>
                </a:solidFill>
                <a:latin typeface="Times New Roman"/>
                <a:cs typeface="Times New Roman"/>
              </a:rPr>
              <a:t>s	</a:t>
            </a:r>
            <a:r>
              <a:rPr sz="4800" spc="-270" dirty="0">
                <a:solidFill>
                  <a:srgbClr val="0E0E0E"/>
                </a:solidFill>
                <a:latin typeface="Times New Roman"/>
                <a:cs typeface="Times New Roman"/>
              </a:rPr>
              <a:t>u</a:t>
            </a:r>
            <a:r>
              <a:rPr sz="4800" spc="-20" dirty="0">
                <a:solidFill>
                  <a:srgbClr val="0E0E0E"/>
                </a:solidFill>
                <a:latin typeface="Times New Roman"/>
                <a:cs typeface="Times New Roman"/>
              </a:rPr>
              <a:t>s</a:t>
            </a:r>
            <a:r>
              <a:rPr sz="4800" spc="-35" dirty="0">
                <a:solidFill>
                  <a:srgbClr val="0E0E0E"/>
                </a:solidFill>
                <a:latin typeface="Times New Roman"/>
                <a:cs typeface="Times New Roman"/>
              </a:rPr>
              <a:t>i</a:t>
            </a:r>
            <a:r>
              <a:rPr sz="4800" spc="-270" dirty="0">
                <a:solidFill>
                  <a:srgbClr val="0E0E0E"/>
                </a:solidFill>
                <a:latin typeface="Times New Roman"/>
                <a:cs typeface="Times New Roman"/>
              </a:rPr>
              <a:t>ng	E</a:t>
            </a:r>
            <a:r>
              <a:rPr sz="4800" spc="245" dirty="0">
                <a:solidFill>
                  <a:srgbClr val="0E0E0E"/>
                </a:solidFill>
                <a:latin typeface="Times New Roman"/>
                <a:cs typeface="Times New Roman"/>
              </a:rPr>
              <a:t>x</a:t>
            </a:r>
            <a:r>
              <a:rPr sz="4800" spc="-30" dirty="0">
                <a:solidFill>
                  <a:srgbClr val="0E0E0E"/>
                </a:solidFill>
                <a:latin typeface="Times New Roman"/>
                <a:cs typeface="Times New Roman"/>
              </a:rPr>
              <a:t>ce</a:t>
            </a:r>
            <a:r>
              <a:rPr sz="4800" spc="-35" dirty="0">
                <a:solidFill>
                  <a:srgbClr val="0E0E0E"/>
                </a:solidFill>
                <a:latin typeface="Times New Roman"/>
                <a:cs typeface="Times New Roman"/>
              </a:rPr>
              <a:t>l</a:t>
            </a:r>
            <a:endParaRPr sz="4800">
              <a:latin typeface="Times New Roman"/>
              <a:cs typeface="Times New Roman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61325" y="9701212"/>
            <a:ext cx="262812" cy="270933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3910552" y="4975669"/>
            <a:ext cx="9369425" cy="22442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300"/>
              </a:lnSpc>
              <a:spcBef>
                <a:spcPts val="100"/>
              </a:spcBef>
            </a:pPr>
            <a:r>
              <a:rPr sz="3600" spc="220" dirty="0">
                <a:latin typeface="Trebuchet MS"/>
                <a:cs typeface="Trebuchet MS"/>
              </a:rPr>
              <a:t>S</a:t>
            </a:r>
            <a:r>
              <a:rPr sz="3600" spc="-260" dirty="0">
                <a:latin typeface="Trebuchet MS"/>
                <a:cs typeface="Trebuchet MS"/>
              </a:rPr>
              <a:t>T</a:t>
            </a:r>
            <a:r>
              <a:rPr sz="3600" spc="-5" dirty="0">
                <a:latin typeface="Trebuchet MS"/>
                <a:cs typeface="Trebuchet MS"/>
              </a:rPr>
              <a:t>U</a:t>
            </a:r>
            <a:r>
              <a:rPr sz="3600" spc="70" dirty="0">
                <a:latin typeface="Trebuchet MS"/>
                <a:cs typeface="Trebuchet MS"/>
              </a:rPr>
              <a:t>D</a:t>
            </a:r>
            <a:r>
              <a:rPr sz="3600" spc="95" dirty="0">
                <a:latin typeface="Trebuchet MS"/>
                <a:cs typeface="Trebuchet MS"/>
              </a:rPr>
              <a:t>E</a:t>
            </a:r>
            <a:r>
              <a:rPr sz="3600" spc="125" dirty="0">
                <a:latin typeface="Trebuchet MS"/>
                <a:cs typeface="Trebuchet MS"/>
              </a:rPr>
              <a:t>N</a:t>
            </a:r>
            <a:r>
              <a:rPr sz="3600" spc="-290" dirty="0">
                <a:latin typeface="Trebuchet MS"/>
                <a:cs typeface="Trebuchet MS"/>
              </a:rPr>
              <a:t>T</a:t>
            </a:r>
            <a:r>
              <a:rPr sz="3600" spc="-370" dirty="0">
                <a:latin typeface="Trebuchet MS"/>
                <a:cs typeface="Trebuchet MS"/>
              </a:rPr>
              <a:t> </a:t>
            </a:r>
            <a:r>
              <a:rPr sz="3600" spc="125" dirty="0">
                <a:latin typeface="Trebuchet MS"/>
                <a:cs typeface="Trebuchet MS"/>
              </a:rPr>
              <a:t>N</a:t>
            </a:r>
            <a:r>
              <a:rPr sz="3600" spc="-80" dirty="0">
                <a:latin typeface="Trebuchet MS"/>
                <a:cs typeface="Trebuchet MS"/>
              </a:rPr>
              <a:t>A</a:t>
            </a:r>
            <a:r>
              <a:rPr sz="3600" spc="355" dirty="0">
                <a:latin typeface="Trebuchet MS"/>
                <a:cs typeface="Trebuchet MS"/>
              </a:rPr>
              <a:t>M</a:t>
            </a:r>
            <a:r>
              <a:rPr sz="3600" spc="95" dirty="0">
                <a:latin typeface="Trebuchet MS"/>
                <a:cs typeface="Trebuchet MS"/>
              </a:rPr>
              <a:t>E</a:t>
            </a:r>
            <a:r>
              <a:rPr sz="3600" spc="-570">
                <a:latin typeface="Trebuchet MS"/>
                <a:cs typeface="Trebuchet MS"/>
              </a:rPr>
              <a:t>:</a:t>
            </a:r>
            <a:r>
              <a:rPr sz="3600" spc="-370">
                <a:latin typeface="Trebuchet MS"/>
                <a:cs typeface="Trebuchet MS"/>
              </a:rPr>
              <a:t> </a:t>
            </a:r>
            <a:r>
              <a:rPr lang="en-US" sz="3600" spc="-295" dirty="0" smtClean="0">
                <a:latin typeface="Trebuchet MS"/>
                <a:cs typeface="Trebuchet MS"/>
              </a:rPr>
              <a:t>V. SANGEETHA</a:t>
            </a:r>
            <a:endParaRPr sz="3600">
              <a:latin typeface="Trebuchet MS"/>
              <a:cs typeface="Trebuchet MS"/>
            </a:endParaRPr>
          </a:p>
          <a:p>
            <a:pPr marL="12700" marR="245745">
              <a:lnSpc>
                <a:spcPts val="4280"/>
              </a:lnSpc>
              <a:spcBef>
                <a:spcPts val="150"/>
              </a:spcBef>
            </a:pPr>
            <a:r>
              <a:rPr sz="3600" spc="55">
                <a:latin typeface="Trebuchet MS"/>
                <a:cs typeface="Trebuchet MS"/>
              </a:rPr>
              <a:t>R</a:t>
            </a:r>
            <a:r>
              <a:rPr sz="3600" spc="95">
                <a:latin typeface="Trebuchet MS"/>
                <a:cs typeface="Trebuchet MS"/>
              </a:rPr>
              <a:t>E</a:t>
            </a:r>
            <a:r>
              <a:rPr sz="3600" spc="-265">
                <a:latin typeface="Trebuchet MS"/>
                <a:cs typeface="Trebuchet MS"/>
              </a:rPr>
              <a:t>G</a:t>
            </a:r>
            <a:r>
              <a:rPr sz="3600" spc="15">
                <a:latin typeface="Trebuchet MS"/>
                <a:cs typeface="Trebuchet MS"/>
              </a:rPr>
              <a:t>I</a:t>
            </a:r>
            <a:r>
              <a:rPr sz="3600" spc="220">
                <a:latin typeface="Trebuchet MS"/>
                <a:cs typeface="Trebuchet MS"/>
              </a:rPr>
              <a:t>S</a:t>
            </a:r>
            <a:r>
              <a:rPr sz="3600" spc="-260">
                <a:latin typeface="Trebuchet MS"/>
                <a:cs typeface="Trebuchet MS"/>
              </a:rPr>
              <a:t>T</a:t>
            </a:r>
            <a:r>
              <a:rPr sz="3600" spc="95">
                <a:latin typeface="Trebuchet MS"/>
                <a:cs typeface="Trebuchet MS"/>
              </a:rPr>
              <a:t>E</a:t>
            </a:r>
            <a:r>
              <a:rPr sz="3600" spc="25">
                <a:latin typeface="Trebuchet MS"/>
                <a:cs typeface="Trebuchet MS"/>
              </a:rPr>
              <a:t>R</a:t>
            </a:r>
            <a:r>
              <a:rPr sz="3600" spc="-370">
                <a:latin typeface="Trebuchet MS"/>
                <a:cs typeface="Trebuchet MS"/>
              </a:rPr>
              <a:t> </a:t>
            </a:r>
            <a:r>
              <a:rPr sz="3600" spc="125" smtClean="0">
                <a:latin typeface="Trebuchet MS"/>
                <a:cs typeface="Trebuchet MS"/>
              </a:rPr>
              <a:t>N</a:t>
            </a:r>
            <a:r>
              <a:rPr sz="3600" spc="-200" smtClean="0">
                <a:latin typeface="Trebuchet MS"/>
                <a:cs typeface="Trebuchet MS"/>
              </a:rPr>
              <a:t>O</a:t>
            </a:r>
            <a:r>
              <a:rPr sz="3600" spc="-540" smtClean="0">
                <a:latin typeface="Trebuchet MS"/>
                <a:cs typeface="Trebuchet MS"/>
              </a:rPr>
              <a:t>:</a:t>
            </a:r>
            <a:r>
              <a:rPr lang="en-US" sz="3600" spc="-540" dirty="0" smtClean="0">
                <a:latin typeface="Trebuchet MS"/>
                <a:cs typeface="Trebuchet MS"/>
              </a:rPr>
              <a:t> </a:t>
            </a:r>
            <a:r>
              <a:rPr sz="3600" spc="-60" smtClean="0">
                <a:latin typeface="Trebuchet MS"/>
                <a:cs typeface="Trebuchet MS"/>
              </a:rPr>
              <a:t>3</a:t>
            </a:r>
            <a:r>
              <a:rPr sz="3600" spc="-475" smtClean="0">
                <a:latin typeface="Trebuchet MS"/>
                <a:cs typeface="Trebuchet MS"/>
              </a:rPr>
              <a:t>1</a:t>
            </a:r>
            <a:r>
              <a:rPr sz="3600" spc="-40" smtClean="0">
                <a:latin typeface="Trebuchet MS"/>
                <a:cs typeface="Trebuchet MS"/>
              </a:rPr>
              <a:t>22</a:t>
            </a:r>
            <a:r>
              <a:rPr sz="3600" spc="190" smtClean="0">
                <a:latin typeface="Trebuchet MS"/>
                <a:cs typeface="Trebuchet MS"/>
              </a:rPr>
              <a:t>0</a:t>
            </a:r>
            <a:r>
              <a:rPr sz="3600" spc="65" smtClean="0">
                <a:latin typeface="Trebuchet MS"/>
                <a:cs typeface="Trebuchet MS"/>
              </a:rPr>
              <a:t>96</a:t>
            </a:r>
            <a:r>
              <a:rPr lang="en-US" sz="3600" spc="30" dirty="0" smtClean="0">
                <a:latin typeface="Trebuchet MS"/>
                <a:cs typeface="Trebuchet MS"/>
              </a:rPr>
              <a:t>18</a:t>
            </a:r>
            <a:r>
              <a:rPr sz="3600" spc="-355" smtClean="0">
                <a:latin typeface="Trebuchet MS"/>
                <a:cs typeface="Trebuchet MS"/>
              </a:rPr>
              <a:t>/</a:t>
            </a:r>
            <a:r>
              <a:rPr lang="en-US" sz="3600" spc="-355" dirty="0" smtClean="0">
                <a:latin typeface="Trebuchet MS"/>
                <a:cs typeface="Trebuchet MS"/>
              </a:rPr>
              <a:t>asunm1353312209618</a:t>
            </a:r>
            <a:r>
              <a:rPr sz="3600" smtClean="0">
                <a:latin typeface="Trebuchet MS"/>
                <a:cs typeface="Trebuchet MS"/>
              </a:rPr>
              <a:t>  </a:t>
            </a:r>
            <a:r>
              <a:rPr sz="3600" spc="70">
                <a:latin typeface="Trebuchet MS"/>
                <a:cs typeface="Trebuchet MS"/>
              </a:rPr>
              <a:t>D</a:t>
            </a:r>
            <a:r>
              <a:rPr sz="3600" spc="95">
                <a:latin typeface="Trebuchet MS"/>
                <a:cs typeface="Trebuchet MS"/>
              </a:rPr>
              <a:t>E</a:t>
            </a:r>
            <a:r>
              <a:rPr sz="3600" spc="90">
                <a:latin typeface="Trebuchet MS"/>
                <a:cs typeface="Trebuchet MS"/>
              </a:rPr>
              <a:t>P</a:t>
            </a:r>
            <a:r>
              <a:rPr sz="3600" spc="-80">
                <a:latin typeface="Trebuchet MS"/>
                <a:cs typeface="Trebuchet MS"/>
              </a:rPr>
              <a:t>A</a:t>
            </a:r>
            <a:r>
              <a:rPr sz="3600" spc="55">
                <a:latin typeface="Trebuchet MS"/>
                <a:cs typeface="Trebuchet MS"/>
              </a:rPr>
              <a:t>R</a:t>
            </a:r>
            <a:r>
              <a:rPr sz="3600" spc="-260">
                <a:latin typeface="Trebuchet MS"/>
                <a:cs typeface="Trebuchet MS"/>
              </a:rPr>
              <a:t>T</a:t>
            </a:r>
            <a:r>
              <a:rPr sz="3600" spc="355">
                <a:latin typeface="Trebuchet MS"/>
                <a:cs typeface="Trebuchet MS"/>
              </a:rPr>
              <a:t>M</a:t>
            </a:r>
            <a:r>
              <a:rPr sz="3600" spc="95">
                <a:latin typeface="Trebuchet MS"/>
                <a:cs typeface="Trebuchet MS"/>
              </a:rPr>
              <a:t>E</a:t>
            </a:r>
            <a:r>
              <a:rPr sz="3600" spc="125">
                <a:latin typeface="Trebuchet MS"/>
                <a:cs typeface="Trebuchet MS"/>
              </a:rPr>
              <a:t>N</a:t>
            </a:r>
            <a:r>
              <a:rPr sz="3600" spc="-260">
                <a:latin typeface="Trebuchet MS"/>
                <a:cs typeface="Trebuchet MS"/>
              </a:rPr>
              <a:t>T</a:t>
            </a:r>
            <a:r>
              <a:rPr sz="3600" spc="-540" smtClean="0">
                <a:latin typeface="Trebuchet MS"/>
                <a:cs typeface="Trebuchet MS"/>
              </a:rPr>
              <a:t>:</a:t>
            </a:r>
            <a:r>
              <a:rPr lang="en-US" sz="3600" spc="-540" dirty="0" smtClean="0">
                <a:latin typeface="Trebuchet MS"/>
                <a:cs typeface="Trebuchet MS"/>
              </a:rPr>
              <a:t> </a:t>
            </a:r>
            <a:r>
              <a:rPr sz="3600" spc="204" smtClean="0">
                <a:latin typeface="Trebuchet MS"/>
                <a:cs typeface="Trebuchet MS"/>
              </a:rPr>
              <a:t>B</a:t>
            </a:r>
            <a:r>
              <a:rPr sz="3600" spc="-90" smtClean="0">
                <a:latin typeface="Trebuchet MS"/>
                <a:cs typeface="Trebuchet MS"/>
              </a:rPr>
              <a:t>C</a:t>
            </a:r>
            <a:r>
              <a:rPr sz="3600" spc="-200" smtClean="0">
                <a:latin typeface="Trebuchet MS"/>
                <a:cs typeface="Trebuchet MS"/>
              </a:rPr>
              <a:t>O</a:t>
            </a:r>
            <a:r>
              <a:rPr sz="3600" spc="325" smtClean="0">
                <a:latin typeface="Trebuchet MS"/>
                <a:cs typeface="Trebuchet MS"/>
              </a:rPr>
              <a:t>M</a:t>
            </a:r>
            <a:r>
              <a:rPr sz="3600" spc="-370" smtClean="0">
                <a:latin typeface="Trebuchet MS"/>
                <a:cs typeface="Trebuchet MS"/>
              </a:rPr>
              <a:t> </a:t>
            </a:r>
            <a:r>
              <a:rPr sz="3600" spc="-90" dirty="0">
                <a:latin typeface="Trebuchet MS"/>
                <a:cs typeface="Trebuchet MS"/>
              </a:rPr>
              <a:t>C</a:t>
            </a:r>
            <a:r>
              <a:rPr sz="3600" spc="-200" dirty="0">
                <a:latin typeface="Trebuchet MS"/>
                <a:cs typeface="Trebuchet MS"/>
              </a:rPr>
              <a:t>O</a:t>
            </a:r>
            <a:r>
              <a:rPr sz="3600" spc="355" dirty="0">
                <a:latin typeface="Trebuchet MS"/>
                <a:cs typeface="Trebuchet MS"/>
              </a:rPr>
              <a:t>MM</a:t>
            </a:r>
            <a:r>
              <a:rPr sz="3600" spc="95" dirty="0">
                <a:latin typeface="Trebuchet MS"/>
                <a:cs typeface="Trebuchet MS"/>
              </a:rPr>
              <a:t>E</a:t>
            </a:r>
            <a:r>
              <a:rPr sz="3600" spc="55" dirty="0">
                <a:latin typeface="Trebuchet MS"/>
                <a:cs typeface="Trebuchet MS"/>
              </a:rPr>
              <a:t>R</a:t>
            </a:r>
            <a:r>
              <a:rPr sz="3600" spc="-90" dirty="0">
                <a:latin typeface="Trebuchet MS"/>
                <a:cs typeface="Trebuchet MS"/>
              </a:rPr>
              <a:t>C</a:t>
            </a:r>
            <a:r>
              <a:rPr sz="3600" spc="65" dirty="0">
                <a:latin typeface="Trebuchet MS"/>
                <a:cs typeface="Trebuchet MS"/>
              </a:rPr>
              <a:t>E</a:t>
            </a:r>
            <a:endParaRPr sz="3600">
              <a:latin typeface="Trebuchet MS"/>
              <a:cs typeface="Trebuchet MS"/>
            </a:endParaRPr>
          </a:p>
          <a:p>
            <a:pPr marL="12700">
              <a:lnSpc>
                <a:spcPts val="4135"/>
              </a:lnSpc>
            </a:pPr>
            <a:r>
              <a:rPr sz="3600" spc="-90" dirty="0">
                <a:latin typeface="Trebuchet MS"/>
                <a:cs typeface="Trebuchet MS"/>
              </a:rPr>
              <a:t>C</a:t>
            </a:r>
            <a:r>
              <a:rPr sz="3600" spc="-200" dirty="0">
                <a:latin typeface="Trebuchet MS"/>
                <a:cs typeface="Trebuchet MS"/>
              </a:rPr>
              <a:t>O</a:t>
            </a:r>
            <a:r>
              <a:rPr sz="3600" spc="40" dirty="0">
                <a:latin typeface="Trebuchet MS"/>
                <a:cs typeface="Trebuchet MS"/>
              </a:rPr>
              <a:t>LL</a:t>
            </a:r>
            <a:r>
              <a:rPr sz="3600" spc="95" dirty="0">
                <a:latin typeface="Trebuchet MS"/>
                <a:cs typeface="Trebuchet MS"/>
              </a:rPr>
              <a:t>E</a:t>
            </a:r>
            <a:r>
              <a:rPr sz="3600" spc="-265" dirty="0">
                <a:latin typeface="Trebuchet MS"/>
                <a:cs typeface="Trebuchet MS"/>
              </a:rPr>
              <a:t>G</a:t>
            </a:r>
            <a:r>
              <a:rPr sz="3600" spc="95" dirty="0">
                <a:latin typeface="Trebuchet MS"/>
                <a:cs typeface="Trebuchet MS"/>
              </a:rPr>
              <a:t>E</a:t>
            </a:r>
            <a:r>
              <a:rPr sz="3600" spc="-570">
                <a:latin typeface="Trebuchet MS"/>
                <a:cs typeface="Trebuchet MS"/>
              </a:rPr>
              <a:t>:</a:t>
            </a:r>
            <a:r>
              <a:rPr sz="3600" spc="-370">
                <a:latin typeface="Trebuchet MS"/>
                <a:cs typeface="Trebuchet MS"/>
              </a:rPr>
              <a:t> </a:t>
            </a:r>
            <a:r>
              <a:rPr lang="en-US" sz="3600" spc="-370" dirty="0" smtClean="0">
                <a:latin typeface="Trebuchet MS"/>
                <a:cs typeface="Trebuchet MS"/>
              </a:rPr>
              <a:t> </a:t>
            </a:r>
            <a:r>
              <a:rPr sz="3600" spc="-80" smtClean="0">
                <a:latin typeface="Trebuchet MS"/>
                <a:cs typeface="Trebuchet MS"/>
              </a:rPr>
              <a:t>A</a:t>
            </a:r>
            <a:r>
              <a:rPr sz="3600" spc="125" smtClean="0">
                <a:latin typeface="Trebuchet MS"/>
                <a:cs typeface="Trebuchet MS"/>
              </a:rPr>
              <a:t>NN</a:t>
            </a:r>
            <a:r>
              <a:rPr sz="3600" spc="-110" smtClean="0">
                <a:latin typeface="Trebuchet MS"/>
                <a:cs typeface="Trebuchet MS"/>
              </a:rPr>
              <a:t>A</a:t>
            </a:r>
            <a:r>
              <a:rPr sz="3600" spc="-370" smtClean="0">
                <a:latin typeface="Trebuchet MS"/>
                <a:cs typeface="Trebuchet MS"/>
              </a:rPr>
              <a:t> </a:t>
            </a:r>
            <a:r>
              <a:rPr sz="3600" spc="-80" dirty="0">
                <a:latin typeface="Trebuchet MS"/>
                <a:cs typeface="Trebuchet MS"/>
              </a:rPr>
              <a:t>A</a:t>
            </a:r>
            <a:r>
              <a:rPr sz="3600" spc="70" dirty="0">
                <a:latin typeface="Trebuchet MS"/>
                <a:cs typeface="Trebuchet MS"/>
              </a:rPr>
              <a:t>D</a:t>
            </a:r>
            <a:r>
              <a:rPr sz="3600" spc="-80" dirty="0">
                <a:latin typeface="Trebuchet MS"/>
                <a:cs typeface="Trebuchet MS"/>
              </a:rPr>
              <a:t>A</a:t>
            </a:r>
            <a:r>
              <a:rPr sz="3600" spc="55" dirty="0">
                <a:latin typeface="Trebuchet MS"/>
                <a:cs typeface="Trebuchet MS"/>
              </a:rPr>
              <a:t>R</a:t>
            </a:r>
            <a:r>
              <a:rPr sz="3600" spc="220" dirty="0">
                <a:latin typeface="Trebuchet MS"/>
                <a:cs typeface="Trebuchet MS"/>
              </a:rPr>
              <a:t>S</a:t>
            </a:r>
            <a:r>
              <a:rPr sz="3600" dirty="0">
                <a:latin typeface="Trebuchet MS"/>
                <a:cs typeface="Trebuchet MS"/>
              </a:rPr>
              <a:t>H</a:t>
            </a:r>
            <a:r>
              <a:rPr sz="3600" spc="-370" dirty="0">
                <a:latin typeface="Trebuchet MS"/>
                <a:cs typeface="Trebuchet MS"/>
              </a:rPr>
              <a:t> </a:t>
            </a:r>
            <a:r>
              <a:rPr sz="3600" spc="-90" dirty="0">
                <a:latin typeface="Trebuchet MS"/>
                <a:cs typeface="Trebuchet MS"/>
              </a:rPr>
              <a:t>C</a:t>
            </a:r>
            <a:r>
              <a:rPr sz="3600" spc="-200" dirty="0">
                <a:latin typeface="Trebuchet MS"/>
                <a:cs typeface="Trebuchet MS"/>
              </a:rPr>
              <a:t>O</a:t>
            </a:r>
            <a:r>
              <a:rPr sz="3600" spc="40" dirty="0">
                <a:latin typeface="Trebuchet MS"/>
                <a:cs typeface="Trebuchet MS"/>
              </a:rPr>
              <a:t>LL</a:t>
            </a:r>
            <a:r>
              <a:rPr sz="3600" spc="95" dirty="0">
                <a:latin typeface="Trebuchet MS"/>
                <a:cs typeface="Trebuchet MS"/>
              </a:rPr>
              <a:t>E</a:t>
            </a:r>
            <a:r>
              <a:rPr sz="3600" spc="-265" dirty="0">
                <a:latin typeface="Trebuchet MS"/>
                <a:cs typeface="Trebuchet MS"/>
              </a:rPr>
              <a:t>G</a:t>
            </a:r>
            <a:r>
              <a:rPr sz="3600" spc="65" dirty="0">
                <a:latin typeface="Trebuchet MS"/>
                <a:cs typeface="Trebuchet MS"/>
              </a:rPr>
              <a:t>E</a:t>
            </a:r>
            <a:r>
              <a:rPr sz="3600" spc="-370" dirty="0">
                <a:latin typeface="Trebuchet MS"/>
                <a:cs typeface="Trebuchet MS"/>
              </a:rPr>
              <a:t> </a:t>
            </a:r>
            <a:r>
              <a:rPr sz="3600" spc="30" dirty="0">
                <a:latin typeface="Trebuchet MS"/>
                <a:cs typeface="Trebuchet MS"/>
              </a:rPr>
              <a:t>F</a:t>
            </a:r>
            <a:r>
              <a:rPr sz="3600" spc="-200" dirty="0">
                <a:latin typeface="Trebuchet MS"/>
                <a:cs typeface="Trebuchet MS"/>
              </a:rPr>
              <a:t>O</a:t>
            </a:r>
            <a:r>
              <a:rPr sz="3600" spc="25" dirty="0">
                <a:latin typeface="Trebuchet MS"/>
                <a:cs typeface="Trebuchet MS"/>
              </a:rPr>
              <a:t>R</a:t>
            </a:r>
            <a:r>
              <a:rPr sz="3600" spc="-370" dirty="0">
                <a:latin typeface="Trebuchet MS"/>
                <a:cs typeface="Trebuchet MS"/>
              </a:rPr>
              <a:t> </a:t>
            </a:r>
            <a:r>
              <a:rPr sz="3600" spc="20" dirty="0">
                <a:latin typeface="Trebuchet MS"/>
                <a:cs typeface="Trebuchet MS"/>
              </a:rPr>
              <a:t>W</a:t>
            </a:r>
            <a:r>
              <a:rPr sz="3600" spc="-200" dirty="0">
                <a:latin typeface="Trebuchet MS"/>
                <a:cs typeface="Trebuchet MS"/>
              </a:rPr>
              <a:t>O</a:t>
            </a:r>
            <a:r>
              <a:rPr sz="3600" spc="355" dirty="0">
                <a:latin typeface="Trebuchet MS"/>
                <a:cs typeface="Trebuchet MS"/>
              </a:rPr>
              <a:t>M</a:t>
            </a:r>
            <a:r>
              <a:rPr sz="3600" spc="95" dirty="0">
                <a:latin typeface="Trebuchet MS"/>
                <a:cs typeface="Trebuchet MS"/>
              </a:rPr>
              <a:t>EN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</a:pPr>
              <a:t>1</a:t>
            </a:fld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030325" y="8843962"/>
            <a:ext cx="271780" cy="271780"/>
          </a:xfrm>
          <a:custGeom>
            <a:avLst/>
            <a:gdLst/>
            <a:ahLst/>
            <a:cxnLst/>
            <a:rect l="l" t="t" r="r" b="b"/>
            <a:pathLst>
              <a:path w="271780" h="271779">
                <a:moveTo>
                  <a:pt x="271462" y="271462"/>
                </a:moveTo>
                <a:lnTo>
                  <a:pt x="0" y="271462"/>
                </a:lnTo>
                <a:lnTo>
                  <a:pt x="0" y="0"/>
                </a:lnTo>
                <a:lnTo>
                  <a:pt x="271462" y="0"/>
                </a:lnTo>
                <a:lnTo>
                  <a:pt x="271462" y="271462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00312" y="9701212"/>
            <a:ext cx="114299" cy="266699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15087600" y="787711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799" y="685799"/>
                </a:moveTo>
                <a:lnTo>
                  <a:pt x="0" y="685799"/>
                </a:lnTo>
                <a:lnTo>
                  <a:pt x="0" y="0"/>
                </a:lnTo>
                <a:lnTo>
                  <a:pt x="685799" y="0"/>
                </a:lnTo>
                <a:lnTo>
                  <a:pt x="685799" y="685799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20297" y="517841"/>
            <a:ext cx="494728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MODELLING</a:t>
            </a: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23924" y="3286125"/>
            <a:ext cx="123825" cy="12382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23924" y="4200524"/>
            <a:ext cx="123825" cy="12382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23924" y="5572124"/>
            <a:ext cx="123825" cy="12382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23924" y="7762874"/>
            <a:ext cx="123825" cy="123824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23924" y="8677274"/>
            <a:ext cx="123825" cy="123824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23924" y="9591674"/>
            <a:ext cx="123825" cy="123824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673099" y="1778000"/>
            <a:ext cx="13672185" cy="8083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110" dirty="0">
                <a:solidFill>
                  <a:srgbClr val="548ED5"/>
                </a:solidFill>
                <a:latin typeface="Trebuchet MS"/>
                <a:cs typeface="Trebuchet MS"/>
              </a:rPr>
              <a:t>D</a:t>
            </a:r>
            <a:r>
              <a:rPr sz="5400" spc="-225" dirty="0">
                <a:solidFill>
                  <a:srgbClr val="548ED5"/>
                </a:solidFill>
                <a:latin typeface="Trebuchet MS"/>
                <a:cs typeface="Trebuchet MS"/>
              </a:rPr>
              <a:t>a</a:t>
            </a:r>
            <a:r>
              <a:rPr sz="5400" spc="-120" dirty="0">
                <a:solidFill>
                  <a:srgbClr val="548ED5"/>
                </a:solidFill>
                <a:latin typeface="Trebuchet MS"/>
                <a:cs typeface="Trebuchet MS"/>
              </a:rPr>
              <a:t>t</a:t>
            </a:r>
            <a:r>
              <a:rPr sz="5400" spc="-275" dirty="0">
                <a:solidFill>
                  <a:srgbClr val="548ED5"/>
                </a:solidFill>
                <a:latin typeface="Trebuchet MS"/>
                <a:cs typeface="Trebuchet MS"/>
              </a:rPr>
              <a:t>a</a:t>
            </a:r>
            <a:r>
              <a:rPr sz="5400" spc="-555" dirty="0">
                <a:solidFill>
                  <a:srgbClr val="548ED5"/>
                </a:solidFill>
                <a:latin typeface="Trebuchet MS"/>
                <a:cs typeface="Trebuchet MS"/>
              </a:rPr>
              <a:t> </a:t>
            </a:r>
            <a:r>
              <a:rPr sz="5400" spc="-114" dirty="0">
                <a:solidFill>
                  <a:srgbClr val="548ED5"/>
                </a:solidFill>
                <a:latin typeface="Trebuchet MS"/>
                <a:cs typeface="Trebuchet MS"/>
              </a:rPr>
              <a:t>c</a:t>
            </a:r>
            <a:r>
              <a:rPr sz="5400" spc="-150" dirty="0">
                <a:solidFill>
                  <a:srgbClr val="548ED5"/>
                </a:solidFill>
                <a:latin typeface="Trebuchet MS"/>
                <a:cs typeface="Trebuchet MS"/>
              </a:rPr>
              <a:t>o</a:t>
            </a:r>
            <a:r>
              <a:rPr sz="5400" spc="-305" dirty="0">
                <a:solidFill>
                  <a:srgbClr val="548ED5"/>
                </a:solidFill>
                <a:latin typeface="Trebuchet MS"/>
                <a:cs typeface="Trebuchet MS"/>
              </a:rPr>
              <a:t>ll</a:t>
            </a:r>
            <a:r>
              <a:rPr sz="5400" spc="-280" dirty="0">
                <a:solidFill>
                  <a:srgbClr val="548ED5"/>
                </a:solidFill>
                <a:latin typeface="Trebuchet MS"/>
                <a:cs typeface="Trebuchet MS"/>
              </a:rPr>
              <a:t>e</a:t>
            </a:r>
            <a:r>
              <a:rPr sz="5400" spc="-114" dirty="0">
                <a:solidFill>
                  <a:srgbClr val="548ED5"/>
                </a:solidFill>
                <a:latin typeface="Trebuchet MS"/>
                <a:cs typeface="Trebuchet MS"/>
              </a:rPr>
              <a:t>c</a:t>
            </a:r>
            <a:r>
              <a:rPr sz="5400" spc="-120" dirty="0">
                <a:solidFill>
                  <a:srgbClr val="548ED5"/>
                </a:solidFill>
                <a:latin typeface="Trebuchet MS"/>
                <a:cs typeface="Trebuchet MS"/>
              </a:rPr>
              <a:t>t</a:t>
            </a:r>
            <a:r>
              <a:rPr sz="5400" spc="-250" dirty="0">
                <a:solidFill>
                  <a:srgbClr val="548ED5"/>
                </a:solidFill>
                <a:latin typeface="Trebuchet MS"/>
                <a:cs typeface="Trebuchet MS"/>
              </a:rPr>
              <a:t>i</a:t>
            </a:r>
            <a:r>
              <a:rPr sz="5400" spc="-150" dirty="0">
                <a:solidFill>
                  <a:srgbClr val="548ED5"/>
                </a:solidFill>
                <a:latin typeface="Trebuchet MS"/>
                <a:cs typeface="Trebuchet MS"/>
              </a:rPr>
              <a:t>o</a:t>
            </a:r>
            <a:r>
              <a:rPr sz="5400" spc="-120" dirty="0">
                <a:solidFill>
                  <a:srgbClr val="548ED5"/>
                </a:solidFill>
                <a:latin typeface="Trebuchet MS"/>
                <a:cs typeface="Trebuchet MS"/>
              </a:rPr>
              <a:t>n</a:t>
            </a:r>
            <a:endParaRPr sz="5400">
              <a:latin typeface="Trebuchet MS"/>
              <a:cs typeface="Trebuchet MS"/>
            </a:endParaRPr>
          </a:p>
          <a:p>
            <a:pPr marL="554990">
              <a:lnSpc>
                <a:spcPct val="100000"/>
              </a:lnSpc>
              <a:spcBef>
                <a:spcPts val="3719"/>
              </a:spcBef>
            </a:pPr>
            <a:r>
              <a:rPr sz="3000" spc="-150" dirty="0">
                <a:solidFill>
                  <a:srgbClr val="548ED5"/>
                </a:solidFill>
                <a:latin typeface="Trebuchet MS"/>
                <a:cs typeface="Trebuchet MS"/>
              </a:rPr>
              <a:t>The</a:t>
            </a:r>
            <a:r>
              <a:rPr sz="3000" spc="-305" dirty="0">
                <a:solidFill>
                  <a:srgbClr val="548ED5"/>
                </a:solidFill>
                <a:latin typeface="Trebuchet MS"/>
                <a:cs typeface="Trebuchet MS"/>
              </a:rPr>
              <a:t> </a:t>
            </a:r>
            <a:r>
              <a:rPr sz="3000" spc="-160" dirty="0">
                <a:solidFill>
                  <a:srgbClr val="548ED5"/>
                </a:solidFill>
                <a:latin typeface="Trebuchet MS"/>
                <a:cs typeface="Trebuchet MS"/>
              </a:rPr>
              <a:t>employee</a:t>
            </a:r>
            <a:r>
              <a:rPr sz="3000" spc="-305" dirty="0">
                <a:solidFill>
                  <a:srgbClr val="548ED5"/>
                </a:solidFill>
                <a:latin typeface="Trebuchet MS"/>
                <a:cs typeface="Trebuchet MS"/>
              </a:rPr>
              <a:t> </a:t>
            </a:r>
            <a:r>
              <a:rPr sz="3000" spc="-105" dirty="0">
                <a:solidFill>
                  <a:srgbClr val="548ED5"/>
                </a:solidFill>
                <a:latin typeface="Trebuchet MS"/>
                <a:cs typeface="Trebuchet MS"/>
              </a:rPr>
              <a:t>performance</a:t>
            </a:r>
            <a:r>
              <a:rPr sz="3000" spc="-300" dirty="0">
                <a:solidFill>
                  <a:srgbClr val="548ED5"/>
                </a:solidFill>
                <a:latin typeface="Trebuchet MS"/>
                <a:cs typeface="Trebuchet MS"/>
              </a:rPr>
              <a:t> </a:t>
            </a:r>
            <a:r>
              <a:rPr sz="3000" spc="-75" dirty="0">
                <a:solidFill>
                  <a:srgbClr val="548ED5"/>
                </a:solidFill>
                <a:latin typeface="Trebuchet MS"/>
                <a:cs typeface="Trebuchet MS"/>
              </a:rPr>
              <a:t>analysis</a:t>
            </a:r>
            <a:r>
              <a:rPr sz="3000" spc="-305" dirty="0">
                <a:solidFill>
                  <a:srgbClr val="548ED5"/>
                </a:solidFill>
                <a:latin typeface="Trebuchet MS"/>
                <a:cs typeface="Trebuchet MS"/>
              </a:rPr>
              <a:t> </a:t>
            </a:r>
            <a:r>
              <a:rPr sz="3000" spc="-130" dirty="0">
                <a:solidFill>
                  <a:srgbClr val="548ED5"/>
                </a:solidFill>
                <a:latin typeface="Trebuchet MS"/>
                <a:cs typeface="Trebuchet MS"/>
              </a:rPr>
              <a:t>table</a:t>
            </a:r>
            <a:r>
              <a:rPr sz="3000" spc="-305" dirty="0">
                <a:solidFill>
                  <a:srgbClr val="548ED5"/>
                </a:solidFill>
                <a:latin typeface="Trebuchet MS"/>
                <a:cs typeface="Trebuchet MS"/>
              </a:rPr>
              <a:t> </a:t>
            </a:r>
            <a:r>
              <a:rPr sz="3000" spc="-110" dirty="0">
                <a:solidFill>
                  <a:srgbClr val="548ED5"/>
                </a:solidFill>
                <a:latin typeface="Trebuchet MS"/>
                <a:cs typeface="Trebuchet MS"/>
              </a:rPr>
              <a:t>are</a:t>
            </a:r>
            <a:r>
              <a:rPr sz="3000" spc="-300" dirty="0">
                <a:solidFill>
                  <a:srgbClr val="548ED5"/>
                </a:solidFill>
                <a:latin typeface="Trebuchet MS"/>
                <a:cs typeface="Trebuchet MS"/>
              </a:rPr>
              <a:t> </a:t>
            </a:r>
            <a:r>
              <a:rPr sz="3000" spc="-114" dirty="0">
                <a:solidFill>
                  <a:srgbClr val="548ED5"/>
                </a:solidFill>
                <a:latin typeface="Trebuchet MS"/>
                <a:cs typeface="Trebuchet MS"/>
              </a:rPr>
              <a:t>taken</a:t>
            </a:r>
            <a:r>
              <a:rPr sz="3000" spc="-305" dirty="0">
                <a:solidFill>
                  <a:srgbClr val="548ED5"/>
                </a:solidFill>
                <a:latin typeface="Trebuchet MS"/>
                <a:cs typeface="Trebuchet MS"/>
              </a:rPr>
              <a:t> </a:t>
            </a:r>
            <a:r>
              <a:rPr sz="3000" spc="-120" dirty="0">
                <a:solidFill>
                  <a:srgbClr val="548ED5"/>
                </a:solidFill>
                <a:latin typeface="Trebuchet MS"/>
                <a:cs typeface="Trebuchet MS"/>
              </a:rPr>
              <a:t>from</a:t>
            </a:r>
            <a:r>
              <a:rPr sz="3000" spc="-305" dirty="0">
                <a:solidFill>
                  <a:srgbClr val="548ED5"/>
                </a:solidFill>
                <a:latin typeface="Trebuchet MS"/>
                <a:cs typeface="Trebuchet MS"/>
              </a:rPr>
              <a:t> </a:t>
            </a:r>
            <a:r>
              <a:rPr sz="3000" spc="-100" dirty="0">
                <a:solidFill>
                  <a:srgbClr val="548ED5"/>
                </a:solidFill>
                <a:latin typeface="Trebuchet MS"/>
                <a:cs typeface="Trebuchet MS"/>
              </a:rPr>
              <a:t>the</a:t>
            </a:r>
            <a:r>
              <a:rPr sz="3000" spc="-300" dirty="0">
                <a:solidFill>
                  <a:srgbClr val="548ED5"/>
                </a:solidFill>
                <a:latin typeface="Trebuchet MS"/>
                <a:cs typeface="Trebuchet MS"/>
              </a:rPr>
              <a:t> </a:t>
            </a:r>
            <a:r>
              <a:rPr sz="3000" spc="-110" dirty="0">
                <a:solidFill>
                  <a:srgbClr val="548ED5"/>
                </a:solidFill>
                <a:latin typeface="Trebuchet MS"/>
                <a:cs typeface="Trebuchet MS"/>
              </a:rPr>
              <a:t>website</a:t>
            </a:r>
            <a:r>
              <a:rPr sz="3000" spc="-305" dirty="0">
                <a:solidFill>
                  <a:srgbClr val="548ED5"/>
                </a:solidFill>
                <a:latin typeface="Trebuchet MS"/>
                <a:cs typeface="Trebuchet MS"/>
              </a:rPr>
              <a:t> </a:t>
            </a:r>
            <a:r>
              <a:rPr sz="3000" spc="-140" dirty="0">
                <a:solidFill>
                  <a:srgbClr val="548ED5"/>
                </a:solidFill>
                <a:latin typeface="Trebuchet MS"/>
                <a:cs typeface="Trebuchet MS"/>
              </a:rPr>
              <a:t>called</a:t>
            </a:r>
            <a:r>
              <a:rPr sz="3000" spc="-300" dirty="0">
                <a:solidFill>
                  <a:srgbClr val="548ED5"/>
                </a:solidFill>
                <a:latin typeface="Trebuchet MS"/>
                <a:cs typeface="Trebuchet MS"/>
              </a:rPr>
              <a:t> </a:t>
            </a:r>
            <a:r>
              <a:rPr sz="3000" spc="-50" dirty="0">
                <a:solidFill>
                  <a:srgbClr val="548ED5"/>
                </a:solidFill>
                <a:latin typeface="Trebuchet MS"/>
                <a:cs typeface="Trebuchet MS"/>
              </a:rPr>
              <a:t>Kaggle</a:t>
            </a:r>
            <a:r>
              <a:rPr sz="3000" spc="-305" dirty="0">
                <a:solidFill>
                  <a:srgbClr val="548ED5"/>
                </a:solidFill>
                <a:latin typeface="Trebuchet MS"/>
                <a:cs typeface="Trebuchet MS"/>
              </a:rPr>
              <a:t> </a:t>
            </a:r>
            <a:r>
              <a:rPr sz="3000" spc="-535" dirty="0">
                <a:solidFill>
                  <a:srgbClr val="548ED5"/>
                </a:solidFill>
                <a:latin typeface="Trebuchet MS"/>
                <a:cs typeface="Trebuchet MS"/>
              </a:rPr>
              <a:t>.</a:t>
            </a:r>
            <a:endParaRPr sz="3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3100">
              <a:latin typeface="Trebuchet MS"/>
              <a:cs typeface="Trebuchet MS"/>
            </a:endParaRPr>
          </a:p>
          <a:p>
            <a:pPr marL="554990" marR="581025">
              <a:lnSpc>
                <a:spcPct val="100000"/>
              </a:lnSpc>
            </a:pPr>
            <a:r>
              <a:rPr sz="3000" spc="-85" dirty="0">
                <a:solidFill>
                  <a:srgbClr val="548ED5"/>
                </a:solidFill>
                <a:latin typeface="Trebuchet MS"/>
                <a:cs typeface="Trebuchet MS"/>
              </a:rPr>
              <a:t>From</a:t>
            </a:r>
            <a:r>
              <a:rPr sz="3000" spc="-310" dirty="0">
                <a:solidFill>
                  <a:srgbClr val="548ED5"/>
                </a:solidFill>
                <a:latin typeface="Trebuchet MS"/>
                <a:cs typeface="Trebuchet MS"/>
              </a:rPr>
              <a:t> </a:t>
            </a:r>
            <a:r>
              <a:rPr sz="3000" spc="-100" dirty="0">
                <a:solidFill>
                  <a:srgbClr val="548ED5"/>
                </a:solidFill>
                <a:latin typeface="Trebuchet MS"/>
                <a:cs typeface="Trebuchet MS"/>
              </a:rPr>
              <a:t>the</a:t>
            </a:r>
            <a:r>
              <a:rPr sz="3000" spc="-305" dirty="0">
                <a:solidFill>
                  <a:srgbClr val="548ED5"/>
                </a:solidFill>
                <a:latin typeface="Trebuchet MS"/>
                <a:cs typeface="Trebuchet MS"/>
              </a:rPr>
              <a:t> </a:t>
            </a:r>
            <a:r>
              <a:rPr sz="3000" spc="-114" dirty="0">
                <a:solidFill>
                  <a:srgbClr val="548ED5"/>
                </a:solidFill>
                <a:latin typeface="Trebuchet MS"/>
                <a:cs typeface="Trebuchet MS"/>
              </a:rPr>
              <a:t>data</a:t>
            </a:r>
            <a:r>
              <a:rPr sz="3000" spc="-305" dirty="0">
                <a:solidFill>
                  <a:srgbClr val="548ED5"/>
                </a:solidFill>
                <a:latin typeface="Trebuchet MS"/>
                <a:cs typeface="Trebuchet MS"/>
              </a:rPr>
              <a:t> </a:t>
            </a:r>
            <a:r>
              <a:rPr sz="3000" spc="-204" dirty="0">
                <a:solidFill>
                  <a:srgbClr val="548ED5"/>
                </a:solidFill>
                <a:latin typeface="Trebuchet MS"/>
                <a:cs typeface="Trebuchet MS"/>
              </a:rPr>
              <a:t>we</a:t>
            </a:r>
            <a:r>
              <a:rPr sz="3000" spc="-305" dirty="0">
                <a:solidFill>
                  <a:srgbClr val="548ED5"/>
                </a:solidFill>
                <a:latin typeface="Trebuchet MS"/>
                <a:cs typeface="Trebuchet MS"/>
              </a:rPr>
              <a:t> </a:t>
            </a:r>
            <a:r>
              <a:rPr sz="3000" spc="-100" dirty="0">
                <a:solidFill>
                  <a:srgbClr val="548ED5"/>
                </a:solidFill>
                <a:latin typeface="Trebuchet MS"/>
                <a:cs typeface="Trebuchet MS"/>
              </a:rPr>
              <a:t>had</a:t>
            </a:r>
            <a:r>
              <a:rPr sz="3000" spc="-310" dirty="0">
                <a:solidFill>
                  <a:srgbClr val="548ED5"/>
                </a:solidFill>
                <a:latin typeface="Trebuchet MS"/>
                <a:cs typeface="Trebuchet MS"/>
              </a:rPr>
              <a:t> </a:t>
            </a:r>
            <a:r>
              <a:rPr sz="3000" spc="-100" dirty="0">
                <a:solidFill>
                  <a:srgbClr val="548ED5"/>
                </a:solidFill>
                <a:latin typeface="Trebuchet MS"/>
                <a:cs typeface="Trebuchet MS"/>
              </a:rPr>
              <a:t>some</a:t>
            </a:r>
            <a:r>
              <a:rPr sz="3000" spc="-305" dirty="0">
                <a:solidFill>
                  <a:srgbClr val="548ED5"/>
                </a:solidFill>
                <a:latin typeface="Trebuchet MS"/>
                <a:cs typeface="Trebuchet MS"/>
              </a:rPr>
              <a:t> </a:t>
            </a:r>
            <a:r>
              <a:rPr sz="3000" spc="-40" dirty="0">
                <a:solidFill>
                  <a:srgbClr val="548ED5"/>
                </a:solidFill>
                <a:latin typeface="Trebuchet MS"/>
                <a:cs typeface="Trebuchet MS"/>
              </a:rPr>
              <a:t>missing</a:t>
            </a:r>
            <a:r>
              <a:rPr sz="3000" spc="-305" dirty="0">
                <a:solidFill>
                  <a:srgbClr val="548ED5"/>
                </a:solidFill>
                <a:latin typeface="Trebuchet MS"/>
                <a:cs typeface="Trebuchet MS"/>
              </a:rPr>
              <a:t> </a:t>
            </a:r>
            <a:r>
              <a:rPr sz="3000" spc="-45" dirty="0">
                <a:solidFill>
                  <a:srgbClr val="548ED5"/>
                </a:solidFill>
                <a:latin typeface="Trebuchet MS"/>
                <a:cs typeface="Trebuchet MS"/>
              </a:rPr>
              <a:t>figures</a:t>
            </a:r>
            <a:r>
              <a:rPr sz="3000" spc="-305" dirty="0">
                <a:solidFill>
                  <a:srgbClr val="548ED5"/>
                </a:solidFill>
                <a:latin typeface="Trebuchet MS"/>
                <a:cs typeface="Trebuchet MS"/>
              </a:rPr>
              <a:t> </a:t>
            </a:r>
            <a:r>
              <a:rPr sz="3000" spc="-90" dirty="0">
                <a:solidFill>
                  <a:srgbClr val="548ED5"/>
                </a:solidFill>
                <a:latin typeface="Trebuchet MS"/>
                <a:cs typeface="Trebuchet MS"/>
              </a:rPr>
              <a:t>to</a:t>
            </a:r>
            <a:r>
              <a:rPr sz="3000" spc="-310" dirty="0">
                <a:solidFill>
                  <a:srgbClr val="548ED5"/>
                </a:solidFill>
                <a:latin typeface="Trebuchet MS"/>
                <a:cs typeface="Trebuchet MS"/>
              </a:rPr>
              <a:t> </a:t>
            </a:r>
            <a:r>
              <a:rPr sz="3000" spc="-125" dirty="0">
                <a:solidFill>
                  <a:srgbClr val="548ED5"/>
                </a:solidFill>
                <a:latin typeface="Trebuchet MS"/>
                <a:cs typeface="Trebuchet MS"/>
              </a:rPr>
              <a:t>identify</a:t>
            </a:r>
            <a:r>
              <a:rPr sz="3000" spc="-305" dirty="0">
                <a:solidFill>
                  <a:srgbClr val="548ED5"/>
                </a:solidFill>
                <a:latin typeface="Trebuchet MS"/>
                <a:cs typeface="Trebuchet MS"/>
              </a:rPr>
              <a:t> </a:t>
            </a:r>
            <a:r>
              <a:rPr sz="3000" spc="-100" dirty="0">
                <a:solidFill>
                  <a:srgbClr val="548ED5"/>
                </a:solidFill>
                <a:latin typeface="Trebuchet MS"/>
                <a:cs typeface="Trebuchet MS"/>
              </a:rPr>
              <a:t>the</a:t>
            </a:r>
            <a:r>
              <a:rPr sz="3000" spc="-305" dirty="0">
                <a:solidFill>
                  <a:srgbClr val="548ED5"/>
                </a:solidFill>
                <a:latin typeface="Trebuchet MS"/>
                <a:cs typeface="Trebuchet MS"/>
              </a:rPr>
              <a:t> </a:t>
            </a:r>
            <a:r>
              <a:rPr sz="3000" spc="-40" dirty="0">
                <a:solidFill>
                  <a:srgbClr val="548ED5"/>
                </a:solidFill>
                <a:latin typeface="Trebuchet MS"/>
                <a:cs typeface="Trebuchet MS"/>
              </a:rPr>
              <a:t>missing</a:t>
            </a:r>
            <a:r>
              <a:rPr sz="3000" spc="-305" dirty="0">
                <a:solidFill>
                  <a:srgbClr val="548ED5"/>
                </a:solidFill>
                <a:latin typeface="Trebuchet MS"/>
                <a:cs typeface="Trebuchet MS"/>
              </a:rPr>
              <a:t> </a:t>
            </a:r>
            <a:r>
              <a:rPr sz="3000" spc="-80" dirty="0">
                <a:solidFill>
                  <a:srgbClr val="548ED5"/>
                </a:solidFill>
                <a:latin typeface="Trebuchet MS"/>
                <a:cs typeface="Trebuchet MS"/>
              </a:rPr>
              <a:t>terms</a:t>
            </a:r>
            <a:r>
              <a:rPr sz="3000" spc="-310" dirty="0">
                <a:solidFill>
                  <a:srgbClr val="548ED5"/>
                </a:solidFill>
                <a:latin typeface="Trebuchet MS"/>
                <a:cs typeface="Trebuchet MS"/>
              </a:rPr>
              <a:t> </a:t>
            </a:r>
            <a:r>
              <a:rPr sz="3000" spc="-204" dirty="0">
                <a:solidFill>
                  <a:srgbClr val="548ED5"/>
                </a:solidFill>
                <a:latin typeface="Trebuchet MS"/>
                <a:cs typeface="Trebuchet MS"/>
              </a:rPr>
              <a:t>we</a:t>
            </a:r>
            <a:r>
              <a:rPr sz="3000" spc="-305" dirty="0">
                <a:solidFill>
                  <a:srgbClr val="548ED5"/>
                </a:solidFill>
                <a:latin typeface="Trebuchet MS"/>
                <a:cs typeface="Trebuchet MS"/>
              </a:rPr>
              <a:t> </a:t>
            </a:r>
            <a:r>
              <a:rPr sz="3000" spc="-30" dirty="0">
                <a:solidFill>
                  <a:srgbClr val="548ED5"/>
                </a:solidFill>
                <a:latin typeface="Trebuchet MS"/>
                <a:cs typeface="Trebuchet MS"/>
              </a:rPr>
              <a:t>use </a:t>
            </a:r>
            <a:r>
              <a:rPr sz="3000" spc="-890" dirty="0">
                <a:solidFill>
                  <a:srgbClr val="548ED5"/>
                </a:solidFill>
                <a:latin typeface="Trebuchet MS"/>
                <a:cs typeface="Trebuchet MS"/>
              </a:rPr>
              <a:t> </a:t>
            </a:r>
            <a:r>
              <a:rPr sz="3000" spc="-100" dirty="0">
                <a:solidFill>
                  <a:srgbClr val="548ED5"/>
                </a:solidFill>
                <a:latin typeface="Trebuchet MS"/>
                <a:cs typeface="Trebuchet MS"/>
              </a:rPr>
              <a:t>conditional</a:t>
            </a:r>
            <a:r>
              <a:rPr sz="3000" spc="-310" dirty="0">
                <a:solidFill>
                  <a:srgbClr val="548ED5"/>
                </a:solidFill>
                <a:latin typeface="Trebuchet MS"/>
                <a:cs typeface="Trebuchet MS"/>
              </a:rPr>
              <a:t> </a:t>
            </a:r>
            <a:r>
              <a:rPr sz="3000" spc="-75" dirty="0">
                <a:solidFill>
                  <a:srgbClr val="548ED5"/>
                </a:solidFill>
                <a:latin typeface="Trebuchet MS"/>
                <a:cs typeface="Trebuchet MS"/>
              </a:rPr>
              <a:t>techniques</a:t>
            </a:r>
            <a:r>
              <a:rPr sz="3000" spc="-310" dirty="0">
                <a:solidFill>
                  <a:srgbClr val="548ED5"/>
                </a:solidFill>
                <a:latin typeface="Trebuchet MS"/>
                <a:cs typeface="Trebuchet MS"/>
              </a:rPr>
              <a:t> </a:t>
            </a:r>
            <a:r>
              <a:rPr sz="3000" spc="-90" dirty="0">
                <a:solidFill>
                  <a:srgbClr val="548ED5"/>
                </a:solidFill>
                <a:latin typeface="Trebuchet MS"/>
                <a:cs typeface="Trebuchet MS"/>
              </a:rPr>
              <a:t>to</a:t>
            </a:r>
            <a:r>
              <a:rPr sz="3000" spc="-305" dirty="0">
                <a:solidFill>
                  <a:srgbClr val="548ED5"/>
                </a:solidFill>
                <a:latin typeface="Trebuchet MS"/>
                <a:cs typeface="Trebuchet MS"/>
              </a:rPr>
              <a:t> </a:t>
            </a:r>
            <a:r>
              <a:rPr sz="3000" spc="-125" dirty="0">
                <a:solidFill>
                  <a:srgbClr val="548ED5"/>
                </a:solidFill>
                <a:latin typeface="Trebuchet MS"/>
                <a:cs typeface="Trebuchet MS"/>
              </a:rPr>
              <a:t>identify</a:t>
            </a:r>
            <a:r>
              <a:rPr sz="3000" spc="-310" dirty="0">
                <a:solidFill>
                  <a:srgbClr val="548ED5"/>
                </a:solidFill>
                <a:latin typeface="Trebuchet MS"/>
                <a:cs typeface="Trebuchet MS"/>
              </a:rPr>
              <a:t> </a:t>
            </a:r>
            <a:r>
              <a:rPr sz="3000" spc="-100" dirty="0">
                <a:solidFill>
                  <a:srgbClr val="548ED5"/>
                </a:solidFill>
                <a:latin typeface="Trebuchet MS"/>
                <a:cs typeface="Trebuchet MS"/>
              </a:rPr>
              <a:t>the</a:t>
            </a:r>
            <a:r>
              <a:rPr sz="3000" spc="-305" dirty="0">
                <a:solidFill>
                  <a:srgbClr val="548ED5"/>
                </a:solidFill>
                <a:latin typeface="Trebuchet MS"/>
                <a:cs typeface="Trebuchet MS"/>
              </a:rPr>
              <a:t> </a:t>
            </a:r>
            <a:r>
              <a:rPr sz="3000" spc="-40" dirty="0">
                <a:solidFill>
                  <a:srgbClr val="548ED5"/>
                </a:solidFill>
                <a:latin typeface="Trebuchet MS"/>
                <a:cs typeface="Trebuchet MS"/>
              </a:rPr>
              <a:t>missing</a:t>
            </a:r>
            <a:r>
              <a:rPr sz="3000" spc="-310" dirty="0">
                <a:solidFill>
                  <a:srgbClr val="548ED5"/>
                </a:solidFill>
                <a:latin typeface="Trebuchet MS"/>
                <a:cs typeface="Trebuchet MS"/>
              </a:rPr>
              <a:t> </a:t>
            </a:r>
            <a:r>
              <a:rPr sz="3000" spc="-80" dirty="0">
                <a:solidFill>
                  <a:srgbClr val="548ED5"/>
                </a:solidFill>
                <a:latin typeface="Trebuchet MS"/>
                <a:cs typeface="Trebuchet MS"/>
              </a:rPr>
              <a:t>terms</a:t>
            </a:r>
            <a:r>
              <a:rPr sz="3000" spc="-310" dirty="0">
                <a:solidFill>
                  <a:srgbClr val="548ED5"/>
                </a:solidFill>
                <a:latin typeface="Trebuchet MS"/>
                <a:cs typeface="Trebuchet MS"/>
              </a:rPr>
              <a:t> </a:t>
            </a:r>
            <a:r>
              <a:rPr sz="3000" spc="-160" dirty="0">
                <a:solidFill>
                  <a:srgbClr val="548ED5"/>
                </a:solidFill>
                <a:latin typeface="Trebuchet MS"/>
                <a:cs typeface="Trebuchet MS"/>
              </a:rPr>
              <a:t>like</a:t>
            </a:r>
            <a:r>
              <a:rPr sz="3000" spc="-305" dirty="0">
                <a:solidFill>
                  <a:srgbClr val="548ED5"/>
                </a:solidFill>
                <a:latin typeface="Trebuchet MS"/>
                <a:cs typeface="Trebuchet MS"/>
              </a:rPr>
              <a:t> </a:t>
            </a:r>
            <a:r>
              <a:rPr sz="3000" spc="-160" dirty="0">
                <a:solidFill>
                  <a:srgbClr val="548ED5"/>
                </a:solidFill>
                <a:latin typeface="Trebuchet MS"/>
                <a:cs typeface="Trebuchet MS"/>
              </a:rPr>
              <a:t>exit</a:t>
            </a:r>
            <a:r>
              <a:rPr sz="3000" spc="-310" dirty="0">
                <a:solidFill>
                  <a:srgbClr val="548ED5"/>
                </a:solidFill>
                <a:latin typeface="Trebuchet MS"/>
                <a:cs typeface="Trebuchet MS"/>
              </a:rPr>
              <a:t> </a:t>
            </a:r>
            <a:r>
              <a:rPr sz="3000" spc="-114" dirty="0">
                <a:solidFill>
                  <a:srgbClr val="548ED5"/>
                </a:solidFill>
                <a:latin typeface="Trebuchet MS"/>
                <a:cs typeface="Trebuchet MS"/>
              </a:rPr>
              <a:t>data</a:t>
            </a:r>
            <a:r>
              <a:rPr sz="3000" spc="-310" dirty="0">
                <a:solidFill>
                  <a:srgbClr val="548ED5"/>
                </a:solidFill>
                <a:latin typeface="Trebuchet MS"/>
                <a:cs typeface="Trebuchet MS"/>
              </a:rPr>
              <a:t> </a:t>
            </a:r>
            <a:r>
              <a:rPr sz="3000" spc="-270" dirty="0">
                <a:solidFill>
                  <a:srgbClr val="548ED5"/>
                </a:solidFill>
                <a:latin typeface="Trebuchet MS"/>
                <a:cs typeface="Trebuchet MS"/>
              </a:rPr>
              <a:t>etc..</a:t>
            </a:r>
            <a:endParaRPr sz="3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3100">
              <a:latin typeface="Trebuchet MS"/>
              <a:cs typeface="Trebuchet MS"/>
            </a:endParaRPr>
          </a:p>
          <a:p>
            <a:pPr marL="554990">
              <a:lnSpc>
                <a:spcPct val="100000"/>
              </a:lnSpc>
            </a:pPr>
            <a:r>
              <a:rPr sz="3000" spc="-220" dirty="0">
                <a:solidFill>
                  <a:srgbClr val="548ED5"/>
                </a:solidFill>
                <a:latin typeface="Trebuchet MS"/>
                <a:cs typeface="Trebuchet MS"/>
              </a:rPr>
              <a:t>T</a:t>
            </a:r>
            <a:r>
              <a:rPr sz="3000" spc="-40" dirty="0">
                <a:solidFill>
                  <a:srgbClr val="548ED5"/>
                </a:solidFill>
                <a:latin typeface="Trebuchet MS"/>
                <a:cs typeface="Trebuchet MS"/>
              </a:rPr>
              <a:t>h</a:t>
            </a:r>
            <a:r>
              <a:rPr sz="3000" spc="-160" dirty="0">
                <a:solidFill>
                  <a:srgbClr val="548ED5"/>
                </a:solidFill>
                <a:latin typeface="Trebuchet MS"/>
                <a:cs typeface="Trebuchet MS"/>
              </a:rPr>
              <a:t>e</a:t>
            </a:r>
            <a:r>
              <a:rPr sz="3000" spc="-65" dirty="0">
                <a:solidFill>
                  <a:srgbClr val="548ED5"/>
                </a:solidFill>
                <a:latin typeface="Trebuchet MS"/>
                <a:cs typeface="Trebuchet MS"/>
              </a:rPr>
              <a:t>n</a:t>
            </a:r>
            <a:r>
              <a:rPr sz="3000" spc="-310" dirty="0">
                <a:solidFill>
                  <a:srgbClr val="548ED5"/>
                </a:solidFill>
                <a:latin typeface="Trebuchet MS"/>
                <a:cs typeface="Trebuchet MS"/>
              </a:rPr>
              <a:t> </a:t>
            </a:r>
            <a:r>
              <a:rPr sz="3000" spc="-229" dirty="0">
                <a:solidFill>
                  <a:srgbClr val="548ED5"/>
                </a:solidFill>
                <a:latin typeface="Trebuchet MS"/>
                <a:cs typeface="Trebuchet MS"/>
              </a:rPr>
              <a:t>w</a:t>
            </a:r>
            <a:r>
              <a:rPr sz="3000" spc="-185" dirty="0">
                <a:solidFill>
                  <a:srgbClr val="548ED5"/>
                </a:solidFill>
                <a:latin typeface="Trebuchet MS"/>
                <a:cs typeface="Trebuchet MS"/>
              </a:rPr>
              <a:t>e</a:t>
            </a:r>
            <a:r>
              <a:rPr sz="3000" spc="-310" dirty="0">
                <a:solidFill>
                  <a:srgbClr val="548ED5"/>
                </a:solidFill>
                <a:latin typeface="Trebuchet MS"/>
                <a:cs typeface="Trebuchet MS"/>
              </a:rPr>
              <a:t> </a:t>
            </a:r>
            <a:r>
              <a:rPr sz="3000" spc="-25" dirty="0">
                <a:solidFill>
                  <a:srgbClr val="548ED5"/>
                </a:solidFill>
                <a:latin typeface="Trebuchet MS"/>
                <a:cs typeface="Trebuchet MS"/>
              </a:rPr>
              <a:t>u</a:t>
            </a:r>
            <a:r>
              <a:rPr sz="3000" spc="114" dirty="0">
                <a:solidFill>
                  <a:srgbClr val="548ED5"/>
                </a:solidFill>
                <a:latin typeface="Trebuchet MS"/>
                <a:cs typeface="Trebuchet MS"/>
              </a:rPr>
              <a:t>s</a:t>
            </a:r>
            <a:r>
              <a:rPr sz="3000" spc="-160" dirty="0">
                <a:solidFill>
                  <a:srgbClr val="548ED5"/>
                </a:solidFill>
                <a:latin typeface="Trebuchet MS"/>
                <a:cs typeface="Trebuchet MS"/>
              </a:rPr>
              <a:t>e</a:t>
            </a:r>
            <a:r>
              <a:rPr sz="3000" spc="-130" dirty="0">
                <a:solidFill>
                  <a:srgbClr val="548ED5"/>
                </a:solidFill>
                <a:latin typeface="Trebuchet MS"/>
                <a:cs typeface="Trebuchet MS"/>
              </a:rPr>
              <a:t>d</a:t>
            </a:r>
            <a:r>
              <a:rPr sz="3000" spc="-310" dirty="0">
                <a:solidFill>
                  <a:srgbClr val="548ED5"/>
                </a:solidFill>
                <a:latin typeface="Trebuchet MS"/>
                <a:cs typeface="Trebuchet MS"/>
              </a:rPr>
              <a:t> </a:t>
            </a:r>
            <a:r>
              <a:rPr sz="3000" spc="-110" dirty="0">
                <a:solidFill>
                  <a:srgbClr val="548ED5"/>
                </a:solidFill>
                <a:latin typeface="Trebuchet MS"/>
                <a:cs typeface="Trebuchet MS"/>
              </a:rPr>
              <a:t>f</a:t>
            </a:r>
            <a:r>
              <a:rPr sz="3000" spc="-145" dirty="0">
                <a:solidFill>
                  <a:srgbClr val="548ED5"/>
                </a:solidFill>
                <a:latin typeface="Trebuchet MS"/>
                <a:cs typeface="Trebuchet MS"/>
              </a:rPr>
              <a:t>i</a:t>
            </a:r>
            <a:r>
              <a:rPr sz="3000" spc="-170" dirty="0">
                <a:solidFill>
                  <a:srgbClr val="548ED5"/>
                </a:solidFill>
                <a:latin typeface="Trebuchet MS"/>
                <a:cs typeface="Trebuchet MS"/>
              </a:rPr>
              <a:t>l</a:t>
            </a:r>
            <a:r>
              <a:rPr sz="3000" spc="-70" dirty="0">
                <a:solidFill>
                  <a:srgbClr val="548ED5"/>
                </a:solidFill>
                <a:latin typeface="Trebuchet MS"/>
                <a:cs typeface="Trebuchet MS"/>
              </a:rPr>
              <a:t>t</a:t>
            </a:r>
            <a:r>
              <a:rPr sz="3000" spc="-160" dirty="0">
                <a:solidFill>
                  <a:srgbClr val="548ED5"/>
                </a:solidFill>
                <a:latin typeface="Trebuchet MS"/>
                <a:cs typeface="Trebuchet MS"/>
              </a:rPr>
              <a:t>e</a:t>
            </a:r>
            <a:r>
              <a:rPr sz="3000" spc="-20" dirty="0">
                <a:solidFill>
                  <a:srgbClr val="548ED5"/>
                </a:solidFill>
                <a:latin typeface="Trebuchet MS"/>
                <a:cs typeface="Trebuchet MS"/>
              </a:rPr>
              <a:t>r</a:t>
            </a:r>
            <a:r>
              <a:rPr sz="3000" spc="-145" dirty="0">
                <a:solidFill>
                  <a:srgbClr val="548ED5"/>
                </a:solidFill>
                <a:latin typeface="Trebuchet MS"/>
                <a:cs typeface="Trebuchet MS"/>
              </a:rPr>
              <a:t>i</a:t>
            </a:r>
            <a:r>
              <a:rPr sz="3000" spc="-40" dirty="0">
                <a:solidFill>
                  <a:srgbClr val="548ED5"/>
                </a:solidFill>
                <a:latin typeface="Trebuchet MS"/>
                <a:cs typeface="Trebuchet MS"/>
              </a:rPr>
              <a:t>n</a:t>
            </a:r>
            <a:r>
              <a:rPr sz="3000" spc="35" dirty="0">
                <a:solidFill>
                  <a:srgbClr val="548ED5"/>
                </a:solidFill>
                <a:latin typeface="Trebuchet MS"/>
                <a:cs typeface="Trebuchet MS"/>
              </a:rPr>
              <a:t>g</a:t>
            </a:r>
            <a:r>
              <a:rPr sz="3000" spc="-310" dirty="0">
                <a:solidFill>
                  <a:srgbClr val="548ED5"/>
                </a:solidFill>
                <a:latin typeface="Trebuchet MS"/>
                <a:cs typeface="Trebuchet MS"/>
              </a:rPr>
              <a:t> </a:t>
            </a:r>
            <a:r>
              <a:rPr sz="3000" spc="-130" dirty="0">
                <a:solidFill>
                  <a:srgbClr val="548ED5"/>
                </a:solidFill>
                <a:latin typeface="Trebuchet MS"/>
                <a:cs typeface="Trebuchet MS"/>
              </a:rPr>
              <a:t>a</a:t>
            </a:r>
            <a:r>
              <a:rPr sz="3000" spc="-40" dirty="0">
                <a:solidFill>
                  <a:srgbClr val="548ED5"/>
                </a:solidFill>
                <a:latin typeface="Trebuchet MS"/>
                <a:cs typeface="Trebuchet MS"/>
              </a:rPr>
              <a:t>n</a:t>
            </a:r>
            <a:r>
              <a:rPr sz="3000" spc="-130" dirty="0">
                <a:solidFill>
                  <a:srgbClr val="548ED5"/>
                </a:solidFill>
                <a:latin typeface="Trebuchet MS"/>
                <a:cs typeface="Trebuchet MS"/>
              </a:rPr>
              <a:t>d</a:t>
            </a:r>
            <a:r>
              <a:rPr sz="3000" spc="-310" dirty="0">
                <a:solidFill>
                  <a:srgbClr val="548ED5"/>
                </a:solidFill>
                <a:latin typeface="Trebuchet MS"/>
                <a:cs typeface="Trebuchet MS"/>
              </a:rPr>
              <a:t> </a:t>
            </a:r>
            <a:r>
              <a:rPr sz="3000" spc="114" dirty="0">
                <a:solidFill>
                  <a:srgbClr val="548ED5"/>
                </a:solidFill>
                <a:latin typeface="Trebuchet MS"/>
                <a:cs typeface="Trebuchet MS"/>
              </a:rPr>
              <a:t>s</a:t>
            </a:r>
            <a:r>
              <a:rPr sz="3000" spc="-85" dirty="0">
                <a:solidFill>
                  <a:srgbClr val="548ED5"/>
                </a:solidFill>
                <a:latin typeface="Trebuchet MS"/>
                <a:cs typeface="Trebuchet MS"/>
              </a:rPr>
              <a:t>o</a:t>
            </a:r>
            <a:r>
              <a:rPr sz="3000" spc="-20" dirty="0">
                <a:solidFill>
                  <a:srgbClr val="548ED5"/>
                </a:solidFill>
                <a:latin typeface="Trebuchet MS"/>
                <a:cs typeface="Trebuchet MS"/>
              </a:rPr>
              <a:t>r</a:t>
            </a:r>
            <a:r>
              <a:rPr sz="3000" spc="-70" dirty="0">
                <a:solidFill>
                  <a:srgbClr val="548ED5"/>
                </a:solidFill>
                <a:latin typeface="Trebuchet MS"/>
                <a:cs typeface="Trebuchet MS"/>
              </a:rPr>
              <a:t>t</a:t>
            </a:r>
            <a:r>
              <a:rPr sz="3000" spc="-145" dirty="0">
                <a:solidFill>
                  <a:srgbClr val="548ED5"/>
                </a:solidFill>
                <a:latin typeface="Trebuchet MS"/>
                <a:cs typeface="Trebuchet MS"/>
              </a:rPr>
              <a:t>i</a:t>
            </a:r>
            <a:r>
              <a:rPr sz="3000" spc="-40" dirty="0">
                <a:solidFill>
                  <a:srgbClr val="548ED5"/>
                </a:solidFill>
                <a:latin typeface="Trebuchet MS"/>
                <a:cs typeface="Trebuchet MS"/>
              </a:rPr>
              <a:t>n</a:t>
            </a:r>
            <a:r>
              <a:rPr sz="3000" spc="35" dirty="0">
                <a:solidFill>
                  <a:srgbClr val="548ED5"/>
                </a:solidFill>
                <a:latin typeface="Trebuchet MS"/>
                <a:cs typeface="Trebuchet MS"/>
              </a:rPr>
              <a:t>g</a:t>
            </a:r>
            <a:r>
              <a:rPr sz="3000" spc="-310" dirty="0">
                <a:solidFill>
                  <a:srgbClr val="548ED5"/>
                </a:solidFill>
                <a:latin typeface="Trebuchet MS"/>
                <a:cs typeface="Trebuchet MS"/>
              </a:rPr>
              <a:t> </a:t>
            </a:r>
            <a:r>
              <a:rPr sz="3000" spc="-70" dirty="0">
                <a:solidFill>
                  <a:srgbClr val="548ED5"/>
                </a:solidFill>
                <a:latin typeface="Trebuchet MS"/>
                <a:cs typeface="Trebuchet MS"/>
              </a:rPr>
              <a:t>t</a:t>
            </a:r>
            <a:r>
              <a:rPr sz="3000" spc="-110" dirty="0">
                <a:solidFill>
                  <a:srgbClr val="548ED5"/>
                </a:solidFill>
                <a:latin typeface="Trebuchet MS"/>
                <a:cs typeface="Trebuchet MS"/>
              </a:rPr>
              <a:t>o</a:t>
            </a:r>
            <a:r>
              <a:rPr sz="3000" spc="-310" dirty="0">
                <a:solidFill>
                  <a:srgbClr val="548ED5"/>
                </a:solidFill>
                <a:latin typeface="Trebuchet MS"/>
                <a:cs typeface="Trebuchet MS"/>
              </a:rPr>
              <a:t> </a:t>
            </a:r>
            <a:r>
              <a:rPr sz="3000" spc="-110" dirty="0">
                <a:solidFill>
                  <a:srgbClr val="548ED5"/>
                </a:solidFill>
                <a:latin typeface="Trebuchet MS"/>
                <a:cs typeface="Trebuchet MS"/>
              </a:rPr>
              <a:t>f</a:t>
            </a:r>
            <a:r>
              <a:rPr sz="3000" spc="-145" dirty="0">
                <a:solidFill>
                  <a:srgbClr val="548ED5"/>
                </a:solidFill>
                <a:latin typeface="Trebuchet MS"/>
                <a:cs typeface="Trebuchet MS"/>
              </a:rPr>
              <a:t>i</a:t>
            </a:r>
            <a:r>
              <a:rPr sz="3000" spc="-170" dirty="0">
                <a:solidFill>
                  <a:srgbClr val="548ED5"/>
                </a:solidFill>
                <a:latin typeface="Trebuchet MS"/>
                <a:cs typeface="Trebuchet MS"/>
              </a:rPr>
              <a:t>l</a:t>
            </a:r>
            <a:r>
              <a:rPr sz="3000" spc="-195" dirty="0">
                <a:solidFill>
                  <a:srgbClr val="548ED5"/>
                </a:solidFill>
                <a:latin typeface="Trebuchet MS"/>
                <a:cs typeface="Trebuchet MS"/>
              </a:rPr>
              <a:t>l</a:t>
            </a:r>
            <a:r>
              <a:rPr sz="3000" spc="-310" dirty="0">
                <a:solidFill>
                  <a:srgbClr val="548ED5"/>
                </a:solidFill>
                <a:latin typeface="Trebuchet MS"/>
                <a:cs typeface="Trebuchet MS"/>
              </a:rPr>
              <a:t> </a:t>
            </a:r>
            <a:r>
              <a:rPr sz="3000" spc="-70" dirty="0">
                <a:solidFill>
                  <a:srgbClr val="548ED5"/>
                </a:solidFill>
                <a:latin typeface="Trebuchet MS"/>
                <a:cs typeface="Trebuchet MS"/>
              </a:rPr>
              <a:t>t</a:t>
            </a:r>
            <a:r>
              <a:rPr sz="3000" spc="-40" dirty="0">
                <a:solidFill>
                  <a:srgbClr val="548ED5"/>
                </a:solidFill>
                <a:latin typeface="Trebuchet MS"/>
                <a:cs typeface="Trebuchet MS"/>
              </a:rPr>
              <a:t>h</a:t>
            </a:r>
            <a:r>
              <a:rPr sz="3000" spc="-185" dirty="0">
                <a:solidFill>
                  <a:srgbClr val="548ED5"/>
                </a:solidFill>
                <a:latin typeface="Trebuchet MS"/>
                <a:cs typeface="Trebuchet MS"/>
              </a:rPr>
              <a:t>e</a:t>
            </a:r>
            <a:r>
              <a:rPr sz="3000" spc="260" dirty="0">
                <a:solidFill>
                  <a:srgbClr val="548ED5"/>
                </a:solidFill>
                <a:latin typeface="Trebuchet MS"/>
                <a:cs typeface="Trebuchet MS"/>
              </a:rPr>
              <a:t> </a:t>
            </a:r>
            <a:r>
              <a:rPr sz="3000" spc="-235" dirty="0">
                <a:solidFill>
                  <a:srgbClr val="548ED5"/>
                </a:solidFill>
                <a:latin typeface="Trebuchet MS"/>
                <a:cs typeface="Trebuchet MS"/>
              </a:rPr>
              <a:t>m</a:t>
            </a:r>
            <a:r>
              <a:rPr sz="3000" spc="-145" dirty="0">
                <a:solidFill>
                  <a:srgbClr val="548ED5"/>
                </a:solidFill>
                <a:latin typeface="Trebuchet MS"/>
                <a:cs typeface="Trebuchet MS"/>
              </a:rPr>
              <a:t>i</a:t>
            </a:r>
            <a:r>
              <a:rPr sz="3000" spc="114" dirty="0">
                <a:solidFill>
                  <a:srgbClr val="548ED5"/>
                </a:solidFill>
                <a:latin typeface="Trebuchet MS"/>
                <a:cs typeface="Trebuchet MS"/>
              </a:rPr>
              <a:t>ss</a:t>
            </a:r>
            <a:r>
              <a:rPr sz="3000" spc="-145" dirty="0">
                <a:solidFill>
                  <a:srgbClr val="548ED5"/>
                </a:solidFill>
                <a:latin typeface="Trebuchet MS"/>
                <a:cs typeface="Trebuchet MS"/>
              </a:rPr>
              <a:t>i</a:t>
            </a:r>
            <a:r>
              <a:rPr sz="3000" spc="-40" dirty="0">
                <a:solidFill>
                  <a:srgbClr val="548ED5"/>
                </a:solidFill>
                <a:latin typeface="Trebuchet MS"/>
                <a:cs typeface="Trebuchet MS"/>
              </a:rPr>
              <a:t>n</a:t>
            </a:r>
            <a:r>
              <a:rPr sz="3000" spc="35" dirty="0">
                <a:solidFill>
                  <a:srgbClr val="548ED5"/>
                </a:solidFill>
                <a:latin typeface="Trebuchet MS"/>
                <a:cs typeface="Trebuchet MS"/>
              </a:rPr>
              <a:t>g</a:t>
            </a:r>
            <a:r>
              <a:rPr sz="3000" spc="-310" dirty="0">
                <a:solidFill>
                  <a:srgbClr val="548ED5"/>
                </a:solidFill>
                <a:latin typeface="Trebuchet MS"/>
                <a:cs typeface="Trebuchet MS"/>
              </a:rPr>
              <a:t> </a:t>
            </a:r>
            <a:r>
              <a:rPr sz="3000" spc="-110" dirty="0">
                <a:solidFill>
                  <a:srgbClr val="548ED5"/>
                </a:solidFill>
                <a:latin typeface="Trebuchet MS"/>
                <a:cs typeface="Trebuchet MS"/>
              </a:rPr>
              <a:t>f</a:t>
            </a:r>
            <a:r>
              <a:rPr sz="3000" spc="-145" dirty="0">
                <a:solidFill>
                  <a:srgbClr val="548ED5"/>
                </a:solidFill>
                <a:latin typeface="Trebuchet MS"/>
                <a:cs typeface="Trebuchet MS"/>
              </a:rPr>
              <a:t>i</a:t>
            </a:r>
            <a:r>
              <a:rPr sz="3000" spc="60" dirty="0">
                <a:solidFill>
                  <a:srgbClr val="548ED5"/>
                </a:solidFill>
                <a:latin typeface="Trebuchet MS"/>
                <a:cs typeface="Trebuchet MS"/>
              </a:rPr>
              <a:t>g</a:t>
            </a:r>
            <a:r>
              <a:rPr sz="3000" spc="-25" dirty="0">
                <a:solidFill>
                  <a:srgbClr val="548ED5"/>
                </a:solidFill>
                <a:latin typeface="Trebuchet MS"/>
                <a:cs typeface="Trebuchet MS"/>
              </a:rPr>
              <a:t>u</a:t>
            </a:r>
            <a:r>
              <a:rPr sz="3000" spc="-160" dirty="0">
                <a:solidFill>
                  <a:srgbClr val="548ED5"/>
                </a:solidFill>
                <a:latin typeface="Trebuchet MS"/>
                <a:cs typeface="Trebuchet MS"/>
              </a:rPr>
              <a:t>e</a:t>
            </a:r>
            <a:r>
              <a:rPr sz="3000" spc="90" dirty="0">
                <a:solidFill>
                  <a:srgbClr val="548ED5"/>
                </a:solidFill>
                <a:latin typeface="Trebuchet MS"/>
                <a:cs typeface="Trebuchet MS"/>
              </a:rPr>
              <a:t>s</a:t>
            </a:r>
            <a:endParaRPr sz="3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50">
              <a:latin typeface="Trebuchet MS"/>
              <a:cs typeface="Trebuchet MS"/>
            </a:endParaRPr>
          </a:p>
          <a:p>
            <a:pPr marL="989330">
              <a:lnSpc>
                <a:spcPct val="100000"/>
              </a:lnSpc>
            </a:pPr>
            <a:r>
              <a:rPr sz="5400" spc="50" dirty="0">
                <a:solidFill>
                  <a:srgbClr val="548ED5"/>
                </a:solidFill>
                <a:latin typeface="Trebuchet MS"/>
                <a:cs typeface="Trebuchet MS"/>
              </a:rPr>
              <a:t>F</a:t>
            </a:r>
            <a:r>
              <a:rPr sz="5400" spc="-280" dirty="0">
                <a:solidFill>
                  <a:srgbClr val="548ED5"/>
                </a:solidFill>
                <a:latin typeface="Trebuchet MS"/>
                <a:cs typeface="Trebuchet MS"/>
              </a:rPr>
              <a:t>e</a:t>
            </a:r>
            <a:r>
              <a:rPr sz="5400" spc="-225" dirty="0">
                <a:solidFill>
                  <a:srgbClr val="548ED5"/>
                </a:solidFill>
                <a:latin typeface="Trebuchet MS"/>
                <a:cs typeface="Trebuchet MS"/>
              </a:rPr>
              <a:t>a</a:t>
            </a:r>
            <a:r>
              <a:rPr sz="5400" spc="-120" dirty="0">
                <a:solidFill>
                  <a:srgbClr val="548ED5"/>
                </a:solidFill>
                <a:latin typeface="Trebuchet MS"/>
                <a:cs typeface="Trebuchet MS"/>
              </a:rPr>
              <a:t>t</a:t>
            </a:r>
            <a:r>
              <a:rPr sz="5400" spc="-40" dirty="0">
                <a:solidFill>
                  <a:srgbClr val="548ED5"/>
                </a:solidFill>
                <a:latin typeface="Trebuchet MS"/>
                <a:cs typeface="Trebuchet MS"/>
              </a:rPr>
              <a:t>u</a:t>
            </a:r>
            <a:r>
              <a:rPr sz="5400" spc="-25" dirty="0">
                <a:solidFill>
                  <a:srgbClr val="548ED5"/>
                </a:solidFill>
                <a:latin typeface="Trebuchet MS"/>
                <a:cs typeface="Trebuchet MS"/>
              </a:rPr>
              <a:t>r</a:t>
            </a:r>
            <a:r>
              <a:rPr sz="5400" spc="-280" dirty="0">
                <a:solidFill>
                  <a:srgbClr val="548ED5"/>
                </a:solidFill>
                <a:latin typeface="Trebuchet MS"/>
                <a:cs typeface="Trebuchet MS"/>
              </a:rPr>
              <a:t>e</a:t>
            </a:r>
            <a:r>
              <a:rPr sz="5400" spc="160" dirty="0">
                <a:solidFill>
                  <a:srgbClr val="548ED5"/>
                </a:solidFill>
                <a:latin typeface="Trebuchet MS"/>
                <a:cs typeface="Trebuchet MS"/>
              </a:rPr>
              <a:t>s</a:t>
            </a:r>
            <a:r>
              <a:rPr sz="5400" spc="-555" dirty="0">
                <a:solidFill>
                  <a:srgbClr val="548ED5"/>
                </a:solidFill>
                <a:latin typeface="Trebuchet MS"/>
                <a:cs typeface="Trebuchet MS"/>
              </a:rPr>
              <a:t> </a:t>
            </a:r>
            <a:r>
              <a:rPr sz="5400" spc="-114" dirty="0">
                <a:solidFill>
                  <a:srgbClr val="548ED5"/>
                </a:solidFill>
                <a:latin typeface="Trebuchet MS"/>
                <a:cs typeface="Trebuchet MS"/>
              </a:rPr>
              <a:t>c</a:t>
            </a:r>
            <a:r>
              <a:rPr sz="5400" spc="-150" dirty="0">
                <a:solidFill>
                  <a:srgbClr val="548ED5"/>
                </a:solidFill>
                <a:latin typeface="Trebuchet MS"/>
                <a:cs typeface="Trebuchet MS"/>
              </a:rPr>
              <a:t>o</a:t>
            </a:r>
            <a:r>
              <a:rPr sz="5400" spc="-305" dirty="0">
                <a:solidFill>
                  <a:srgbClr val="548ED5"/>
                </a:solidFill>
                <a:latin typeface="Trebuchet MS"/>
                <a:cs typeface="Trebuchet MS"/>
              </a:rPr>
              <a:t>ll</a:t>
            </a:r>
            <a:r>
              <a:rPr sz="5400" spc="-280" dirty="0">
                <a:solidFill>
                  <a:srgbClr val="548ED5"/>
                </a:solidFill>
                <a:latin typeface="Trebuchet MS"/>
                <a:cs typeface="Trebuchet MS"/>
              </a:rPr>
              <a:t>e</a:t>
            </a:r>
            <a:r>
              <a:rPr sz="5400" spc="-114" dirty="0">
                <a:solidFill>
                  <a:srgbClr val="548ED5"/>
                </a:solidFill>
                <a:latin typeface="Trebuchet MS"/>
                <a:cs typeface="Trebuchet MS"/>
              </a:rPr>
              <a:t>c</a:t>
            </a:r>
            <a:r>
              <a:rPr sz="5400" spc="-120" dirty="0">
                <a:solidFill>
                  <a:srgbClr val="548ED5"/>
                </a:solidFill>
                <a:latin typeface="Trebuchet MS"/>
                <a:cs typeface="Trebuchet MS"/>
              </a:rPr>
              <a:t>t</a:t>
            </a:r>
            <a:r>
              <a:rPr sz="5400" spc="-250" dirty="0">
                <a:solidFill>
                  <a:srgbClr val="548ED5"/>
                </a:solidFill>
                <a:latin typeface="Trebuchet MS"/>
                <a:cs typeface="Trebuchet MS"/>
              </a:rPr>
              <a:t>i</a:t>
            </a:r>
            <a:r>
              <a:rPr sz="5400" spc="-150" dirty="0">
                <a:solidFill>
                  <a:srgbClr val="548ED5"/>
                </a:solidFill>
                <a:latin typeface="Trebuchet MS"/>
                <a:cs typeface="Trebuchet MS"/>
              </a:rPr>
              <a:t>o</a:t>
            </a:r>
            <a:r>
              <a:rPr sz="5400" spc="-120" dirty="0">
                <a:solidFill>
                  <a:srgbClr val="548ED5"/>
                </a:solidFill>
                <a:latin typeface="Trebuchet MS"/>
                <a:cs typeface="Trebuchet MS"/>
              </a:rPr>
              <a:t>n</a:t>
            </a:r>
            <a:endParaRPr sz="5400">
              <a:latin typeface="Trebuchet MS"/>
              <a:cs typeface="Trebuchet MS"/>
            </a:endParaRPr>
          </a:p>
          <a:p>
            <a:pPr marL="554990" marR="11419205">
              <a:lnSpc>
                <a:spcPct val="200000"/>
              </a:lnSpc>
              <a:spcBef>
                <a:spcPts val="120"/>
              </a:spcBef>
            </a:pPr>
            <a:r>
              <a:rPr sz="3000" spc="75" dirty="0">
                <a:solidFill>
                  <a:srgbClr val="548ED5"/>
                </a:solidFill>
                <a:latin typeface="Trebuchet MS"/>
                <a:cs typeface="Trebuchet MS"/>
              </a:rPr>
              <a:t>P</a:t>
            </a:r>
            <a:r>
              <a:rPr sz="3000" spc="-145" dirty="0">
                <a:solidFill>
                  <a:srgbClr val="548ED5"/>
                </a:solidFill>
                <a:latin typeface="Trebuchet MS"/>
                <a:cs typeface="Trebuchet MS"/>
              </a:rPr>
              <a:t>i</a:t>
            </a:r>
            <a:r>
              <a:rPr sz="3000" spc="-185" dirty="0">
                <a:solidFill>
                  <a:srgbClr val="548ED5"/>
                </a:solidFill>
                <a:latin typeface="Trebuchet MS"/>
                <a:cs typeface="Trebuchet MS"/>
              </a:rPr>
              <a:t>v</a:t>
            </a:r>
            <a:r>
              <a:rPr sz="3000" spc="-85" dirty="0">
                <a:solidFill>
                  <a:srgbClr val="548ED5"/>
                </a:solidFill>
                <a:latin typeface="Trebuchet MS"/>
                <a:cs typeface="Trebuchet MS"/>
              </a:rPr>
              <a:t>o</a:t>
            </a:r>
            <a:r>
              <a:rPr sz="3000" spc="-95" dirty="0">
                <a:solidFill>
                  <a:srgbClr val="548ED5"/>
                </a:solidFill>
                <a:latin typeface="Trebuchet MS"/>
                <a:cs typeface="Trebuchet MS"/>
              </a:rPr>
              <a:t>t</a:t>
            </a:r>
            <a:r>
              <a:rPr sz="3000" spc="-310" dirty="0">
                <a:solidFill>
                  <a:srgbClr val="548ED5"/>
                </a:solidFill>
                <a:latin typeface="Trebuchet MS"/>
                <a:cs typeface="Trebuchet MS"/>
              </a:rPr>
              <a:t> </a:t>
            </a:r>
            <a:r>
              <a:rPr sz="3000" spc="-70" dirty="0">
                <a:solidFill>
                  <a:srgbClr val="548ED5"/>
                </a:solidFill>
                <a:latin typeface="Trebuchet MS"/>
                <a:cs typeface="Trebuchet MS"/>
              </a:rPr>
              <a:t>t</a:t>
            </a:r>
            <a:r>
              <a:rPr sz="3000" spc="-130" dirty="0">
                <a:solidFill>
                  <a:srgbClr val="548ED5"/>
                </a:solidFill>
                <a:latin typeface="Trebuchet MS"/>
                <a:cs typeface="Trebuchet MS"/>
              </a:rPr>
              <a:t>a</a:t>
            </a:r>
            <a:r>
              <a:rPr sz="3000" spc="-105" dirty="0">
                <a:solidFill>
                  <a:srgbClr val="548ED5"/>
                </a:solidFill>
                <a:latin typeface="Trebuchet MS"/>
                <a:cs typeface="Trebuchet MS"/>
              </a:rPr>
              <a:t>b</a:t>
            </a:r>
            <a:r>
              <a:rPr sz="3000" spc="-170" dirty="0">
                <a:solidFill>
                  <a:srgbClr val="548ED5"/>
                </a:solidFill>
                <a:latin typeface="Trebuchet MS"/>
                <a:cs typeface="Trebuchet MS"/>
              </a:rPr>
              <a:t>l</a:t>
            </a:r>
            <a:r>
              <a:rPr sz="3000" spc="-130" dirty="0">
                <a:solidFill>
                  <a:srgbClr val="548ED5"/>
                </a:solidFill>
                <a:latin typeface="Trebuchet MS"/>
                <a:cs typeface="Trebuchet MS"/>
              </a:rPr>
              <a:t>e  </a:t>
            </a:r>
            <a:r>
              <a:rPr sz="3000" spc="-40" dirty="0">
                <a:solidFill>
                  <a:srgbClr val="548ED5"/>
                </a:solidFill>
                <a:latin typeface="Trebuchet MS"/>
                <a:cs typeface="Trebuchet MS"/>
              </a:rPr>
              <a:t>Charts</a:t>
            </a:r>
            <a:endParaRPr sz="3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3100">
              <a:latin typeface="Trebuchet MS"/>
              <a:cs typeface="Trebuchet MS"/>
            </a:endParaRPr>
          </a:p>
          <a:p>
            <a:pPr marL="554990">
              <a:lnSpc>
                <a:spcPct val="100000"/>
              </a:lnSpc>
            </a:pPr>
            <a:r>
              <a:rPr sz="3000" spc="-75" dirty="0">
                <a:solidFill>
                  <a:srgbClr val="548ED5"/>
                </a:solidFill>
                <a:latin typeface="Trebuchet MS"/>
                <a:cs typeface="Trebuchet MS"/>
              </a:rPr>
              <a:t>C</a:t>
            </a:r>
            <a:r>
              <a:rPr sz="3000" spc="-85" dirty="0">
                <a:solidFill>
                  <a:srgbClr val="548ED5"/>
                </a:solidFill>
                <a:latin typeface="Trebuchet MS"/>
                <a:cs typeface="Trebuchet MS"/>
              </a:rPr>
              <a:t>o</a:t>
            </a:r>
            <a:r>
              <a:rPr sz="3000" spc="-40" dirty="0">
                <a:solidFill>
                  <a:srgbClr val="548ED5"/>
                </a:solidFill>
                <a:latin typeface="Trebuchet MS"/>
                <a:cs typeface="Trebuchet MS"/>
              </a:rPr>
              <a:t>n</a:t>
            </a:r>
            <a:r>
              <a:rPr sz="3000" spc="-105" dirty="0">
                <a:solidFill>
                  <a:srgbClr val="548ED5"/>
                </a:solidFill>
                <a:latin typeface="Trebuchet MS"/>
                <a:cs typeface="Trebuchet MS"/>
              </a:rPr>
              <a:t>d</a:t>
            </a:r>
            <a:r>
              <a:rPr sz="3000" spc="-145" dirty="0">
                <a:solidFill>
                  <a:srgbClr val="548ED5"/>
                </a:solidFill>
                <a:latin typeface="Trebuchet MS"/>
                <a:cs typeface="Trebuchet MS"/>
              </a:rPr>
              <a:t>i</a:t>
            </a:r>
            <a:r>
              <a:rPr sz="3000" spc="-70" dirty="0">
                <a:solidFill>
                  <a:srgbClr val="548ED5"/>
                </a:solidFill>
                <a:latin typeface="Trebuchet MS"/>
                <a:cs typeface="Trebuchet MS"/>
              </a:rPr>
              <a:t>t</a:t>
            </a:r>
            <a:r>
              <a:rPr sz="3000" spc="-145" dirty="0">
                <a:solidFill>
                  <a:srgbClr val="548ED5"/>
                </a:solidFill>
                <a:latin typeface="Trebuchet MS"/>
                <a:cs typeface="Trebuchet MS"/>
              </a:rPr>
              <a:t>i</a:t>
            </a:r>
            <a:r>
              <a:rPr sz="3000" spc="-85" dirty="0">
                <a:solidFill>
                  <a:srgbClr val="548ED5"/>
                </a:solidFill>
                <a:latin typeface="Trebuchet MS"/>
                <a:cs typeface="Trebuchet MS"/>
              </a:rPr>
              <a:t>o</a:t>
            </a:r>
            <a:r>
              <a:rPr sz="3000" spc="-40" dirty="0">
                <a:solidFill>
                  <a:srgbClr val="548ED5"/>
                </a:solidFill>
                <a:latin typeface="Trebuchet MS"/>
                <a:cs typeface="Trebuchet MS"/>
              </a:rPr>
              <a:t>n</a:t>
            </a:r>
            <a:r>
              <a:rPr sz="3000" spc="-130" dirty="0">
                <a:solidFill>
                  <a:srgbClr val="548ED5"/>
                </a:solidFill>
                <a:latin typeface="Trebuchet MS"/>
                <a:cs typeface="Trebuchet MS"/>
              </a:rPr>
              <a:t>a</a:t>
            </a:r>
            <a:r>
              <a:rPr sz="3000" spc="-195" dirty="0">
                <a:solidFill>
                  <a:srgbClr val="548ED5"/>
                </a:solidFill>
                <a:latin typeface="Trebuchet MS"/>
                <a:cs typeface="Trebuchet MS"/>
              </a:rPr>
              <a:t>l</a:t>
            </a:r>
            <a:r>
              <a:rPr sz="3000" spc="-310" dirty="0">
                <a:solidFill>
                  <a:srgbClr val="548ED5"/>
                </a:solidFill>
                <a:latin typeface="Trebuchet MS"/>
                <a:cs typeface="Trebuchet MS"/>
              </a:rPr>
              <a:t> </a:t>
            </a:r>
            <a:r>
              <a:rPr sz="3000" spc="-110" dirty="0">
                <a:solidFill>
                  <a:srgbClr val="548ED5"/>
                </a:solidFill>
                <a:latin typeface="Trebuchet MS"/>
                <a:cs typeface="Trebuchet MS"/>
              </a:rPr>
              <a:t>f</a:t>
            </a:r>
            <a:r>
              <a:rPr sz="3000" spc="-85" dirty="0">
                <a:solidFill>
                  <a:srgbClr val="548ED5"/>
                </a:solidFill>
                <a:latin typeface="Trebuchet MS"/>
                <a:cs typeface="Trebuchet MS"/>
              </a:rPr>
              <a:t>o</a:t>
            </a:r>
            <a:r>
              <a:rPr sz="3000" spc="-20" dirty="0">
                <a:solidFill>
                  <a:srgbClr val="548ED5"/>
                </a:solidFill>
                <a:latin typeface="Trebuchet MS"/>
                <a:cs typeface="Trebuchet MS"/>
              </a:rPr>
              <a:t>r</a:t>
            </a:r>
            <a:r>
              <a:rPr sz="3000" spc="-235" dirty="0">
                <a:solidFill>
                  <a:srgbClr val="548ED5"/>
                </a:solidFill>
                <a:latin typeface="Trebuchet MS"/>
                <a:cs typeface="Trebuchet MS"/>
              </a:rPr>
              <a:t>m</a:t>
            </a:r>
            <a:r>
              <a:rPr sz="3000" spc="-130" dirty="0">
                <a:solidFill>
                  <a:srgbClr val="548ED5"/>
                </a:solidFill>
                <a:latin typeface="Trebuchet MS"/>
                <a:cs typeface="Trebuchet MS"/>
              </a:rPr>
              <a:t>a</a:t>
            </a:r>
            <a:r>
              <a:rPr sz="3000" spc="-70" dirty="0">
                <a:solidFill>
                  <a:srgbClr val="548ED5"/>
                </a:solidFill>
                <a:latin typeface="Trebuchet MS"/>
                <a:cs typeface="Trebuchet MS"/>
              </a:rPr>
              <a:t>tt</a:t>
            </a:r>
            <a:r>
              <a:rPr sz="3000" spc="-145" dirty="0">
                <a:solidFill>
                  <a:srgbClr val="548ED5"/>
                </a:solidFill>
                <a:latin typeface="Trebuchet MS"/>
                <a:cs typeface="Trebuchet MS"/>
              </a:rPr>
              <a:t>i</a:t>
            </a:r>
            <a:r>
              <a:rPr sz="3000" spc="-40" dirty="0">
                <a:solidFill>
                  <a:srgbClr val="548ED5"/>
                </a:solidFill>
                <a:latin typeface="Trebuchet MS"/>
                <a:cs typeface="Trebuchet MS"/>
              </a:rPr>
              <a:t>n</a:t>
            </a:r>
            <a:r>
              <a:rPr sz="3000" spc="35" dirty="0">
                <a:solidFill>
                  <a:srgbClr val="548ED5"/>
                </a:solidFill>
                <a:latin typeface="Trebuchet MS"/>
                <a:cs typeface="Trebuchet MS"/>
              </a:rPr>
              <a:t>g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6877726" y="9707554"/>
            <a:ext cx="298450" cy="269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z="1650" dirty="0">
                <a:solidFill>
                  <a:srgbClr val="2D936A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</a:pPr>
              <a:t>10</a:t>
            </a:fld>
            <a:endParaRPr sz="16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5826" y="863600"/>
            <a:ext cx="306641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b="0" spc="140" dirty="0">
                <a:solidFill>
                  <a:srgbClr val="548ED5"/>
                </a:solidFill>
                <a:latin typeface="Trebuchet MS"/>
                <a:cs typeface="Trebuchet MS"/>
              </a:rPr>
              <a:t>P</a:t>
            </a:r>
            <a:r>
              <a:rPr sz="5400" b="0" spc="-250" dirty="0">
                <a:solidFill>
                  <a:srgbClr val="548ED5"/>
                </a:solidFill>
                <a:latin typeface="Trebuchet MS"/>
                <a:cs typeface="Trebuchet MS"/>
              </a:rPr>
              <a:t>i</a:t>
            </a:r>
            <a:r>
              <a:rPr sz="5400" b="0" spc="-330" dirty="0">
                <a:solidFill>
                  <a:srgbClr val="548ED5"/>
                </a:solidFill>
                <a:latin typeface="Trebuchet MS"/>
                <a:cs typeface="Trebuchet MS"/>
              </a:rPr>
              <a:t>v</a:t>
            </a:r>
            <a:r>
              <a:rPr sz="5400" b="0" spc="-150" dirty="0">
                <a:solidFill>
                  <a:srgbClr val="548ED5"/>
                </a:solidFill>
                <a:latin typeface="Trebuchet MS"/>
                <a:cs typeface="Trebuchet MS"/>
              </a:rPr>
              <a:t>o</a:t>
            </a:r>
            <a:r>
              <a:rPr sz="5400" b="0" spc="-170" dirty="0">
                <a:solidFill>
                  <a:srgbClr val="548ED5"/>
                </a:solidFill>
                <a:latin typeface="Trebuchet MS"/>
                <a:cs typeface="Trebuchet MS"/>
              </a:rPr>
              <a:t>t</a:t>
            </a:r>
            <a:r>
              <a:rPr sz="5400" b="0" spc="-555" dirty="0">
                <a:solidFill>
                  <a:srgbClr val="548ED5"/>
                </a:solidFill>
                <a:latin typeface="Trebuchet MS"/>
                <a:cs typeface="Trebuchet MS"/>
              </a:rPr>
              <a:t> </a:t>
            </a:r>
            <a:r>
              <a:rPr sz="5400" b="0" spc="-120" dirty="0">
                <a:solidFill>
                  <a:srgbClr val="548ED5"/>
                </a:solidFill>
                <a:latin typeface="Trebuchet MS"/>
                <a:cs typeface="Trebuchet MS"/>
              </a:rPr>
              <a:t>t</a:t>
            </a:r>
            <a:r>
              <a:rPr sz="5400" b="0" spc="-225" dirty="0">
                <a:solidFill>
                  <a:srgbClr val="548ED5"/>
                </a:solidFill>
                <a:latin typeface="Trebuchet MS"/>
                <a:cs typeface="Trebuchet MS"/>
              </a:rPr>
              <a:t>a</a:t>
            </a:r>
            <a:r>
              <a:rPr sz="5400" b="0" spc="-180" dirty="0">
                <a:solidFill>
                  <a:srgbClr val="548ED5"/>
                </a:solidFill>
                <a:latin typeface="Trebuchet MS"/>
                <a:cs typeface="Trebuchet MS"/>
              </a:rPr>
              <a:t>b</a:t>
            </a:r>
            <a:r>
              <a:rPr sz="5400" b="0" spc="-305" dirty="0">
                <a:solidFill>
                  <a:srgbClr val="548ED5"/>
                </a:solidFill>
                <a:latin typeface="Trebuchet MS"/>
                <a:cs typeface="Trebuchet MS"/>
              </a:rPr>
              <a:t>l</a:t>
            </a:r>
            <a:r>
              <a:rPr sz="5400" b="0" spc="-330" dirty="0">
                <a:solidFill>
                  <a:srgbClr val="548ED5"/>
                </a:solidFill>
                <a:latin typeface="Trebuchet MS"/>
                <a:cs typeface="Trebuchet MS"/>
              </a:rPr>
              <a:t>e</a:t>
            </a:r>
            <a:endParaRPr sz="5400">
              <a:latin typeface="Trebuchet MS"/>
              <a:cs typeface="Trebuchet MS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6724" y="5476874"/>
            <a:ext cx="123825" cy="12382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6724" y="7305674"/>
            <a:ext cx="123825" cy="123824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6390" indent="-264795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327025" algn="l"/>
              </a:tabLst>
            </a:pPr>
            <a:r>
              <a:rPr spc="-75" dirty="0"/>
              <a:t>C</a:t>
            </a:r>
            <a:r>
              <a:rPr spc="-170" dirty="0"/>
              <a:t>l</a:t>
            </a:r>
            <a:r>
              <a:rPr spc="-145" dirty="0"/>
              <a:t>i</a:t>
            </a:r>
            <a:r>
              <a:rPr spc="-70" dirty="0"/>
              <a:t>c</a:t>
            </a:r>
            <a:r>
              <a:rPr spc="-165" dirty="0"/>
              <a:t>k</a:t>
            </a:r>
            <a:r>
              <a:rPr spc="-310" dirty="0"/>
              <a:t> </a:t>
            </a:r>
            <a:r>
              <a:rPr spc="-145" dirty="0"/>
              <a:t>i</a:t>
            </a:r>
            <a:r>
              <a:rPr spc="-40" dirty="0"/>
              <a:t>n</a:t>
            </a:r>
            <a:r>
              <a:rPr spc="114" dirty="0"/>
              <a:t>s</a:t>
            </a:r>
            <a:r>
              <a:rPr spc="-160" dirty="0"/>
              <a:t>e</a:t>
            </a:r>
            <a:r>
              <a:rPr spc="-20" dirty="0"/>
              <a:t>r</a:t>
            </a:r>
            <a:r>
              <a:rPr spc="-95" dirty="0"/>
              <a:t>t</a:t>
            </a:r>
          </a:p>
          <a:p>
            <a:pPr marL="326390" indent="-310515">
              <a:lnSpc>
                <a:spcPct val="100000"/>
              </a:lnSpc>
              <a:buAutoNum type="arabicPeriod"/>
              <a:tabLst>
                <a:tab pos="327025" algn="l"/>
              </a:tabLst>
            </a:pPr>
            <a:r>
              <a:rPr spc="-85" dirty="0"/>
              <a:t>From</a:t>
            </a:r>
            <a:r>
              <a:rPr spc="-310" dirty="0"/>
              <a:t> </a:t>
            </a:r>
            <a:r>
              <a:rPr spc="-100" dirty="0"/>
              <a:t>the</a:t>
            </a:r>
            <a:r>
              <a:rPr spc="-305" dirty="0"/>
              <a:t> </a:t>
            </a:r>
            <a:r>
              <a:rPr spc="-60" dirty="0"/>
              <a:t>insert</a:t>
            </a:r>
            <a:r>
              <a:rPr spc="-305" dirty="0"/>
              <a:t> </a:t>
            </a:r>
            <a:r>
              <a:rPr spc="-90" dirty="0"/>
              <a:t>bar</a:t>
            </a:r>
            <a:r>
              <a:rPr spc="-310" dirty="0"/>
              <a:t> </a:t>
            </a:r>
            <a:r>
              <a:rPr spc="-125" dirty="0"/>
              <a:t>click</a:t>
            </a:r>
            <a:r>
              <a:rPr spc="-305" dirty="0"/>
              <a:t> </a:t>
            </a:r>
            <a:r>
              <a:rPr spc="-125" dirty="0"/>
              <a:t>pivot</a:t>
            </a:r>
            <a:r>
              <a:rPr spc="-305" dirty="0"/>
              <a:t> </a:t>
            </a:r>
            <a:r>
              <a:rPr spc="-130" dirty="0"/>
              <a:t>table</a:t>
            </a:r>
            <a:r>
              <a:rPr spc="-310" dirty="0"/>
              <a:t> </a:t>
            </a:r>
            <a:r>
              <a:rPr spc="-105" dirty="0"/>
              <a:t>in</a:t>
            </a:r>
            <a:r>
              <a:rPr spc="-305" dirty="0"/>
              <a:t> </a:t>
            </a:r>
            <a:r>
              <a:rPr spc="-150" dirty="0"/>
              <a:t>new</a:t>
            </a:r>
            <a:r>
              <a:rPr spc="-305" dirty="0"/>
              <a:t> </a:t>
            </a:r>
            <a:r>
              <a:rPr spc="-165" dirty="0"/>
              <a:t>excel</a:t>
            </a:r>
            <a:r>
              <a:rPr spc="-310" dirty="0"/>
              <a:t> </a:t>
            </a:r>
            <a:r>
              <a:rPr spc="-70" dirty="0"/>
              <a:t>sheet</a:t>
            </a:r>
          </a:p>
          <a:p>
            <a:pPr marL="326390" indent="-308610">
              <a:lnSpc>
                <a:spcPct val="100000"/>
              </a:lnSpc>
              <a:buAutoNum type="arabicPeriod"/>
              <a:tabLst>
                <a:tab pos="327025" algn="l"/>
              </a:tabLst>
            </a:pPr>
            <a:r>
              <a:rPr spc="185" dirty="0"/>
              <a:t>S</a:t>
            </a:r>
            <a:r>
              <a:rPr spc="-160" dirty="0"/>
              <a:t>e</a:t>
            </a:r>
            <a:r>
              <a:rPr spc="-170" dirty="0"/>
              <a:t>l</a:t>
            </a:r>
            <a:r>
              <a:rPr spc="-160" dirty="0"/>
              <a:t>e</a:t>
            </a:r>
            <a:r>
              <a:rPr spc="-70" dirty="0"/>
              <a:t>c</a:t>
            </a:r>
            <a:r>
              <a:rPr spc="-95" dirty="0"/>
              <a:t>t</a:t>
            </a:r>
            <a:r>
              <a:rPr spc="-310" dirty="0"/>
              <a:t> </a:t>
            </a:r>
            <a:r>
              <a:rPr spc="-105" dirty="0"/>
              <a:t>b</a:t>
            </a:r>
            <a:r>
              <a:rPr spc="-25" dirty="0"/>
              <a:t>u</a:t>
            </a:r>
            <a:r>
              <a:rPr spc="114" dirty="0"/>
              <a:t>s</a:t>
            </a:r>
            <a:r>
              <a:rPr spc="-145" dirty="0"/>
              <a:t>i</a:t>
            </a:r>
            <a:r>
              <a:rPr spc="-40" dirty="0"/>
              <a:t>n</a:t>
            </a:r>
            <a:r>
              <a:rPr spc="-160" dirty="0"/>
              <a:t>e</a:t>
            </a:r>
            <a:r>
              <a:rPr spc="114" dirty="0"/>
              <a:t>s</a:t>
            </a:r>
            <a:r>
              <a:rPr spc="90" dirty="0"/>
              <a:t>s</a:t>
            </a:r>
            <a:r>
              <a:rPr spc="-310" dirty="0"/>
              <a:t> </a:t>
            </a:r>
            <a:r>
              <a:rPr spc="-25" dirty="0"/>
              <a:t>u</a:t>
            </a:r>
            <a:r>
              <a:rPr spc="-40" dirty="0"/>
              <a:t>n</a:t>
            </a:r>
            <a:r>
              <a:rPr spc="-145" dirty="0"/>
              <a:t>i</a:t>
            </a:r>
            <a:r>
              <a:rPr spc="-95" dirty="0"/>
              <a:t>t</a:t>
            </a:r>
            <a:r>
              <a:rPr spc="-310" dirty="0"/>
              <a:t> </a:t>
            </a:r>
            <a:r>
              <a:rPr spc="-130" dirty="0"/>
              <a:t>a</a:t>
            </a:r>
            <a:r>
              <a:rPr spc="-40" dirty="0"/>
              <a:t>n</a:t>
            </a:r>
            <a:r>
              <a:rPr spc="-130" dirty="0"/>
              <a:t>d</a:t>
            </a:r>
            <a:r>
              <a:rPr spc="-310" dirty="0"/>
              <a:t> </a:t>
            </a:r>
            <a:r>
              <a:rPr spc="-105" dirty="0"/>
              <a:t>d</a:t>
            </a:r>
            <a:r>
              <a:rPr spc="-20" dirty="0"/>
              <a:t>r</a:t>
            </a:r>
            <a:r>
              <a:rPr spc="-130" dirty="0"/>
              <a:t>a</a:t>
            </a:r>
            <a:r>
              <a:rPr spc="35" dirty="0"/>
              <a:t>g</a:t>
            </a:r>
            <a:r>
              <a:rPr spc="-310" dirty="0"/>
              <a:t> </a:t>
            </a:r>
            <a:r>
              <a:rPr spc="-145" dirty="0"/>
              <a:t>i</a:t>
            </a:r>
            <a:r>
              <a:rPr spc="-95" dirty="0"/>
              <a:t>t</a:t>
            </a:r>
            <a:r>
              <a:rPr spc="-310" dirty="0"/>
              <a:t> </a:t>
            </a:r>
            <a:r>
              <a:rPr spc="-145" dirty="0"/>
              <a:t>i</a:t>
            </a:r>
            <a:r>
              <a:rPr spc="-65" dirty="0"/>
              <a:t>n</a:t>
            </a:r>
            <a:r>
              <a:rPr spc="-310" dirty="0"/>
              <a:t> </a:t>
            </a:r>
            <a:r>
              <a:rPr spc="-20" dirty="0"/>
              <a:t>r</a:t>
            </a:r>
            <a:r>
              <a:rPr spc="-85" dirty="0"/>
              <a:t>o</a:t>
            </a:r>
            <a:r>
              <a:rPr spc="-254" dirty="0"/>
              <a:t>w</a:t>
            </a:r>
          </a:p>
          <a:p>
            <a:pPr marL="326390" marR="5793740" indent="-314325">
              <a:lnSpc>
                <a:spcPct val="100000"/>
              </a:lnSpc>
              <a:buAutoNum type="arabicPeriod"/>
              <a:tabLst>
                <a:tab pos="327025" algn="l"/>
              </a:tabLst>
            </a:pPr>
            <a:r>
              <a:rPr spc="-120" dirty="0"/>
              <a:t>Then</a:t>
            </a:r>
            <a:r>
              <a:rPr spc="-310" dirty="0"/>
              <a:t> </a:t>
            </a:r>
            <a:r>
              <a:rPr spc="-90" dirty="0"/>
              <a:t>select</a:t>
            </a:r>
            <a:r>
              <a:rPr spc="-310" dirty="0"/>
              <a:t> </a:t>
            </a:r>
            <a:r>
              <a:rPr spc="-105" dirty="0"/>
              <a:t>performance</a:t>
            </a:r>
            <a:r>
              <a:rPr spc="-305" dirty="0"/>
              <a:t> </a:t>
            </a:r>
            <a:r>
              <a:rPr spc="-175" dirty="0"/>
              <a:t>level</a:t>
            </a:r>
            <a:r>
              <a:rPr spc="-310" dirty="0"/>
              <a:t> </a:t>
            </a:r>
            <a:r>
              <a:rPr spc="-100" dirty="0"/>
              <a:t>and</a:t>
            </a:r>
            <a:r>
              <a:rPr spc="-310" dirty="0"/>
              <a:t> </a:t>
            </a:r>
            <a:r>
              <a:rPr spc="-55" dirty="0"/>
              <a:t>drag</a:t>
            </a:r>
            <a:r>
              <a:rPr spc="-305" dirty="0"/>
              <a:t> </a:t>
            </a:r>
            <a:r>
              <a:rPr spc="-120" dirty="0"/>
              <a:t>it</a:t>
            </a:r>
            <a:r>
              <a:rPr spc="-310" dirty="0"/>
              <a:t> </a:t>
            </a:r>
            <a:r>
              <a:rPr spc="-105" dirty="0"/>
              <a:t>in</a:t>
            </a:r>
            <a:r>
              <a:rPr spc="-305" dirty="0"/>
              <a:t> </a:t>
            </a:r>
            <a:r>
              <a:rPr spc="-110" dirty="0"/>
              <a:t>column </a:t>
            </a:r>
            <a:r>
              <a:rPr spc="-890" dirty="0"/>
              <a:t> </a:t>
            </a:r>
            <a:r>
              <a:rPr dirty="0"/>
              <a:t>5</a:t>
            </a:r>
            <a:r>
              <a:rPr spc="-310" dirty="0"/>
              <a:t> </a:t>
            </a:r>
            <a:r>
              <a:rPr spc="-535" dirty="0"/>
              <a:t>.</a:t>
            </a:r>
            <a:r>
              <a:rPr spc="260" dirty="0"/>
              <a:t> </a:t>
            </a:r>
            <a:r>
              <a:rPr spc="185" dirty="0"/>
              <a:t>S</a:t>
            </a:r>
            <a:r>
              <a:rPr spc="-160" dirty="0"/>
              <a:t>e</a:t>
            </a:r>
            <a:r>
              <a:rPr spc="-170" dirty="0"/>
              <a:t>l</a:t>
            </a:r>
            <a:r>
              <a:rPr spc="-160" dirty="0"/>
              <a:t>e</a:t>
            </a:r>
            <a:r>
              <a:rPr spc="-70" dirty="0"/>
              <a:t>c</a:t>
            </a:r>
            <a:r>
              <a:rPr spc="-95" dirty="0"/>
              <a:t>t</a:t>
            </a:r>
            <a:r>
              <a:rPr spc="-310" dirty="0"/>
              <a:t> </a:t>
            </a:r>
            <a:r>
              <a:rPr spc="60" dirty="0"/>
              <a:t>g</a:t>
            </a:r>
            <a:r>
              <a:rPr spc="-160" dirty="0"/>
              <a:t>e</a:t>
            </a:r>
            <a:r>
              <a:rPr spc="-40" dirty="0"/>
              <a:t>n</a:t>
            </a:r>
            <a:r>
              <a:rPr spc="-105" dirty="0"/>
              <a:t>d</a:t>
            </a:r>
            <a:r>
              <a:rPr spc="-160" dirty="0"/>
              <a:t>e</a:t>
            </a:r>
            <a:r>
              <a:rPr spc="-45" dirty="0"/>
              <a:t>r</a:t>
            </a:r>
            <a:r>
              <a:rPr spc="-310" dirty="0"/>
              <a:t> </a:t>
            </a:r>
            <a:r>
              <a:rPr spc="-145" dirty="0"/>
              <a:t>i</a:t>
            </a:r>
            <a:r>
              <a:rPr spc="-65" dirty="0"/>
              <a:t>n</a:t>
            </a:r>
            <a:r>
              <a:rPr spc="-310" dirty="0"/>
              <a:t> </a:t>
            </a:r>
            <a:r>
              <a:rPr spc="-185" dirty="0"/>
              <a:t>v</a:t>
            </a:r>
            <a:r>
              <a:rPr spc="-130" dirty="0"/>
              <a:t>a</a:t>
            </a:r>
            <a:r>
              <a:rPr spc="-170" dirty="0"/>
              <a:t>l</a:t>
            </a:r>
            <a:r>
              <a:rPr spc="-25" dirty="0"/>
              <a:t>u</a:t>
            </a:r>
            <a:r>
              <a:rPr spc="-185" dirty="0"/>
              <a:t>e</a:t>
            </a: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950"/>
          </a:p>
          <a:p>
            <a:pPr marL="760730">
              <a:lnSpc>
                <a:spcPct val="100000"/>
              </a:lnSpc>
              <a:spcBef>
                <a:spcPts val="5"/>
              </a:spcBef>
            </a:pPr>
            <a:r>
              <a:rPr sz="5400" spc="140" dirty="0"/>
              <a:t>P</a:t>
            </a:r>
            <a:r>
              <a:rPr sz="5400" spc="-280" dirty="0"/>
              <a:t>e</a:t>
            </a:r>
            <a:r>
              <a:rPr sz="5400" spc="-25" dirty="0"/>
              <a:t>r</a:t>
            </a:r>
            <a:r>
              <a:rPr sz="5400" spc="-195" dirty="0"/>
              <a:t>f</a:t>
            </a:r>
            <a:r>
              <a:rPr sz="5400" spc="-150" dirty="0"/>
              <a:t>o</a:t>
            </a:r>
            <a:r>
              <a:rPr sz="5400" spc="-25" dirty="0"/>
              <a:t>r</a:t>
            </a:r>
            <a:r>
              <a:rPr sz="5400" spc="-409" dirty="0"/>
              <a:t>m</a:t>
            </a:r>
            <a:r>
              <a:rPr sz="5400" spc="-225" dirty="0"/>
              <a:t>a</a:t>
            </a:r>
            <a:r>
              <a:rPr sz="5400" spc="-70" dirty="0"/>
              <a:t>n</a:t>
            </a:r>
            <a:r>
              <a:rPr sz="5400" spc="-114" dirty="0"/>
              <a:t>c</a:t>
            </a:r>
            <a:r>
              <a:rPr sz="5400" spc="-330" dirty="0"/>
              <a:t>e</a:t>
            </a:r>
            <a:r>
              <a:rPr sz="5400" spc="-555" dirty="0"/>
              <a:t> </a:t>
            </a:r>
            <a:r>
              <a:rPr sz="5400" spc="-305" dirty="0"/>
              <a:t>l</a:t>
            </a:r>
            <a:r>
              <a:rPr sz="5400" spc="-280" dirty="0"/>
              <a:t>e</a:t>
            </a:r>
            <a:r>
              <a:rPr sz="5400" spc="-330" dirty="0"/>
              <a:t>v</a:t>
            </a:r>
            <a:r>
              <a:rPr sz="5400" spc="-280" dirty="0"/>
              <a:t>e</a:t>
            </a:r>
            <a:r>
              <a:rPr sz="5400" spc="-355" dirty="0"/>
              <a:t>l</a:t>
            </a:r>
            <a:endParaRPr sz="5400"/>
          </a:p>
          <a:p>
            <a:pPr marL="326390" marR="5080">
              <a:lnSpc>
                <a:spcPct val="100000"/>
              </a:lnSpc>
              <a:spcBef>
                <a:spcPts val="120"/>
              </a:spcBef>
            </a:pPr>
            <a:r>
              <a:rPr spc="-85" dirty="0"/>
              <a:t>From</a:t>
            </a:r>
            <a:r>
              <a:rPr spc="-310" dirty="0"/>
              <a:t> </a:t>
            </a:r>
            <a:r>
              <a:rPr spc="-100" dirty="0"/>
              <a:t>the</a:t>
            </a:r>
            <a:r>
              <a:rPr spc="-305" dirty="0"/>
              <a:t> </a:t>
            </a:r>
            <a:r>
              <a:rPr spc="-125" dirty="0"/>
              <a:t>pivot</a:t>
            </a:r>
            <a:r>
              <a:rPr spc="-305" dirty="0"/>
              <a:t> </a:t>
            </a:r>
            <a:r>
              <a:rPr spc="-130" dirty="0"/>
              <a:t>table</a:t>
            </a:r>
            <a:r>
              <a:rPr spc="-305" dirty="0"/>
              <a:t> </a:t>
            </a:r>
            <a:r>
              <a:rPr spc="-204" dirty="0"/>
              <a:t>we</a:t>
            </a:r>
            <a:r>
              <a:rPr spc="-305" dirty="0"/>
              <a:t> </a:t>
            </a:r>
            <a:r>
              <a:rPr spc="-90" dirty="0"/>
              <a:t>can</a:t>
            </a:r>
            <a:r>
              <a:rPr spc="-310" dirty="0"/>
              <a:t> </a:t>
            </a:r>
            <a:r>
              <a:rPr spc="-75" dirty="0"/>
              <a:t>see</a:t>
            </a:r>
            <a:r>
              <a:rPr spc="-305" dirty="0"/>
              <a:t> </a:t>
            </a:r>
            <a:r>
              <a:rPr spc="-100" dirty="0"/>
              <a:t>the</a:t>
            </a:r>
            <a:r>
              <a:rPr spc="-305" dirty="0"/>
              <a:t> </a:t>
            </a:r>
            <a:r>
              <a:rPr spc="-75" dirty="0"/>
              <a:t>analysis</a:t>
            </a:r>
            <a:r>
              <a:rPr spc="-305" dirty="0"/>
              <a:t> </a:t>
            </a:r>
            <a:r>
              <a:rPr spc="-80" dirty="0"/>
              <a:t>for</a:t>
            </a:r>
            <a:r>
              <a:rPr spc="-305" dirty="0"/>
              <a:t> </a:t>
            </a:r>
            <a:r>
              <a:rPr spc="-165" dirty="0"/>
              <a:t>female</a:t>
            </a:r>
            <a:r>
              <a:rPr spc="-310" dirty="0"/>
              <a:t> </a:t>
            </a:r>
            <a:r>
              <a:rPr spc="-180" dirty="0"/>
              <a:t>male</a:t>
            </a:r>
            <a:r>
              <a:rPr spc="-305" dirty="0"/>
              <a:t> </a:t>
            </a:r>
            <a:r>
              <a:rPr spc="-100" dirty="0"/>
              <a:t>and</a:t>
            </a:r>
            <a:r>
              <a:rPr spc="-305" dirty="0"/>
              <a:t> </a:t>
            </a:r>
            <a:r>
              <a:rPr spc="-165" dirty="0"/>
              <a:t>all</a:t>
            </a:r>
            <a:r>
              <a:rPr spc="-305" dirty="0"/>
              <a:t> </a:t>
            </a:r>
            <a:r>
              <a:rPr spc="-100" dirty="0"/>
              <a:t>and</a:t>
            </a:r>
            <a:r>
              <a:rPr spc="-305" dirty="0"/>
              <a:t> </a:t>
            </a:r>
            <a:r>
              <a:rPr spc="-204" dirty="0"/>
              <a:t>we</a:t>
            </a:r>
            <a:r>
              <a:rPr spc="-310" dirty="0"/>
              <a:t> </a:t>
            </a:r>
            <a:r>
              <a:rPr spc="-90" dirty="0"/>
              <a:t>can</a:t>
            </a:r>
            <a:r>
              <a:rPr spc="-305" dirty="0"/>
              <a:t> </a:t>
            </a:r>
            <a:r>
              <a:rPr spc="-35" dirty="0"/>
              <a:t>access</a:t>
            </a:r>
            <a:r>
              <a:rPr spc="-305" dirty="0"/>
              <a:t> </a:t>
            </a:r>
            <a:r>
              <a:rPr spc="-165" dirty="0"/>
              <a:t>all </a:t>
            </a:r>
            <a:r>
              <a:rPr spc="-890" dirty="0"/>
              <a:t> </a:t>
            </a:r>
            <a:r>
              <a:rPr spc="-135" dirty="0"/>
              <a:t>type </a:t>
            </a:r>
            <a:r>
              <a:rPr spc="-110" dirty="0"/>
              <a:t>of </a:t>
            </a:r>
            <a:r>
              <a:rPr spc="-130" dirty="0"/>
              <a:t>employees </a:t>
            </a:r>
            <a:r>
              <a:rPr spc="-155" dirty="0"/>
              <a:t>by </a:t>
            </a:r>
            <a:r>
              <a:rPr spc="-75" dirty="0"/>
              <a:t>inerting </a:t>
            </a:r>
            <a:r>
              <a:rPr spc="-50" dirty="0"/>
              <a:t>slicers </a:t>
            </a:r>
            <a:r>
              <a:rPr spc="-90" dirty="0"/>
              <a:t>to </a:t>
            </a:r>
            <a:r>
              <a:rPr spc="-75" dirty="0"/>
              <a:t>see </a:t>
            </a:r>
            <a:r>
              <a:rPr spc="-130" dirty="0"/>
              <a:t>how </a:t>
            </a:r>
            <a:r>
              <a:rPr spc="-150" dirty="0"/>
              <a:t>many </a:t>
            </a:r>
            <a:r>
              <a:rPr spc="-110" dirty="0"/>
              <a:t>are </a:t>
            </a:r>
            <a:r>
              <a:rPr spc="-125" dirty="0"/>
              <a:t>full </a:t>
            </a:r>
            <a:r>
              <a:rPr spc="-160" dirty="0"/>
              <a:t>time </a:t>
            </a:r>
            <a:r>
              <a:rPr spc="-170" dirty="0"/>
              <a:t>,part </a:t>
            </a:r>
            <a:r>
              <a:rPr spc="-160" dirty="0"/>
              <a:t>time </a:t>
            </a:r>
            <a:r>
              <a:rPr spc="-100" dirty="0"/>
              <a:t>and </a:t>
            </a:r>
            <a:r>
              <a:rPr spc="-95" dirty="0"/>
              <a:t> </a:t>
            </a:r>
            <a:r>
              <a:rPr spc="-75" dirty="0"/>
              <a:t>contract</a:t>
            </a:r>
            <a:r>
              <a:rPr spc="-315" dirty="0"/>
              <a:t> </a:t>
            </a:r>
            <a:r>
              <a:rPr spc="-80" dirty="0"/>
              <a:t>based</a:t>
            </a:r>
            <a:r>
              <a:rPr spc="-310" dirty="0"/>
              <a:t> </a:t>
            </a:r>
            <a:r>
              <a:rPr spc="-165" dirty="0"/>
              <a:t>employees.</a:t>
            </a:r>
          </a:p>
          <a:p>
            <a:pPr>
              <a:lnSpc>
                <a:spcPct val="100000"/>
              </a:lnSpc>
            </a:pPr>
            <a:endParaRPr sz="3100"/>
          </a:p>
          <a:p>
            <a:pPr marL="326390" marR="129539">
              <a:lnSpc>
                <a:spcPct val="100000"/>
              </a:lnSpc>
            </a:pPr>
            <a:r>
              <a:rPr spc="-30" dirty="0"/>
              <a:t>Insert </a:t>
            </a:r>
            <a:r>
              <a:rPr spc="-50" dirty="0"/>
              <a:t>graph </a:t>
            </a:r>
            <a:r>
              <a:rPr spc="-80" dirty="0"/>
              <a:t>for </a:t>
            </a:r>
            <a:r>
              <a:rPr spc="-100" dirty="0"/>
              <a:t>better </a:t>
            </a:r>
            <a:r>
              <a:rPr spc="-75" dirty="0"/>
              <a:t>analysis </a:t>
            </a:r>
            <a:r>
              <a:rPr spc="-100" dirty="0"/>
              <a:t>the </a:t>
            </a:r>
            <a:r>
              <a:rPr spc="-50" dirty="0"/>
              <a:t>graph </a:t>
            </a:r>
            <a:r>
              <a:rPr spc="-30" dirty="0"/>
              <a:t>shows </a:t>
            </a:r>
            <a:r>
              <a:rPr spc="-100" dirty="0"/>
              <a:t>the </a:t>
            </a:r>
            <a:r>
              <a:rPr spc="-85" dirty="0"/>
              <a:t>accurate </a:t>
            </a:r>
            <a:r>
              <a:rPr spc="-125" dirty="0"/>
              <a:t>levels </a:t>
            </a:r>
            <a:r>
              <a:rPr spc="-100" dirty="0"/>
              <a:t>and the </a:t>
            </a:r>
            <a:r>
              <a:rPr spc="-95" dirty="0"/>
              <a:t> </a:t>
            </a:r>
            <a:r>
              <a:rPr spc="-105" dirty="0"/>
              <a:t>performance</a:t>
            </a:r>
            <a:r>
              <a:rPr spc="-310" dirty="0"/>
              <a:t> </a:t>
            </a:r>
            <a:r>
              <a:rPr spc="-110" dirty="0"/>
              <a:t>of</a:t>
            </a:r>
            <a:r>
              <a:rPr spc="-305" dirty="0"/>
              <a:t> </a:t>
            </a:r>
            <a:r>
              <a:rPr spc="-165" dirty="0"/>
              <a:t>employees.</a:t>
            </a:r>
            <a:r>
              <a:rPr spc="-310" dirty="0"/>
              <a:t> </a:t>
            </a:r>
            <a:r>
              <a:rPr spc="-85" dirty="0"/>
              <a:t>We</a:t>
            </a:r>
            <a:r>
              <a:rPr spc="-305" dirty="0"/>
              <a:t> </a:t>
            </a:r>
            <a:r>
              <a:rPr spc="-90" dirty="0"/>
              <a:t>can</a:t>
            </a:r>
            <a:r>
              <a:rPr spc="-305" dirty="0"/>
              <a:t> </a:t>
            </a:r>
            <a:r>
              <a:rPr spc="-75" dirty="0"/>
              <a:t>see</a:t>
            </a:r>
            <a:r>
              <a:rPr spc="-310" dirty="0"/>
              <a:t> </a:t>
            </a:r>
            <a:r>
              <a:rPr spc="-100" dirty="0"/>
              <a:t>the</a:t>
            </a:r>
            <a:r>
              <a:rPr spc="-305" dirty="0"/>
              <a:t> </a:t>
            </a:r>
            <a:r>
              <a:rPr spc="-70" dirty="0"/>
              <a:t>various</a:t>
            </a:r>
            <a:r>
              <a:rPr spc="-305" dirty="0"/>
              <a:t> </a:t>
            </a:r>
            <a:r>
              <a:rPr spc="-50" dirty="0"/>
              <a:t>graph</a:t>
            </a:r>
            <a:r>
              <a:rPr spc="-310" dirty="0"/>
              <a:t> </a:t>
            </a:r>
            <a:r>
              <a:rPr spc="-155" dirty="0"/>
              <a:t>by</a:t>
            </a:r>
            <a:r>
              <a:rPr spc="-305" dirty="0"/>
              <a:t> </a:t>
            </a:r>
            <a:r>
              <a:rPr spc="-45" dirty="0"/>
              <a:t>changing</a:t>
            </a:r>
            <a:r>
              <a:rPr spc="-305" dirty="0"/>
              <a:t> </a:t>
            </a:r>
            <a:r>
              <a:rPr spc="-100" dirty="0"/>
              <a:t>the</a:t>
            </a:r>
            <a:r>
              <a:rPr spc="-310" dirty="0"/>
              <a:t> </a:t>
            </a:r>
            <a:r>
              <a:rPr spc="-65" dirty="0"/>
              <a:t>options</a:t>
            </a:r>
            <a:r>
              <a:rPr spc="-305" dirty="0"/>
              <a:t> </a:t>
            </a:r>
            <a:r>
              <a:rPr spc="-105" dirty="0"/>
              <a:t>in</a:t>
            </a:r>
            <a:r>
              <a:rPr spc="-310" dirty="0"/>
              <a:t> </a:t>
            </a:r>
            <a:r>
              <a:rPr spc="-100" dirty="0"/>
              <a:t>the </a:t>
            </a:r>
            <a:r>
              <a:rPr spc="-885" dirty="0"/>
              <a:t> </a:t>
            </a:r>
            <a:r>
              <a:rPr spc="-50" dirty="0"/>
              <a:t>graph</a:t>
            </a:r>
            <a:r>
              <a:rPr spc="-315" dirty="0"/>
              <a:t> </a:t>
            </a:r>
            <a:r>
              <a:rPr spc="-120" dirty="0"/>
              <a:t>options.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030325" y="8043862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799" y="685799"/>
                </a:moveTo>
                <a:lnTo>
                  <a:pt x="0" y="685799"/>
                </a:lnTo>
                <a:lnTo>
                  <a:pt x="0" y="0"/>
                </a:lnTo>
                <a:lnTo>
                  <a:pt x="685799" y="0"/>
                </a:lnTo>
                <a:lnTo>
                  <a:pt x="685799" y="685799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044111" y="2543175"/>
            <a:ext cx="471805" cy="486409"/>
          </a:xfrm>
          <a:custGeom>
            <a:avLst/>
            <a:gdLst/>
            <a:ahLst/>
            <a:cxnLst/>
            <a:rect l="l" t="t" r="r" b="b"/>
            <a:pathLst>
              <a:path w="471804" h="486410">
                <a:moveTo>
                  <a:pt x="471487" y="486221"/>
                </a:moveTo>
                <a:lnTo>
                  <a:pt x="0" y="486221"/>
                </a:lnTo>
                <a:lnTo>
                  <a:pt x="0" y="0"/>
                </a:lnTo>
                <a:lnTo>
                  <a:pt x="471487" y="0"/>
                </a:lnTo>
                <a:lnTo>
                  <a:pt x="471487" y="486221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030325" y="8843962"/>
            <a:ext cx="271780" cy="271780"/>
          </a:xfrm>
          <a:custGeom>
            <a:avLst/>
            <a:gdLst/>
            <a:ahLst/>
            <a:cxnLst/>
            <a:rect l="l" t="t" r="r" b="b"/>
            <a:pathLst>
              <a:path w="271780" h="271779">
                <a:moveTo>
                  <a:pt x="271462" y="271462"/>
                </a:moveTo>
                <a:lnTo>
                  <a:pt x="0" y="271462"/>
                </a:lnTo>
                <a:lnTo>
                  <a:pt x="0" y="0"/>
                </a:lnTo>
                <a:lnTo>
                  <a:pt x="271462" y="0"/>
                </a:lnTo>
                <a:lnTo>
                  <a:pt x="271462" y="271462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00312" y="9701212"/>
            <a:ext cx="114299" cy="266699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RESULT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20297" y="1626551"/>
            <a:ext cx="49339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b="1" dirty="0">
                <a:latin typeface="Trebuchet MS"/>
                <a:cs typeface="Trebuchet MS"/>
              </a:rPr>
              <a:t>S</a:t>
            </a:r>
            <a:endParaRPr sz="72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903126" y="9694764"/>
            <a:ext cx="247650" cy="276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spc="15" dirty="0">
                <a:solidFill>
                  <a:srgbClr val="2D936A"/>
                </a:solidFill>
                <a:latin typeface="Trebuchet MS"/>
                <a:cs typeface="Trebuchet MS"/>
              </a:rPr>
              <a:t>1</a:t>
            </a:r>
            <a:r>
              <a:rPr sz="1650" dirty="0">
                <a:solidFill>
                  <a:srgbClr val="2D936A"/>
                </a:solidFill>
                <a:latin typeface="Trebuchet MS"/>
                <a:cs typeface="Trebuchet MS"/>
              </a:rPr>
              <a:t>2</a:t>
            </a:r>
            <a:endParaRPr sz="1650">
              <a:latin typeface="Trebuchet MS"/>
              <a:cs typeface="Trebuchet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324474" y="2026919"/>
            <a:ext cx="182879" cy="182879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5599310" y="1991300"/>
            <a:ext cx="4064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 MT"/>
                <a:cs typeface="Arial MT"/>
              </a:rPr>
              <a:t>HIGH</a:t>
            </a:r>
            <a:endParaRPr sz="1200">
              <a:latin typeface="Arial MT"/>
              <a:cs typeface="Arial MT"/>
            </a:endParaRPr>
          </a:p>
        </p:txBody>
      </p:sp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297929" y="2026919"/>
            <a:ext cx="182880" cy="182879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6572795" y="1991300"/>
            <a:ext cx="3727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 MT"/>
                <a:cs typeface="Arial MT"/>
              </a:rPr>
              <a:t>LOW</a:t>
            </a:r>
            <a:endParaRPr sz="1200">
              <a:latin typeface="Arial MT"/>
              <a:cs typeface="Arial MT"/>
            </a:endParaRPr>
          </a:p>
        </p:txBody>
      </p:sp>
      <p:pic>
        <p:nvPicPr>
          <p:cNvPr id="13" name="object 1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252334" y="2026919"/>
            <a:ext cx="182880" cy="182879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7527230" y="1991300"/>
            <a:ext cx="3644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 MT"/>
                <a:cs typeface="Arial MT"/>
              </a:rPr>
              <a:t>MED</a:t>
            </a:r>
            <a:endParaRPr sz="1200">
              <a:latin typeface="Arial MT"/>
              <a:cs typeface="Arial MT"/>
            </a:endParaRPr>
          </a:p>
        </p:txBody>
      </p:sp>
      <p:pic>
        <p:nvPicPr>
          <p:cNvPr id="15" name="object 15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178163" y="2026919"/>
            <a:ext cx="182880" cy="182879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8462615" y="1991300"/>
            <a:ext cx="85851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 MT"/>
                <a:cs typeface="Arial MT"/>
              </a:rPr>
              <a:t>VE</a:t>
            </a:r>
            <a:r>
              <a:rPr sz="1200" spc="-25" dirty="0">
                <a:latin typeface="Arial MT"/>
                <a:cs typeface="Arial MT"/>
              </a:rPr>
              <a:t>R</a:t>
            </a:r>
            <a:r>
              <a:rPr sz="1200" dirty="0">
                <a:latin typeface="Arial MT"/>
                <a:cs typeface="Arial MT"/>
              </a:rPr>
              <a:t>Y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HIGH</a:t>
            </a:r>
            <a:endParaRPr sz="1200">
              <a:latin typeface="Arial MT"/>
              <a:cs typeface="Arial MT"/>
            </a:endParaRPr>
          </a:p>
        </p:txBody>
      </p:sp>
      <p:pic>
        <p:nvPicPr>
          <p:cNvPr id="17" name="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618343" y="2026919"/>
            <a:ext cx="182880" cy="182879"/>
          </a:xfrm>
          <a:prstGeom prst="rect">
            <a:avLst/>
          </a:prstGeom>
        </p:spPr>
      </p:pic>
      <p:sp>
        <p:nvSpPr>
          <p:cNvPr id="18" name="object 18"/>
          <p:cNvSpPr txBox="1"/>
          <p:nvPr/>
        </p:nvSpPr>
        <p:spPr>
          <a:xfrm>
            <a:off x="9893299" y="1991300"/>
            <a:ext cx="4914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 MT"/>
                <a:cs typeface="Arial MT"/>
              </a:rPr>
              <a:t>(blank)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434371" y="8493125"/>
            <a:ext cx="3390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 MT"/>
                <a:cs typeface="Arial MT"/>
              </a:rPr>
              <a:t>BPC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549713" y="8493125"/>
            <a:ext cx="4660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 MT"/>
                <a:cs typeface="Arial MT"/>
              </a:rPr>
              <a:t>CCDR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806740" y="8493125"/>
            <a:ext cx="2711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 MT"/>
                <a:cs typeface="Arial MT"/>
              </a:rPr>
              <a:t>EW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938900" y="8493125"/>
            <a:ext cx="3644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 MT"/>
                <a:cs typeface="Arial MT"/>
              </a:rPr>
              <a:t>MSC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134014" y="8493125"/>
            <a:ext cx="3219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 MT"/>
                <a:cs typeface="Arial MT"/>
              </a:rPr>
              <a:t>NEL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8363060" y="8493125"/>
            <a:ext cx="2120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 MT"/>
                <a:cs typeface="Arial MT"/>
              </a:rPr>
              <a:t>PL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9481974" y="8493125"/>
            <a:ext cx="3219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 MT"/>
                <a:cs typeface="Arial MT"/>
              </a:rPr>
              <a:t>PYZ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0648067" y="8493125"/>
            <a:ext cx="3473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 MT"/>
                <a:cs typeface="Arial MT"/>
              </a:rPr>
              <a:t>SVG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1830531" y="8493125"/>
            <a:ext cx="3302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 MT"/>
                <a:cs typeface="Arial MT"/>
              </a:rPr>
              <a:t>TNS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2991861" y="8493125"/>
            <a:ext cx="3562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 MT"/>
                <a:cs typeface="Arial MT"/>
              </a:rPr>
              <a:t>WBL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820192" y="8345487"/>
            <a:ext cx="2374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 MT"/>
                <a:cs typeface="Arial MT"/>
              </a:rPr>
              <a:t>0.0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739825" y="7480072"/>
            <a:ext cx="3225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 MT"/>
                <a:cs typeface="Arial MT"/>
              </a:rPr>
              <a:t>10.0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739825" y="6614659"/>
            <a:ext cx="3225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 MT"/>
                <a:cs typeface="Arial MT"/>
              </a:rPr>
              <a:t>20.0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739825" y="5749244"/>
            <a:ext cx="3225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 MT"/>
                <a:cs typeface="Arial MT"/>
              </a:rPr>
              <a:t>30.0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739825" y="4883829"/>
            <a:ext cx="3225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 MT"/>
                <a:cs typeface="Arial MT"/>
              </a:rPr>
              <a:t>40.0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739825" y="4018415"/>
            <a:ext cx="3225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 MT"/>
                <a:cs typeface="Arial MT"/>
              </a:rPr>
              <a:t>50.0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739825" y="3153002"/>
            <a:ext cx="3225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 MT"/>
                <a:cs typeface="Arial MT"/>
              </a:rPr>
              <a:t>60.0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739825" y="2287587"/>
            <a:ext cx="3225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 MT"/>
                <a:cs typeface="Arial MT"/>
              </a:rPr>
              <a:t>70.0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2171700" y="2400300"/>
            <a:ext cx="11430000" cy="0"/>
          </a:xfrm>
          <a:custGeom>
            <a:avLst/>
            <a:gdLst/>
            <a:ahLst/>
            <a:cxnLst/>
            <a:rect l="l" t="t" r="r" b="b"/>
            <a:pathLst>
              <a:path w="11430000">
                <a:moveTo>
                  <a:pt x="0" y="0"/>
                </a:moveTo>
                <a:lnTo>
                  <a:pt x="11429999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8" name="object 38"/>
          <p:cNvGrpSpPr/>
          <p:nvPr/>
        </p:nvGrpSpPr>
        <p:grpSpPr>
          <a:xfrm>
            <a:off x="2171700" y="2833007"/>
            <a:ext cx="11430000" cy="5630545"/>
            <a:chOff x="2171700" y="2833007"/>
            <a:chExt cx="11430000" cy="5630545"/>
          </a:xfrm>
        </p:grpSpPr>
        <p:sp>
          <p:nvSpPr>
            <p:cNvPr id="39" name="object 39"/>
            <p:cNvSpPr/>
            <p:nvPr/>
          </p:nvSpPr>
          <p:spPr>
            <a:xfrm>
              <a:off x="2171700" y="8455818"/>
              <a:ext cx="11430000" cy="5080"/>
            </a:xfrm>
            <a:custGeom>
              <a:avLst/>
              <a:gdLst/>
              <a:ahLst/>
              <a:cxnLst/>
              <a:rect l="l" t="t" r="r" b="b"/>
              <a:pathLst>
                <a:path w="11430000" h="5079">
                  <a:moveTo>
                    <a:pt x="0" y="0"/>
                  </a:moveTo>
                  <a:lnTo>
                    <a:pt x="174580" y="0"/>
                  </a:lnTo>
                </a:path>
                <a:path w="11430000" h="5079">
                  <a:moveTo>
                    <a:pt x="340432" y="0"/>
                  </a:moveTo>
                  <a:lnTo>
                    <a:pt x="349161" y="0"/>
                  </a:lnTo>
                </a:path>
                <a:path w="11430000" h="5079">
                  <a:moveTo>
                    <a:pt x="515013" y="0"/>
                  </a:moveTo>
                  <a:lnTo>
                    <a:pt x="523742" y="0"/>
                  </a:lnTo>
                </a:path>
                <a:path w="11430000" h="5079">
                  <a:moveTo>
                    <a:pt x="689594" y="0"/>
                  </a:moveTo>
                  <a:lnTo>
                    <a:pt x="698323" y="0"/>
                  </a:lnTo>
                </a:path>
                <a:path w="11430000" h="5079">
                  <a:moveTo>
                    <a:pt x="864174" y="0"/>
                  </a:moveTo>
                  <a:lnTo>
                    <a:pt x="1173980" y="0"/>
                  </a:lnTo>
                </a:path>
                <a:path w="11430000" h="5079">
                  <a:moveTo>
                    <a:pt x="1339832" y="0"/>
                  </a:moveTo>
                  <a:lnTo>
                    <a:pt x="1348561" y="0"/>
                  </a:lnTo>
                </a:path>
                <a:path w="11430000" h="5079">
                  <a:moveTo>
                    <a:pt x="1514412" y="0"/>
                  </a:moveTo>
                  <a:lnTo>
                    <a:pt x="1523142" y="0"/>
                  </a:lnTo>
                </a:path>
                <a:path w="11430000" h="5079">
                  <a:moveTo>
                    <a:pt x="1688993" y="0"/>
                  </a:moveTo>
                  <a:lnTo>
                    <a:pt x="1697722" y="0"/>
                  </a:lnTo>
                </a:path>
                <a:path w="11430000" h="5079">
                  <a:moveTo>
                    <a:pt x="1863574" y="0"/>
                  </a:moveTo>
                  <a:lnTo>
                    <a:pt x="1872303" y="0"/>
                  </a:lnTo>
                </a:path>
                <a:path w="11430000" h="5079">
                  <a:moveTo>
                    <a:pt x="2038155" y="0"/>
                  </a:moveTo>
                  <a:lnTo>
                    <a:pt x="2347960" y="0"/>
                  </a:lnTo>
                </a:path>
                <a:path w="11430000" h="5079">
                  <a:moveTo>
                    <a:pt x="2513812" y="0"/>
                  </a:moveTo>
                  <a:lnTo>
                    <a:pt x="2522541" y="0"/>
                  </a:lnTo>
                </a:path>
                <a:path w="11430000" h="5079">
                  <a:moveTo>
                    <a:pt x="2688393" y="0"/>
                  </a:moveTo>
                  <a:lnTo>
                    <a:pt x="2697122" y="0"/>
                  </a:lnTo>
                </a:path>
                <a:path w="11430000" h="5079">
                  <a:moveTo>
                    <a:pt x="2862974" y="0"/>
                  </a:moveTo>
                  <a:lnTo>
                    <a:pt x="2871703" y="0"/>
                  </a:lnTo>
                </a:path>
                <a:path w="11430000" h="5079">
                  <a:moveTo>
                    <a:pt x="3037555" y="0"/>
                  </a:moveTo>
                  <a:lnTo>
                    <a:pt x="3046284" y="0"/>
                  </a:lnTo>
                </a:path>
                <a:path w="11430000" h="5079">
                  <a:moveTo>
                    <a:pt x="3212135" y="0"/>
                  </a:moveTo>
                  <a:lnTo>
                    <a:pt x="3521941" y="0"/>
                  </a:lnTo>
                </a:path>
                <a:path w="11430000" h="5079">
                  <a:moveTo>
                    <a:pt x="3687793" y="0"/>
                  </a:moveTo>
                  <a:lnTo>
                    <a:pt x="3696521" y="0"/>
                  </a:lnTo>
                </a:path>
                <a:path w="11430000" h="5079">
                  <a:moveTo>
                    <a:pt x="3862373" y="0"/>
                  </a:moveTo>
                  <a:lnTo>
                    <a:pt x="3871102" y="0"/>
                  </a:lnTo>
                </a:path>
                <a:path w="11430000" h="5079">
                  <a:moveTo>
                    <a:pt x="4036954" y="0"/>
                  </a:moveTo>
                  <a:lnTo>
                    <a:pt x="4045683" y="0"/>
                  </a:lnTo>
                </a:path>
                <a:path w="11430000" h="5079">
                  <a:moveTo>
                    <a:pt x="4211535" y="0"/>
                  </a:moveTo>
                  <a:lnTo>
                    <a:pt x="4220264" y="0"/>
                  </a:lnTo>
                </a:path>
                <a:path w="11430000" h="5079">
                  <a:moveTo>
                    <a:pt x="4386116" y="0"/>
                  </a:moveTo>
                  <a:lnTo>
                    <a:pt x="4695921" y="0"/>
                  </a:lnTo>
                </a:path>
                <a:path w="11430000" h="5079">
                  <a:moveTo>
                    <a:pt x="4861773" y="0"/>
                  </a:moveTo>
                  <a:lnTo>
                    <a:pt x="4870502" y="0"/>
                  </a:lnTo>
                </a:path>
                <a:path w="11430000" h="5079">
                  <a:moveTo>
                    <a:pt x="5036354" y="0"/>
                  </a:moveTo>
                  <a:lnTo>
                    <a:pt x="5045083" y="0"/>
                  </a:lnTo>
                </a:path>
                <a:path w="11430000" h="5079">
                  <a:moveTo>
                    <a:pt x="5210934" y="0"/>
                  </a:moveTo>
                  <a:lnTo>
                    <a:pt x="5219664" y="0"/>
                  </a:lnTo>
                </a:path>
                <a:path w="11430000" h="5079">
                  <a:moveTo>
                    <a:pt x="5385515" y="0"/>
                  </a:moveTo>
                  <a:lnTo>
                    <a:pt x="5394244" y="0"/>
                  </a:lnTo>
                </a:path>
                <a:path w="11430000" h="5079">
                  <a:moveTo>
                    <a:pt x="5560096" y="0"/>
                  </a:moveTo>
                  <a:lnTo>
                    <a:pt x="5869902" y="0"/>
                  </a:lnTo>
                </a:path>
                <a:path w="11430000" h="5079">
                  <a:moveTo>
                    <a:pt x="6035753" y="0"/>
                  </a:moveTo>
                  <a:lnTo>
                    <a:pt x="6044482" y="0"/>
                  </a:lnTo>
                </a:path>
                <a:path w="11430000" h="5079">
                  <a:moveTo>
                    <a:pt x="6210334" y="0"/>
                  </a:moveTo>
                  <a:lnTo>
                    <a:pt x="6219064" y="0"/>
                  </a:lnTo>
                </a:path>
                <a:path w="11430000" h="5079">
                  <a:moveTo>
                    <a:pt x="6384915" y="0"/>
                  </a:moveTo>
                  <a:lnTo>
                    <a:pt x="6393644" y="0"/>
                  </a:lnTo>
                </a:path>
                <a:path w="11430000" h="5079">
                  <a:moveTo>
                    <a:pt x="6559496" y="0"/>
                  </a:moveTo>
                  <a:lnTo>
                    <a:pt x="6568225" y="0"/>
                  </a:lnTo>
                </a:path>
                <a:path w="11430000" h="5079">
                  <a:moveTo>
                    <a:pt x="6734076" y="0"/>
                  </a:moveTo>
                  <a:lnTo>
                    <a:pt x="7043882" y="0"/>
                  </a:lnTo>
                </a:path>
                <a:path w="11430000" h="5079">
                  <a:moveTo>
                    <a:pt x="7209734" y="0"/>
                  </a:moveTo>
                  <a:lnTo>
                    <a:pt x="7218463" y="0"/>
                  </a:lnTo>
                </a:path>
                <a:path w="11430000" h="5079">
                  <a:moveTo>
                    <a:pt x="7384314" y="0"/>
                  </a:moveTo>
                  <a:lnTo>
                    <a:pt x="7393044" y="0"/>
                  </a:lnTo>
                </a:path>
                <a:path w="11430000" h="5079">
                  <a:moveTo>
                    <a:pt x="7558895" y="0"/>
                  </a:moveTo>
                  <a:lnTo>
                    <a:pt x="7567625" y="0"/>
                  </a:lnTo>
                </a:path>
                <a:path w="11430000" h="5079">
                  <a:moveTo>
                    <a:pt x="7733476" y="0"/>
                  </a:moveTo>
                  <a:lnTo>
                    <a:pt x="7742205" y="0"/>
                  </a:lnTo>
                </a:path>
                <a:path w="11430000" h="5079">
                  <a:moveTo>
                    <a:pt x="7908057" y="0"/>
                  </a:moveTo>
                  <a:lnTo>
                    <a:pt x="8217863" y="0"/>
                  </a:lnTo>
                </a:path>
                <a:path w="11430000" h="5079">
                  <a:moveTo>
                    <a:pt x="8383714" y="0"/>
                  </a:moveTo>
                  <a:lnTo>
                    <a:pt x="8392444" y="0"/>
                  </a:lnTo>
                </a:path>
                <a:path w="11430000" h="5079">
                  <a:moveTo>
                    <a:pt x="8558295" y="0"/>
                  </a:moveTo>
                  <a:lnTo>
                    <a:pt x="8567024" y="0"/>
                  </a:lnTo>
                </a:path>
                <a:path w="11430000" h="5079">
                  <a:moveTo>
                    <a:pt x="8732876" y="0"/>
                  </a:moveTo>
                  <a:lnTo>
                    <a:pt x="8741605" y="0"/>
                  </a:lnTo>
                </a:path>
                <a:path w="11430000" h="5079">
                  <a:moveTo>
                    <a:pt x="8907457" y="0"/>
                  </a:moveTo>
                  <a:lnTo>
                    <a:pt x="8916186" y="0"/>
                  </a:lnTo>
                </a:path>
                <a:path w="11430000" h="5079">
                  <a:moveTo>
                    <a:pt x="9082037" y="0"/>
                  </a:moveTo>
                  <a:lnTo>
                    <a:pt x="9391843" y="0"/>
                  </a:lnTo>
                </a:path>
                <a:path w="11430000" h="5079">
                  <a:moveTo>
                    <a:pt x="9557694" y="0"/>
                  </a:moveTo>
                  <a:lnTo>
                    <a:pt x="9566424" y="0"/>
                  </a:lnTo>
                </a:path>
                <a:path w="11430000" h="5079">
                  <a:moveTo>
                    <a:pt x="9732276" y="0"/>
                  </a:moveTo>
                  <a:lnTo>
                    <a:pt x="9741005" y="0"/>
                  </a:lnTo>
                </a:path>
                <a:path w="11430000" h="5079">
                  <a:moveTo>
                    <a:pt x="9906857" y="0"/>
                  </a:moveTo>
                  <a:lnTo>
                    <a:pt x="9915585" y="0"/>
                  </a:lnTo>
                </a:path>
                <a:path w="11430000" h="5079">
                  <a:moveTo>
                    <a:pt x="10081437" y="0"/>
                  </a:moveTo>
                  <a:lnTo>
                    <a:pt x="10090167" y="0"/>
                  </a:lnTo>
                </a:path>
                <a:path w="11430000" h="5079">
                  <a:moveTo>
                    <a:pt x="10256018" y="0"/>
                  </a:moveTo>
                  <a:lnTo>
                    <a:pt x="10565824" y="0"/>
                  </a:lnTo>
                </a:path>
                <a:path w="11430000" h="5079">
                  <a:moveTo>
                    <a:pt x="10731675" y="0"/>
                  </a:moveTo>
                  <a:lnTo>
                    <a:pt x="10740405" y="0"/>
                  </a:lnTo>
                </a:path>
                <a:path w="11430000" h="5079">
                  <a:moveTo>
                    <a:pt x="10906256" y="0"/>
                  </a:moveTo>
                  <a:lnTo>
                    <a:pt x="10914985" y="0"/>
                  </a:lnTo>
                </a:path>
                <a:path w="11430000" h="5079">
                  <a:moveTo>
                    <a:pt x="11080836" y="0"/>
                  </a:moveTo>
                  <a:lnTo>
                    <a:pt x="11089566" y="0"/>
                  </a:lnTo>
                </a:path>
                <a:path w="11430000" h="5079">
                  <a:moveTo>
                    <a:pt x="11255417" y="0"/>
                  </a:moveTo>
                  <a:lnTo>
                    <a:pt x="11264147" y="0"/>
                  </a:lnTo>
                </a:path>
                <a:path w="11430000" h="5079">
                  <a:moveTo>
                    <a:pt x="0" y="4762"/>
                  </a:moveTo>
                  <a:lnTo>
                    <a:pt x="11429999" y="4762"/>
                  </a:lnTo>
                </a:path>
              </a:pathLst>
            </a:custGeom>
            <a:ln w="47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2171700" y="7765868"/>
              <a:ext cx="166370" cy="692785"/>
            </a:xfrm>
            <a:custGeom>
              <a:avLst/>
              <a:gdLst/>
              <a:ahLst/>
              <a:cxnLst/>
              <a:rect l="l" t="t" r="r" b="b"/>
              <a:pathLst>
                <a:path w="166369" h="692784">
                  <a:moveTo>
                    <a:pt x="165851" y="692331"/>
                  </a:moveTo>
                  <a:lnTo>
                    <a:pt x="0" y="692331"/>
                  </a:lnTo>
                  <a:lnTo>
                    <a:pt x="0" y="0"/>
                  </a:lnTo>
                  <a:lnTo>
                    <a:pt x="165851" y="0"/>
                  </a:lnTo>
                  <a:lnTo>
                    <a:pt x="165851" y="692331"/>
                  </a:lnTo>
                  <a:close/>
                </a:path>
              </a:pathLst>
            </a:custGeom>
            <a:solidFill>
              <a:srgbClr val="4E81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2171700" y="7592785"/>
              <a:ext cx="174625" cy="0"/>
            </a:xfrm>
            <a:custGeom>
              <a:avLst/>
              <a:gdLst/>
              <a:ahLst/>
              <a:cxnLst/>
              <a:rect l="l" t="t" r="r" b="b"/>
              <a:pathLst>
                <a:path w="174625">
                  <a:moveTo>
                    <a:pt x="0" y="0"/>
                  </a:moveTo>
                  <a:lnTo>
                    <a:pt x="174580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2516497" y="7588023"/>
              <a:ext cx="0" cy="9525"/>
            </a:xfrm>
            <a:custGeom>
              <a:avLst/>
              <a:gdLst/>
              <a:ahLst/>
              <a:cxnLst/>
              <a:rect l="l" t="t" r="r" b="b"/>
              <a:pathLst>
                <a:path h="9525">
                  <a:moveTo>
                    <a:pt x="0" y="0"/>
                  </a:moveTo>
                  <a:lnTo>
                    <a:pt x="0" y="9524"/>
                  </a:lnTo>
                </a:path>
              </a:pathLst>
            </a:custGeom>
            <a:ln w="87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2346280" y="7333161"/>
              <a:ext cx="166370" cy="1125220"/>
            </a:xfrm>
            <a:custGeom>
              <a:avLst/>
              <a:gdLst/>
              <a:ahLst/>
              <a:cxnLst/>
              <a:rect l="l" t="t" r="r" b="b"/>
              <a:pathLst>
                <a:path w="166369" h="1125220">
                  <a:moveTo>
                    <a:pt x="165851" y="1125038"/>
                  </a:moveTo>
                  <a:lnTo>
                    <a:pt x="0" y="1125038"/>
                  </a:lnTo>
                  <a:lnTo>
                    <a:pt x="0" y="0"/>
                  </a:lnTo>
                  <a:lnTo>
                    <a:pt x="165851" y="0"/>
                  </a:lnTo>
                  <a:lnTo>
                    <a:pt x="165851" y="1125038"/>
                  </a:lnTo>
                  <a:close/>
                </a:path>
              </a:pathLst>
            </a:custGeom>
            <a:solidFill>
              <a:srgbClr val="BF4F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2686713" y="7592785"/>
              <a:ext cx="183515" cy="0"/>
            </a:xfrm>
            <a:custGeom>
              <a:avLst/>
              <a:gdLst/>
              <a:ahLst/>
              <a:cxnLst/>
              <a:rect l="l" t="t" r="r" b="b"/>
              <a:pathLst>
                <a:path w="183514">
                  <a:moveTo>
                    <a:pt x="0" y="0"/>
                  </a:moveTo>
                  <a:lnTo>
                    <a:pt x="183309" y="0"/>
                  </a:lnTo>
                </a:path>
              </a:pathLst>
            </a:custGeom>
            <a:ln w="87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2171700" y="5861956"/>
              <a:ext cx="698500" cy="865505"/>
            </a:xfrm>
            <a:custGeom>
              <a:avLst/>
              <a:gdLst/>
              <a:ahLst/>
              <a:cxnLst/>
              <a:rect l="l" t="t" r="r" b="b"/>
              <a:pathLst>
                <a:path w="698500" h="865504">
                  <a:moveTo>
                    <a:pt x="0" y="865414"/>
                  </a:moveTo>
                  <a:lnTo>
                    <a:pt x="349161" y="865414"/>
                  </a:lnTo>
                </a:path>
                <a:path w="698500" h="865504">
                  <a:moveTo>
                    <a:pt x="515013" y="865414"/>
                  </a:moveTo>
                  <a:lnTo>
                    <a:pt x="698323" y="865414"/>
                  </a:lnTo>
                </a:path>
                <a:path w="698500" h="865504">
                  <a:moveTo>
                    <a:pt x="0" y="0"/>
                  </a:moveTo>
                  <a:lnTo>
                    <a:pt x="349161" y="0"/>
                  </a:lnTo>
                </a:path>
                <a:path w="698500" h="865504">
                  <a:moveTo>
                    <a:pt x="515013" y="0"/>
                  </a:moveTo>
                  <a:lnTo>
                    <a:pt x="698323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2520861" y="5256166"/>
              <a:ext cx="166370" cy="3202305"/>
            </a:xfrm>
            <a:custGeom>
              <a:avLst/>
              <a:gdLst/>
              <a:ahLst/>
              <a:cxnLst/>
              <a:rect l="l" t="t" r="r" b="b"/>
              <a:pathLst>
                <a:path w="166369" h="3202304">
                  <a:moveTo>
                    <a:pt x="165851" y="3202032"/>
                  </a:moveTo>
                  <a:lnTo>
                    <a:pt x="0" y="3202032"/>
                  </a:lnTo>
                  <a:lnTo>
                    <a:pt x="0" y="0"/>
                  </a:lnTo>
                  <a:lnTo>
                    <a:pt x="165851" y="0"/>
                  </a:lnTo>
                  <a:lnTo>
                    <a:pt x="165851" y="3202032"/>
                  </a:lnTo>
                  <a:close/>
                </a:path>
              </a:pathLst>
            </a:custGeom>
            <a:solidFill>
              <a:srgbClr val="9A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2695442" y="7852409"/>
              <a:ext cx="166370" cy="605790"/>
            </a:xfrm>
            <a:custGeom>
              <a:avLst/>
              <a:gdLst/>
              <a:ahLst/>
              <a:cxnLst/>
              <a:rect l="l" t="t" r="r" b="b"/>
              <a:pathLst>
                <a:path w="166369" h="605790">
                  <a:moveTo>
                    <a:pt x="165851" y="605789"/>
                  </a:moveTo>
                  <a:lnTo>
                    <a:pt x="0" y="605789"/>
                  </a:lnTo>
                  <a:lnTo>
                    <a:pt x="0" y="0"/>
                  </a:lnTo>
                  <a:lnTo>
                    <a:pt x="165851" y="0"/>
                  </a:lnTo>
                  <a:lnTo>
                    <a:pt x="165851" y="605789"/>
                  </a:lnTo>
                  <a:close/>
                </a:path>
              </a:pathLst>
            </a:custGeom>
            <a:solidFill>
              <a:srgbClr val="8064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3035874" y="7592785"/>
              <a:ext cx="484505" cy="0"/>
            </a:xfrm>
            <a:custGeom>
              <a:avLst/>
              <a:gdLst/>
              <a:ahLst/>
              <a:cxnLst/>
              <a:rect l="l" t="t" r="r" b="b"/>
              <a:pathLst>
                <a:path w="484504">
                  <a:moveTo>
                    <a:pt x="0" y="0"/>
                  </a:moveTo>
                  <a:lnTo>
                    <a:pt x="484386" y="0"/>
                  </a:lnTo>
                </a:path>
              </a:pathLst>
            </a:custGeom>
            <a:ln w="87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3035874" y="6727370"/>
              <a:ext cx="659130" cy="0"/>
            </a:xfrm>
            <a:custGeom>
              <a:avLst/>
              <a:gdLst/>
              <a:ahLst/>
              <a:cxnLst/>
              <a:rect l="l" t="t" r="r" b="b"/>
              <a:pathLst>
                <a:path w="659129">
                  <a:moveTo>
                    <a:pt x="0" y="0"/>
                  </a:moveTo>
                  <a:lnTo>
                    <a:pt x="658967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3035874" y="5859575"/>
              <a:ext cx="1008380" cy="5080"/>
            </a:xfrm>
            <a:custGeom>
              <a:avLst/>
              <a:gdLst/>
              <a:ahLst/>
              <a:cxnLst/>
              <a:rect l="l" t="t" r="r" b="b"/>
              <a:pathLst>
                <a:path w="1008379" h="5079">
                  <a:moveTo>
                    <a:pt x="0" y="4762"/>
                  </a:moveTo>
                  <a:lnTo>
                    <a:pt x="1008128" y="4762"/>
                  </a:lnTo>
                </a:path>
                <a:path w="1008379" h="5079">
                  <a:moveTo>
                    <a:pt x="0" y="0"/>
                  </a:moveTo>
                  <a:lnTo>
                    <a:pt x="1008128" y="0"/>
                  </a:lnTo>
                </a:path>
              </a:pathLst>
            </a:custGeom>
            <a:ln w="47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2171700" y="3265714"/>
              <a:ext cx="3046730" cy="1731010"/>
            </a:xfrm>
            <a:custGeom>
              <a:avLst/>
              <a:gdLst/>
              <a:ahLst/>
              <a:cxnLst/>
              <a:rect l="l" t="t" r="r" b="b"/>
              <a:pathLst>
                <a:path w="3046729" h="1731010">
                  <a:moveTo>
                    <a:pt x="0" y="1730828"/>
                  </a:moveTo>
                  <a:lnTo>
                    <a:pt x="698323" y="1730828"/>
                  </a:lnTo>
                </a:path>
                <a:path w="3046729" h="1731010">
                  <a:moveTo>
                    <a:pt x="864174" y="1730828"/>
                  </a:moveTo>
                  <a:lnTo>
                    <a:pt x="1872303" y="1730828"/>
                  </a:lnTo>
                </a:path>
                <a:path w="3046729" h="1731010">
                  <a:moveTo>
                    <a:pt x="0" y="865414"/>
                  </a:moveTo>
                  <a:lnTo>
                    <a:pt x="698323" y="865414"/>
                  </a:lnTo>
                </a:path>
                <a:path w="3046729" h="1731010">
                  <a:moveTo>
                    <a:pt x="864174" y="865414"/>
                  </a:moveTo>
                  <a:lnTo>
                    <a:pt x="1872303" y="865414"/>
                  </a:lnTo>
                </a:path>
                <a:path w="3046729" h="1731010">
                  <a:moveTo>
                    <a:pt x="0" y="0"/>
                  </a:moveTo>
                  <a:lnTo>
                    <a:pt x="698323" y="0"/>
                  </a:lnTo>
                </a:path>
                <a:path w="3046729" h="1731010">
                  <a:moveTo>
                    <a:pt x="864174" y="0"/>
                  </a:moveTo>
                  <a:lnTo>
                    <a:pt x="3046284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2870023" y="3092631"/>
              <a:ext cx="166370" cy="5365750"/>
            </a:xfrm>
            <a:custGeom>
              <a:avLst/>
              <a:gdLst/>
              <a:ahLst/>
              <a:cxnLst/>
              <a:rect l="l" t="t" r="r" b="b"/>
              <a:pathLst>
                <a:path w="166369" h="5365750">
                  <a:moveTo>
                    <a:pt x="165851" y="5365567"/>
                  </a:moveTo>
                  <a:lnTo>
                    <a:pt x="0" y="5365567"/>
                  </a:lnTo>
                  <a:lnTo>
                    <a:pt x="0" y="0"/>
                  </a:lnTo>
                  <a:lnTo>
                    <a:pt x="165851" y="0"/>
                  </a:lnTo>
                  <a:lnTo>
                    <a:pt x="165851" y="5365567"/>
                  </a:lnTo>
                  <a:close/>
                </a:path>
              </a:pathLst>
            </a:custGeom>
            <a:solidFill>
              <a:srgbClr val="4AAB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3345680" y="8112034"/>
              <a:ext cx="166370" cy="346710"/>
            </a:xfrm>
            <a:custGeom>
              <a:avLst/>
              <a:gdLst/>
              <a:ahLst/>
              <a:cxnLst/>
              <a:rect l="l" t="t" r="r" b="b"/>
              <a:pathLst>
                <a:path w="166370" h="346709">
                  <a:moveTo>
                    <a:pt x="165851" y="346165"/>
                  </a:moveTo>
                  <a:lnTo>
                    <a:pt x="0" y="346165"/>
                  </a:lnTo>
                  <a:lnTo>
                    <a:pt x="0" y="0"/>
                  </a:lnTo>
                  <a:lnTo>
                    <a:pt x="165851" y="0"/>
                  </a:lnTo>
                  <a:lnTo>
                    <a:pt x="165851" y="346165"/>
                  </a:lnTo>
                  <a:close/>
                </a:path>
              </a:pathLst>
            </a:custGeom>
            <a:solidFill>
              <a:srgbClr val="4E81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3686112" y="7592785"/>
              <a:ext cx="8890" cy="0"/>
            </a:xfrm>
            <a:custGeom>
              <a:avLst/>
              <a:gdLst/>
              <a:ahLst/>
              <a:cxnLst/>
              <a:rect l="l" t="t" r="r" b="b"/>
              <a:pathLst>
                <a:path w="8889">
                  <a:moveTo>
                    <a:pt x="0" y="0"/>
                  </a:moveTo>
                  <a:lnTo>
                    <a:pt x="8729" y="0"/>
                  </a:lnTo>
                </a:path>
              </a:pathLst>
            </a:custGeom>
            <a:ln w="87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3520261" y="7333161"/>
              <a:ext cx="166370" cy="1125220"/>
            </a:xfrm>
            <a:custGeom>
              <a:avLst/>
              <a:gdLst/>
              <a:ahLst/>
              <a:cxnLst/>
              <a:rect l="l" t="t" r="r" b="b"/>
              <a:pathLst>
                <a:path w="166370" h="1125220">
                  <a:moveTo>
                    <a:pt x="165851" y="1125038"/>
                  </a:moveTo>
                  <a:lnTo>
                    <a:pt x="0" y="1125038"/>
                  </a:lnTo>
                  <a:lnTo>
                    <a:pt x="0" y="0"/>
                  </a:lnTo>
                  <a:lnTo>
                    <a:pt x="165851" y="0"/>
                  </a:lnTo>
                  <a:lnTo>
                    <a:pt x="165851" y="1125038"/>
                  </a:lnTo>
                  <a:close/>
                </a:path>
              </a:pathLst>
            </a:custGeom>
            <a:solidFill>
              <a:srgbClr val="BF4F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3860693" y="7592785"/>
              <a:ext cx="183515" cy="0"/>
            </a:xfrm>
            <a:custGeom>
              <a:avLst/>
              <a:gdLst/>
              <a:ahLst/>
              <a:cxnLst/>
              <a:rect l="l" t="t" r="r" b="b"/>
              <a:pathLst>
                <a:path w="183514">
                  <a:moveTo>
                    <a:pt x="0" y="0"/>
                  </a:moveTo>
                  <a:lnTo>
                    <a:pt x="183309" y="0"/>
                  </a:lnTo>
                </a:path>
              </a:pathLst>
            </a:custGeom>
            <a:ln w="87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3860693" y="6727370"/>
              <a:ext cx="183515" cy="0"/>
            </a:xfrm>
            <a:custGeom>
              <a:avLst/>
              <a:gdLst/>
              <a:ahLst/>
              <a:cxnLst/>
              <a:rect l="l" t="t" r="r" b="b"/>
              <a:pathLst>
                <a:path w="183514">
                  <a:moveTo>
                    <a:pt x="0" y="0"/>
                  </a:moveTo>
                  <a:lnTo>
                    <a:pt x="183309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3694842" y="5861956"/>
              <a:ext cx="166370" cy="2596515"/>
            </a:xfrm>
            <a:custGeom>
              <a:avLst/>
              <a:gdLst/>
              <a:ahLst/>
              <a:cxnLst/>
              <a:rect l="l" t="t" r="r" b="b"/>
              <a:pathLst>
                <a:path w="166370" h="2596515">
                  <a:moveTo>
                    <a:pt x="165851" y="2596242"/>
                  </a:moveTo>
                  <a:lnTo>
                    <a:pt x="0" y="2596242"/>
                  </a:lnTo>
                  <a:lnTo>
                    <a:pt x="0" y="0"/>
                  </a:lnTo>
                  <a:lnTo>
                    <a:pt x="165851" y="0"/>
                  </a:lnTo>
                  <a:lnTo>
                    <a:pt x="165851" y="2596242"/>
                  </a:lnTo>
                  <a:close/>
                </a:path>
              </a:pathLst>
            </a:custGeom>
            <a:solidFill>
              <a:srgbClr val="9A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3869422" y="7852409"/>
              <a:ext cx="166370" cy="605790"/>
            </a:xfrm>
            <a:custGeom>
              <a:avLst/>
              <a:gdLst/>
              <a:ahLst/>
              <a:cxnLst/>
              <a:rect l="l" t="t" r="r" b="b"/>
              <a:pathLst>
                <a:path w="166370" h="605790">
                  <a:moveTo>
                    <a:pt x="165851" y="605789"/>
                  </a:moveTo>
                  <a:lnTo>
                    <a:pt x="0" y="605789"/>
                  </a:lnTo>
                  <a:lnTo>
                    <a:pt x="0" y="0"/>
                  </a:lnTo>
                  <a:lnTo>
                    <a:pt x="165851" y="0"/>
                  </a:lnTo>
                  <a:lnTo>
                    <a:pt x="165851" y="605789"/>
                  </a:lnTo>
                  <a:close/>
                </a:path>
              </a:pathLst>
            </a:custGeom>
            <a:solidFill>
              <a:srgbClr val="8064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4209855" y="7592785"/>
              <a:ext cx="484505" cy="0"/>
            </a:xfrm>
            <a:custGeom>
              <a:avLst/>
              <a:gdLst/>
              <a:ahLst/>
              <a:cxnLst/>
              <a:rect l="l" t="t" r="r" b="b"/>
              <a:pathLst>
                <a:path w="484504">
                  <a:moveTo>
                    <a:pt x="0" y="0"/>
                  </a:moveTo>
                  <a:lnTo>
                    <a:pt x="484386" y="0"/>
                  </a:lnTo>
                </a:path>
              </a:pathLst>
            </a:custGeom>
            <a:ln w="87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4209855" y="6727370"/>
              <a:ext cx="659130" cy="0"/>
            </a:xfrm>
            <a:custGeom>
              <a:avLst/>
              <a:gdLst/>
              <a:ahLst/>
              <a:cxnLst/>
              <a:rect l="l" t="t" r="r" b="b"/>
              <a:pathLst>
                <a:path w="659129">
                  <a:moveTo>
                    <a:pt x="0" y="0"/>
                  </a:moveTo>
                  <a:lnTo>
                    <a:pt x="658967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4209855" y="5859575"/>
              <a:ext cx="659130" cy="5080"/>
            </a:xfrm>
            <a:custGeom>
              <a:avLst/>
              <a:gdLst/>
              <a:ahLst/>
              <a:cxnLst/>
              <a:rect l="l" t="t" r="r" b="b"/>
              <a:pathLst>
                <a:path w="659129" h="5079">
                  <a:moveTo>
                    <a:pt x="0" y="4762"/>
                  </a:moveTo>
                  <a:lnTo>
                    <a:pt x="658967" y="4762"/>
                  </a:lnTo>
                </a:path>
                <a:path w="659129" h="5079">
                  <a:moveTo>
                    <a:pt x="0" y="0"/>
                  </a:moveTo>
                  <a:lnTo>
                    <a:pt x="658967" y="0"/>
                  </a:lnTo>
                </a:path>
              </a:pathLst>
            </a:custGeom>
            <a:ln w="47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4209855" y="4131128"/>
              <a:ext cx="1008380" cy="865505"/>
            </a:xfrm>
            <a:custGeom>
              <a:avLst/>
              <a:gdLst/>
              <a:ahLst/>
              <a:cxnLst/>
              <a:rect l="l" t="t" r="r" b="b"/>
              <a:pathLst>
                <a:path w="1008379" h="865504">
                  <a:moveTo>
                    <a:pt x="0" y="865414"/>
                  </a:moveTo>
                  <a:lnTo>
                    <a:pt x="1008128" y="865414"/>
                  </a:lnTo>
                </a:path>
                <a:path w="1008379" h="865504">
                  <a:moveTo>
                    <a:pt x="0" y="0"/>
                  </a:moveTo>
                  <a:lnTo>
                    <a:pt x="1008128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4044003" y="3525338"/>
              <a:ext cx="166370" cy="4933315"/>
            </a:xfrm>
            <a:custGeom>
              <a:avLst/>
              <a:gdLst/>
              <a:ahLst/>
              <a:cxnLst/>
              <a:rect l="l" t="t" r="r" b="b"/>
              <a:pathLst>
                <a:path w="166370" h="4933315">
                  <a:moveTo>
                    <a:pt x="165851" y="4932861"/>
                  </a:moveTo>
                  <a:lnTo>
                    <a:pt x="0" y="4932861"/>
                  </a:lnTo>
                  <a:lnTo>
                    <a:pt x="0" y="0"/>
                  </a:lnTo>
                  <a:lnTo>
                    <a:pt x="165851" y="0"/>
                  </a:lnTo>
                  <a:lnTo>
                    <a:pt x="165851" y="4932861"/>
                  </a:lnTo>
                  <a:close/>
                </a:path>
              </a:pathLst>
            </a:custGeom>
            <a:solidFill>
              <a:srgbClr val="4AAB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4519660" y="7679326"/>
              <a:ext cx="166370" cy="779145"/>
            </a:xfrm>
            <a:custGeom>
              <a:avLst/>
              <a:gdLst/>
              <a:ahLst/>
              <a:cxnLst/>
              <a:rect l="l" t="t" r="r" b="b"/>
              <a:pathLst>
                <a:path w="166370" h="779145">
                  <a:moveTo>
                    <a:pt x="165851" y="778872"/>
                  </a:moveTo>
                  <a:lnTo>
                    <a:pt x="0" y="778872"/>
                  </a:lnTo>
                  <a:lnTo>
                    <a:pt x="0" y="0"/>
                  </a:lnTo>
                  <a:lnTo>
                    <a:pt x="165851" y="0"/>
                  </a:lnTo>
                  <a:lnTo>
                    <a:pt x="165851" y="778872"/>
                  </a:lnTo>
                  <a:close/>
                </a:path>
              </a:pathLst>
            </a:custGeom>
            <a:solidFill>
              <a:srgbClr val="4E81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4864457" y="7588421"/>
              <a:ext cx="0" cy="8890"/>
            </a:xfrm>
            <a:custGeom>
              <a:avLst/>
              <a:gdLst/>
              <a:ahLst/>
              <a:cxnLst/>
              <a:rect l="l" t="t" r="r" b="b"/>
              <a:pathLst>
                <a:path h="8890">
                  <a:moveTo>
                    <a:pt x="0" y="0"/>
                  </a:moveTo>
                  <a:lnTo>
                    <a:pt x="0" y="8729"/>
                  </a:lnTo>
                </a:path>
              </a:pathLst>
            </a:custGeom>
            <a:ln w="872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4694241" y="7160078"/>
              <a:ext cx="166370" cy="1298575"/>
            </a:xfrm>
            <a:custGeom>
              <a:avLst/>
              <a:gdLst/>
              <a:ahLst/>
              <a:cxnLst/>
              <a:rect l="l" t="t" r="r" b="b"/>
              <a:pathLst>
                <a:path w="166370" h="1298575">
                  <a:moveTo>
                    <a:pt x="165851" y="1298121"/>
                  </a:moveTo>
                  <a:lnTo>
                    <a:pt x="0" y="1298121"/>
                  </a:lnTo>
                  <a:lnTo>
                    <a:pt x="0" y="0"/>
                  </a:lnTo>
                  <a:lnTo>
                    <a:pt x="165851" y="0"/>
                  </a:lnTo>
                  <a:lnTo>
                    <a:pt x="165851" y="1298121"/>
                  </a:lnTo>
                  <a:close/>
                </a:path>
              </a:pathLst>
            </a:custGeom>
            <a:solidFill>
              <a:srgbClr val="BF4F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5034674" y="7592785"/>
              <a:ext cx="183515" cy="0"/>
            </a:xfrm>
            <a:custGeom>
              <a:avLst/>
              <a:gdLst/>
              <a:ahLst/>
              <a:cxnLst/>
              <a:rect l="l" t="t" r="r" b="b"/>
              <a:pathLst>
                <a:path w="183514">
                  <a:moveTo>
                    <a:pt x="0" y="0"/>
                  </a:moveTo>
                  <a:lnTo>
                    <a:pt x="183310" y="0"/>
                  </a:lnTo>
                </a:path>
              </a:pathLst>
            </a:custGeom>
            <a:ln w="872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5034674" y="6727370"/>
              <a:ext cx="183515" cy="0"/>
            </a:xfrm>
            <a:custGeom>
              <a:avLst/>
              <a:gdLst/>
              <a:ahLst/>
              <a:cxnLst/>
              <a:rect l="l" t="t" r="r" b="b"/>
              <a:pathLst>
                <a:path w="183514">
                  <a:moveTo>
                    <a:pt x="0" y="0"/>
                  </a:moveTo>
                  <a:lnTo>
                    <a:pt x="183310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5034674" y="5859575"/>
              <a:ext cx="183515" cy="5080"/>
            </a:xfrm>
            <a:custGeom>
              <a:avLst/>
              <a:gdLst/>
              <a:ahLst/>
              <a:cxnLst/>
              <a:rect l="l" t="t" r="r" b="b"/>
              <a:pathLst>
                <a:path w="183514" h="5079">
                  <a:moveTo>
                    <a:pt x="0" y="4762"/>
                  </a:moveTo>
                  <a:lnTo>
                    <a:pt x="183310" y="4762"/>
                  </a:lnTo>
                </a:path>
                <a:path w="183514" h="5079">
                  <a:moveTo>
                    <a:pt x="0" y="0"/>
                  </a:moveTo>
                  <a:lnTo>
                    <a:pt x="183310" y="0"/>
                  </a:lnTo>
                </a:path>
              </a:pathLst>
            </a:custGeom>
            <a:ln w="47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4868822" y="5429249"/>
              <a:ext cx="166370" cy="3028950"/>
            </a:xfrm>
            <a:custGeom>
              <a:avLst/>
              <a:gdLst/>
              <a:ahLst/>
              <a:cxnLst/>
              <a:rect l="l" t="t" r="r" b="b"/>
              <a:pathLst>
                <a:path w="166370" h="3028950">
                  <a:moveTo>
                    <a:pt x="165851" y="3028949"/>
                  </a:moveTo>
                  <a:lnTo>
                    <a:pt x="0" y="3028949"/>
                  </a:lnTo>
                  <a:lnTo>
                    <a:pt x="0" y="0"/>
                  </a:lnTo>
                  <a:lnTo>
                    <a:pt x="165851" y="0"/>
                  </a:lnTo>
                  <a:lnTo>
                    <a:pt x="165851" y="3028949"/>
                  </a:lnTo>
                  <a:close/>
                </a:path>
              </a:pathLst>
            </a:custGeom>
            <a:solidFill>
              <a:srgbClr val="9A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5043403" y="8025492"/>
              <a:ext cx="166370" cy="433070"/>
            </a:xfrm>
            <a:custGeom>
              <a:avLst/>
              <a:gdLst/>
              <a:ahLst/>
              <a:cxnLst/>
              <a:rect l="l" t="t" r="r" b="b"/>
              <a:pathLst>
                <a:path w="166370" h="433070">
                  <a:moveTo>
                    <a:pt x="165851" y="432707"/>
                  </a:moveTo>
                  <a:lnTo>
                    <a:pt x="0" y="432707"/>
                  </a:lnTo>
                  <a:lnTo>
                    <a:pt x="0" y="0"/>
                  </a:lnTo>
                  <a:lnTo>
                    <a:pt x="165851" y="0"/>
                  </a:lnTo>
                  <a:lnTo>
                    <a:pt x="165851" y="432707"/>
                  </a:lnTo>
                  <a:close/>
                </a:path>
              </a:pathLst>
            </a:custGeom>
            <a:solidFill>
              <a:srgbClr val="8064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5383835" y="7592785"/>
              <a:ext cx="484505" cy="0"/>
            </a:xfrm>
            <a:custGeom>
              <a:avLst/>
              <a:gdLst/>
              <a:ahLst/>
              <a:cxnLst/>
              <a:rect l="l" t="t" r="r" b="b"/>
              <a:pathLst>
                <a:path w="484504">
                  <a:moveTo>
                    <a:pt x="0" y="0"/>
                  </a:moveTo>
                  <a:lnTo>
                    <a:pt x="484386" y="0"/>
                  </a:lnTo>
                </a:path>
              </a:pathLst>
            </a:custGeom>
            <a:ln w="872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5383835" y="6727370"/>
              <a:ext cx="659130" cy="0"/>
            </a:xfrm>
            <a:custGeom>
              <a:avLst/>
              <a:gdLst/>
              <a:ahLst/>
              <a:cxnLst/>
              <a:rect l="l" t="t" r="r" b="b"/>
              <a:pathLst>
                <a:path w="659129">
                  <a:moveTo>
                    <a:pt x="0" y="0"/>
                  </a:moveTo>
                  <a:lnTo>
                    <a:pt x="658966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5383835" y="5859575"/>
              <a:ext cx="659130" cy="5080"/>
            </a:xfrm>
            <a:custGeom>
              <a:avLst/>
              <a:gdLst/>
              <a:ahLst/>
              <a:cxnLst/>
              <a:rect l="l" t="t" r="r" b="b"/>
              <a:pathLst>
                <a:path w="659129" h="5079">
                  <a:moveTo>
                    <a:pt x="0" y="4762"/>
                  </a:moveTo>
                  <a:lnTo>
                    <a:pt x="658966" y="4762"/>
                  </a:lnTo>
                </a:path>
                <a:path w="659129" h="5079">
                  <a:moveTo>
                    <a:pt x="0" y="0"/>
                  </a:moveTo>
                  <a:lnTo>
                    <a:pt x="658966" y="0"/>
                  </a:lnTo>
                </a:path>
              </a:pathLst>
            </a:custGeom>
            <a:ln w="47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5383835" y="3265714"/>
              <a:ext cx="3356610" cy="1731010"/>
            </a:xfrm>
            <a:custGeom>
              <a:avLst/>
              <a:gdLst/>
              <a:ahLst/>
              <a:cxnLst/>
              <a:rect l="l" t="t" r="r" b="b"/>
              <a:pathLst>
                <a:path w="3356609" h="1731010">
                  <a:moveTo>
                    <a:pt x="0" y="1730828"/>
                  </a:moveTo>
                  <a:lnTo>
                    <a:pt x="1008128" y="1730828"/>
                  </a:lnTo>
                </a:path>
                <a:path w="3356609" h="1731010">
                  <a:moveTo>
                    <a:pt x="0" y="865414"/>
                  </a:moveTo>
                  <a:lnTo>
                    <a:pt x="1008128" y="865414"/>
                  </a:lnTo>
                </a:path>
                <a:path w="3356609" h="1731010">
                  <a:moveTo>
                    <a:pt x="0" y="0"/>
                  </a:moveTo>
                  <a:lnTo>
                    <a:pt x="3356089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5217984" y="3179172"/>
              <a:ext cx="166370" cy="5279390"/>
            </a:xfrm>
            <a:custGeom>
              <a:avLst/>
              <a:gdLst/>
              <a:ahLst/>
              <a:cxnLst/>
              <a:rect l="l" t="t" r="r" b="b"/>
              <a:pathLst>
                <a:path w="166370" h="5279390">
                  <a:moveTo>
                    <a:pt x="165851" y="5279026"/>
                  </a:moveTo>
                  <a:lnTo>
                    <a:pt x="0" y="5279026"/>
                  </a:lnTo>
                  <a:lnTo>
                    <a:pt x="0" y="0"/>
                  </a:lnTo>
                  <a:lnTo>
                    <a:pt x="165851" y="0"/>
                  </a:lnTo>
                  <a:lnTo>
                    <a:pt x="165851" y="5279026"/>
                  </a:lnTo>
                  <a:close/>
                </a:path>
              </a:pathLst>
            </a:custGeom>
            <a:solidFill>
              <a:srgbClr val="4AAB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5693641" y="8025492"/>
              <a:ext cx="166370" cy="433070"/>
            </a:xfrm>
            <a:custGeom>
              <a:avLst/>
              <a:gdLst/>
              <a:ahLst/>
              <a:cxnLst/>
              <a:rect l="l" t="t" r="r" b="b"/>
              <a:pathLst>
                <a:path w="166370" h="433070">
                  <a:moveTo>
                    <a:pt x="165851" y="432707"/>
                  </a:moveTo>
                  <a:lnTo>
                    <a:pt x="0" y="432707"/>
                  </a:lnTo>
                  <a:lnTo>
                    <a:pt x="0" y="0"/>
                  </a:lnTo>
                  <a:lnTo>
                    <a:pt x="165851" y="0"/>
                  </a:lnTo>
                  <a:lnTo>
                    <a:pt x="165851" y="432707"/>
                  </a:lnTo>
                  <a:close/>
                </a:path>
              </a:pathLst>
            </a:custGeom>
            <a:solidFill>
              <a:srgbClr val="4E81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6034073" y="7592785"/>
              <a:ext cx="8890" cy="0"/>
            </a:xfrm>
            <a:custGeom>
              <a:avLst/>
              <a:gdLst/>
              <a:ahLst/>
              <a:cxnLst/>
              <a:rect l="l" t="t" r="r" b="b"/>
              <a:pathLst>
                <a:path w="8889">
                  <a:moveTo>
                    <a:pt x="0" y="0"/>
                  </a:moveTo>
                  <a:lnTo>
                    <a:pt x="8729" y="0"/>
                  </a:lnTo>
                </a:path>
              </a:pathLst>
            </a:custGeom>
            <a:ln w="872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5868222" y="7506243"/>
              <a:ext cx="166370" cy="952500"/>
            </a:xfrm>
            <a:custGeom>
              <a:avLst/>
              <a:gdLst/>
              <a:ahLst/>
              <a:cxnLst/>
              <a:rect l="l" t="t" r="r" b="b"/>
              <a:pathLst>
                <a:path w="166370" h="952500">
                  <a:moveTo>
                    <a:pt x="165851" y="951955"/>
                  </a:moveTo>
                  <a:lnTo>
                    <a:pt x="0" y="951955"/>
                  </a:lnTo>
                  <a:lnTo>
                    <a:pt x="0" y="0"/>
                  </a:lnTo>
                  <a:lnTo>
                    <a:pt x="165851" y="0"/>
                  </a:lnTo>
                  <a:lnTo>
                    <a:pt x="165851" y="951955"/>
                  </a:lnTo>
                  <a:close/>
                </a:path>
              </a:pathLst>
            </a:custGeom>
            <a:solidFill>
              <a:srgbClr val="BF4F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6208654" y="7592785"/>
              <a:ext cx="183515" cy="0"/>
            </a:xfrm>
            <a:custGeom>
              <a:avLst/>
              <a:gdLst/>
              <a:ahLst/>
              <a:cxnLst/>
              <a:rect l="l" t="t" r="r" b="b"/>
              <a:pathLst>
                <a:path w="183514">
                  <a:moveTo>
                    <a:pt x="0" y="0"/>
                  </a:moveTo>
                  <a:lnTo>
                    <a:pt x="183309" y="0"/>
                  </a:lnTo>
                </a:path>
              </a:pathLst>
            </a:custGeom>
            <a:ln w="872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6208654" y="6727370"/>
              <a:ext cx="183515" cy="0"/>
            </a:xfrm>
            <a:custGeom>
              <a:avLst/>
              <a:gdLst/>
              <a:ahLst/>
              <a:cxnLst/>
              <a:rect l="l" t="t" r="r" b="b"/>
              <a:pathLst>
                <a:path w="183514">
                  <a:moveTo>
                    <a:pt x="0" y="0"/>
                  </a:moveTo>
                  <a:lnTo>
                    <a:pt x="183309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6208654" y="5859575"/>
              <a:ext cx="183515" cy="5080"/>
            </a:xfrm>
            <a:custGeom>
              <a:avLst/>
              <a:gdLst/>
              <a:ahLst/>
              <a:cxnLst/>
              <a:rect l="l" t="t" r="r" b="b"/>
              <a:pathLst>
                <a:path w="183514" h="5079">
                  <a:moveTo>
                    <a:pt x="0" y="4762"/>
                  </a:moveTo>
                  <a:lnTo>
                    <a:pt x="183309" y="4762"/>
                  </a:lnTo>
                </a:path>
                <a:path w="183514" h="5079">
                  <a:moveTo>
                    <a:pt x="0" y="0"/>
                  </a:moveTo>
                  <a:lnTo>
                    <a:pt x="183309" y="0"/>
                  </a:lnTo>
                </a:path>
              </a:pathLst>
            </a:custGeom>
            <a:ln w="47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6042802" y="5688874"/>
              <a:ext cx="166370" cy="2769870"/>
            </a:xfrm>
            <a:custGeom>
              <a:avLst/>
              <a:gdLst/>
              <a:ahLst/>
              <a:cxnLst/>
              <a:rect l="l" t="t" r="r" b="b"/>
              <a:pathLst>
                <a:path w="166370" h="2769870">
                  <a:moveTo>
                    <a:pt x="165851" y="2769325"/>
                  </a:moveTo>
                  <a:lnTo>
                    <a:pt x="0" y="2769325"/>
                  </a:lnTo>
                  <a:lnTo>
                    <a:pt x="0" y="0"/>
                  </a:lnTo>
                  <a:lnTo>
                    <a:pt x="165851" y="0"/>
                  </a:lnTo>
                  <a:lnTo>
                    <a:pt x="165851" y="2769325"/>
                  </a:lnTo>
                  <a:close/>
                </a:path>
              </a:pathLst>
            </a:custGeom>
            <a:solidFill>
              <a:srgbClr val="9A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6217383" y="8198575"/>
              <a:ext cx="166370" cy="259715"/>
            </a:xfrm>
            <a:custGeom>
              <a:avLst/>
              <a:gdLst/>
              <a:ahLst/>
              <a:cxnLst/>
              <a:rect l="l" t="t" r="r" b="b"/>
              <a:pathLst>
                <a:path w="166370" h="259715">
                  <a:moveTo>
                    <a:pt x="165851" y="259624"/>
                  </a:moveTo>
                  <a:lnTo>
                    <a:pt x="0" y="259624"/>
                  </a:lnTo>
                  <a:lnTo>
                    <a:pt x="0" y="0"/>
                  </a:lnTo>
                  <a:lnTo>
                    <a:pt x="165851" y="0"/>
                  </a:lnTo>
                  <a:lnTo>
                    <a:pt x="165851" y="259624"/>
                  </a:lnTo>
                  <a:close/>
                </a:path>
              </a:pathLst>
            </a:custGeom>
            <a:solidFill>
              <a:srgbClr val="8064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6557816" y="7592785"/>
              <a:ext cx="659130" cy="0"/>
            </a:xfrm>
            <a:custGeom>
              <a:avLst/>
              <a:gdLst/>
              <a:ahLst/>
              <a:cxnLst/>
              <a:rect l="l" t="t" r="r" b="b"/>
              <a:pathLst>
                <a:path w="659129">
                  <a:moveTo>
                    <a:pt x="0" y="0"/>
                  </a:moveTo>
                  <a:lnTo>
                    <a:pt x="658967" y="0"/>
                  </a:lnTo>
                </a:path>
              </a:pathLst>
            </a:custGeom>
            <a:ln w="872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6557816" y="6727370"/>
              <a:ext cx="659130" cy="0"/>
            </a:xfrm>
            <a:custGeom>
              <a:avLst/>
              <a:gdLst/>
              <a:ahLst/>
              <a:cxnLst/>
              <a:rect l="l" t="t" r="r" b="b"/>
              <a:pathLst>
                <a:path w="659129">
                  <a:moveTo>
                    <a:pt x="0" y="0"/>
                  </a:moveTo>
                  <a:lnTo>
                    <a:pt x="658967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6557816" y="5859575"/>
              <a:ext cx="1008380" cy="5080"/>
            </a:xfrm>
            <a:custGeom>
              <a:avLst/>
              <a:gdLst/>
              <a:ahLst/>
              <a:cxnLst/>
              <a:rect l="l" t="t" r="r" b="b"/>
              <a:pathLst>
                <a:path w="1008379" h="5079">
                  <a:moveTo>
                    <a:pt x="0" y="4762"/>
                  </a:moveTo>
                  <a:lnTo>
                    <a:pt x="1008128" y="4762"/>
                  </a:lnTo>
                </a:path>
                <a:path w="1008379" h="5079">
                  <a:moveTo>
                    <a:pt x="0" y="0"/>
                  </a:moveTo>
                  <a:lnTo>
                    <a:pt x="1008128" y="0"/>
                  </a:lnTo>
                </a:path>
              </a:pathLst>
            </a:custGeom>
            <a:ln w="47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6557816" y="4131128"/>
              <a:ext cx="2182495" cy="865505"/>
            </a:xfrm>
            <a:custGeom>
              <a:avLst/>
              <a:gdLst/>
              <a:ahLst/>
              <a:cxnLst/>
              <a:rect l="l" t="t" r="r" b="b"/>
              <a:pathLst>
                <a:path w="2182495" h="865504">
                  <a:moveTo>
                    <a:pt x="0" y="865414"/>
                  </a:moveTo>
                  <a:lnTo>
                    <a:pt x="1008128" y="865414"/>
                  </a:lnTo>
                </a:path>
                <a:path w="2182495" h="865504">
                  <a:moveTo>
                    <a:pt x="0" y="0"/>
                  </a:moveTo>
                  <a:lnTo>
                    <a:pt x="2182109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6391964" y="3525338"/>
              <a:ext cx="166370" cy="4933315"/>
            </a:xfrm>
            <a:custGeom>
              <a:avLst/>
              <a:gdLst/>
              <a:ahLst/>
              <a:cxnLst/>
              <a:rect l="l" t="t" r="r" b="b"/>
              <a:pathLst>
                <a:path w="166370" h="4933315">
                  <a:moveTo>
                    <a:pt x="165851" y="4932861"/>
                  </a:moveTo>
                  <a:lnTo>
                    <a:pt x="0" y="4932861"/>
                  </a:lnTo>
                  <a:lnTo>
                    <a:pt x="0" y="0"/>
                  </a:lnTo>
                  <a:lnTo>
                    <a:pt x="165851" y="0"/>
                  </a:lnTo>
                  <a:lnTo>
                    <a:pt x="165851" y="4932861"/>
                  </a:lnTo>
                  <a:close/>
                </a:path>
              </a:pathLst>
            </a:custGeom>
            <a:solidFill>
              <a:srgbClr val="4AAB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6867621" y="8112034"/>
              <a:ext cx="166370" cy="346710"/>
            </a:xfrm>
            <a:custGeom>
              <a:avLst/>
              <a:gdLst/>
              <a:ahLst/>
              <a:cxnLst/>
              <a:rect l="l" t="t" r="r" b="b"/>
              <a:pathLst>
                <a:path w="166370" h="346709">
                  <a:moveTo>
                    <a:pt x="165851" y="346165"/>
                  </a:moveTo>
                  <a:lnTo>
                    <a:pt x="0" y="346165"/>
                  </a:lnTo>
                  <a:lnTo>
                    <a:pt x="0" y="0"/>
                  </a:lnTo>
                  <a:lnTo>
                    <a:pt x="165851" y="0"/>
                  </a:lnTo>
                  <a:lnTo>
                    <a:pt x="165851" y="346165"/>
                  </a:lnTo>
                  <a:close/>
                </a:path>
              </a:pathLst>
            </a:custGeom>
            <a:solidFill>
              <a:srgbClr val="4E81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7042202" y="7679326"/>
              <a:ext cx="166370" cy="779145"/>
            </a:xfrm>
            <a:custGeom>
              <a:avLst/>
              <a:gdLst/>
              <a:ahLst/>
              <a:cxnLst/>
              <a:rect l="l" t="t" r="r" b="b"/>
              <a:pathLst>
                <a:path w="166370" h="779145">
                  <a:moveTo>
                    <a:pt x="165851" y="778872"/>
                  </a:moveTo>
                  <a:lnTo>
                    <a:pt x="0" y="778872"/>
                  </a:lnTo>
                  <a:lnTo>
                    <a:pt x="0" y="0"/>
                  </a:lnTo>
                  <a:lnTo>
                    <a:pt x="165851" y="0"/>
                  </a:lnTo>
                  <a:lnTo>
                    <a:pt x="165851" y="778872"/>
                  </a:lnTo>
                  <a:close/>
                </a:path>
              </a:pathLst>
            </a:custGeom>
            <a:solidFill>
              <a:srgbClr val="BF4F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7382635" y="7592785"/>
              <a:ext cx="183515" cy="0"/>
            </a:xfrm>
            <a:custGeom>
              <a:avLst/>
              <a:gdLst/>
              <a:ahLst/>
              <a:cxnLst/>
              <a:rect l="l" t="t" r="r" b="b"/>
              <a:pathLst>
                <a:path w="183515">
                  <a:moveTo>
                    <a:pt x="0" y="0"/>
                  </a:moveTo>
                  <a:lnTo>
                    <a:pt x="183309" y="0"/>
                  </a:lnTo>
                </a:path>
              </a:pathLst>
            </a:custGeom>
            <a:ln w="872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7382635" y="6727370"/>
              <a:ext cx="183515" cy="0"/>
            </a:xfrm>
            <a:custGeom>
              <a:avLst/>
              <a:gdLst/>
              <a:ahLst/>
              <a:cxnLst/>
              <a:rect l="l" t="t" r="r" b="b"/>
              <a:pathLst>
                <a:path w="183515">
                  <a:moveTo>
                    <a:pt x="0" y="0"/>
                  </a:moveTo>
                  <a:lnTo>
                    <a:pt x="183309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7216783" y="6121581"/>
              <a:ext cx="166370" cy="2336800"/>
            </a:xfrm>
            <a:custGeom>
              <a:avLst/>
              <a:gdLst/>
              <a:ahLst/>
              <a:cxnLst/>
              <a:rect l="l" t="t" r="r" b="b"/>
              <a:pathLst>
                <a:path w="166370" h="2336800">
                  <a:moveTo>
                    <a:pt x="165851" y="2336618"/>
                  </a:moveTo>
                  <a:lnTo>
                    <a:pt x="0" y="2336618"/>
                  </a:lnTo>
                  <a:lnTo>
                    <a:pt x="0" y="0"/>
                  </a:lnTo>
                  <a:lnTo>
                    <a:pt x="165851" y="0"/>
                  </a:lnTo>
                  <a:lnTo>
                    <a:pt x="165851" y="2336618"/>
                  </a:lnTo>
                  <a:close/>
                </a:path>
              </a:pathLst>
            </a:custGeom>
            <a:solidFill>
              <a:srgbClr val="9A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7391364" y="8112034"/>
              <a:ext cx="166370" cy="346710"/>
            </a:xfrm>
            <a:custGeom>
              <a:avLst/>
              <a:gdLst/>
              <a:ahLst/>
              <a:cxnLst/>
              <a:rect l="l" t="t" r="r" b="b"/>
              <a:pathLst>
                <a:path w="166370" h="346709">
                  <a:moveTo>
                    <a:pt x="165851" y="346165"/>
                  </a:moveTo>
                  <a:lnTo>
                    <a:pt x="0" y="346165"/>
                  </a:lnTo>
                  <a:lnTo>
                    <a:pt x="0" y="0"/>
                  </a:lnTo>
                  <a:lnTo>
                    <a:pt x="165851" y="0"/>
                  </a:lnTo>
                  <a:lnTo>
                    <a:pt x="165851" y="346165"/>
                  </a:lnTo>
                  <a:close/>
                </a:path>
              </a:pathLst>
            </a:custGeom>
            <a:solidFill>
              <a:srgbClr val="8064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7731796" y="7590603"/>
              <a:ext cx="484505" cy="4445"/>
            </a:xfrm>
            <a:custGeom>
              <a:avLst/>
              <a:gdLst/>
              <a:ahLst/>
              <a:cxnLst/>
              <a:rect l="l" t="t" r="r" b="b"/>
              <a:pathLst>
                <a:path w="484504" h="4445">
                  <a:moveTo>
                    <a:pt x="0" y="4364"/>
                  </a:moveTo>
                  <a:lnTo>
                    <a:pt x="484386" y="4364"/>
                  </a:lnTo>
                </a:path>
                <a:path w="484504" h="4445">
                  <a:moveTo>
                    <a:pt x="0" y="0"/>
                  </a:moveTo>
                  <a:lnTo>
                    <a:pt x="484386" y="0"/>
                  </a:lnTo>
                </a:path>
              </a:pathLst>
            </a:custGeom>
            <a:ln w="43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7731796" y="6727370"/>
              <a:ext cx="659130" cy="0"/>
            </a:xfrm>
            <a:custGeom>
              <a:avLst/>
              <a:gdLst/>
              <a:ahLst/>
              <a:cxnLst/>
              <a:rect l="l" t="t" r="r" b="b"/>
              <a:pathLst>
                <a:path w="659129">
                  <a:moveTo>
                    <a:pt x="0" y="0"/>
                  </a:moveTo>
                  <a:lnTo>
                    <a:pt x="658967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7731796" y="5859575"/>
              <a:ext cx="659130" cy="5080"/>
            </a:xfrm>
            <a:custGeom>
              <a:avLst/>
              <a:gdLst/>
              <a:ahLst/>
              <a:cxnLst/>
              <a:rect l="l" t="t" r="r" b="b"/>
              <a:pathLst>
                <a:path w="659129" h="5079">
                  <a:moveTo>
                    <a:pt x="0" y="4762"/>
                  </a:moveTo>
                  <a:lnTo>
                    <a:pt x="658967" y="4762"/>
                  </a:lnTo>
                </a:path>
                <a:path w="659129" h="5079">
                  <a:moveTo>
                    <a:pt x="0" y="0"/>
                  </a:moveTo>
                  <a:lnTo>
                    <a:pt x="658967" y="0"/>
                  </a:lnTo>
                </a:path>
              </a:pathLst>
            </a:custGeom>
            <a:ln w="47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7731796" y="4996542"/>
              <a:ext cx="1008380" cy="0"/>
            </a:xfrm>
            <a:custGeom>
              <a:avLst/>
              <a:gdLst/>
              <a:ahLst/>
              <a:cxnLst/>
              <a:rect l="l" t="t" r="r" b="b"/>
              <a:pathLst>
                <a:path w="1008379">
                  <a:moveTo>
                    <a:pt x="0" y="0"/>
                  </a:moveTo>
                  <a:lnTo>
                    <a:pt x="1008129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7565944" y="4477294"/>
              <a:ext cx="166370" cy="3981450"/>
            </a:xfrm>
            <a:custGeom>
              <a:avLst/>
              <a:gdLst/>
              <a:ahLst/>
              <a:cxnLst/>
              <a:rect l="l" t="t" r="r" b="b"/>
              <a:pathLst>
                <a:path w="166370" h="3981450">
                  <a:moveTo>
                    <a:pt x="165851" y="3980905"/>
                  </a:moveTo>
                  <a:lnTo>
                    <a:pt x="0" y="3980905"/>
                  </a:lnTo>
                  <a:lnTo>
                    <a:pt x="0" y="0"/>
                  </a:lnTo>
                  <a:lnTo>
                    <a:pt x="165851" y="0"/>
                  </a:lnTo>
                  <a:lnTo>
                    <a:pt x="165851" y="3980905"/>
                  </a:lnTo>
                  <a:close/>
                </a:path>
              </a:pathLst>
            </a:custGeom>
            <a:solidFill>
              <a:srgbClr val="4AAB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8041602" y="7592785"/>
              <a:ext cx="166370" cy="865505"/>
            </a:xfrm>
            <a:custGeom>
              <a:avLst/>
              <a:gdLst/>
              <a:ahLst/>
              <a:cxnLst/>
              <a:rect l="l" t="t" r="r" b="b"/>
              <a:pathLst>
                <a:path w="166370" h="865504">
                  <a:moveTo>
                    <a:pt x="165851" y="865413"/>
                  </a:moveTo>
                  <a:lnTo>
                    <a:pt x="0" y="865413"/>
                  </a:lnTo>
                  <a:lnTo>
                    <a:pt x="0" y="0"/>
                  </a:lnTo>
                  <a:lnTo>
                    <a:pt x="165851" y="0"/>
                  </a:lnTo>
                  <a:lnTo>
                    <a:pt x="165851" y="865413"/>
                  </a:lnTo>
                  <a:close/>
                </a:path>
              </a:pathLst>
            </a:custGeom>
            <a:solidFill>
              <a:srgbClr val="4E81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8382034" y="7590603"/>
              <a:ext cx="8890" cy="4445"/>
            </a:xfrm>
            <a:custGeom>
              <a:avLst/>
              <a:gdLst/>
              <a:ahLst/>
              <a:cxnLst/>
              <a:rect l="l" t="t" r="r" b="b"/>
              <a:pathLst>
                <a:path w="8890" h="4445">
                  <a:moveTo>
                    <a:pt x="0" y="4364"/>
                  </a:moveTo>
                  <a:lnTo>
                    <a:pt x="8729" y="4364"/>
                  </a:lnTo>
                </a:path>
                <a:path w="8890" h="4445">
                  <a:moveTo>
                    <a:pt x="0" y="0"/>
                  </a:moveTo>
                  <a:lnTo>
                    <a:pt x="8729" y="0"/>
                  </a:lnTo>
                </a:path>
              </a:pathLst>
            </a:custGeom>
            <a:ln w="43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8216182" y="7506243"/>
              <a:ext cx="166370" cy="952500"/>
            </a:xfrm>
            <a:custGeom>
              <a:avLst/>
              <a:gdLst/>
              <a:ahLst/>
              <a:cxnLst/>
              <a:rect l="l" t="t" r="r" b="b"/>
              <a:pathLst>
                <a:path w="166370" h="952500">
                  <a:moveTo>
                    <a:pt x="165851" y="951955"/>
                  </a:moveTo>
                  <a:lnTo>
                    <a:pt x="0" y="951955"/>
                  </a:lnTo>
                  <a:lnTo>
                    <a:pt x="0" y="0"/>
                  </a:lnTo>
                  <a:lnTo>
                    <a:pt x="165851" y="0"/>
                  </a:lnTo>
                  <a:lnTo>
                    <a:pt x="165851" y="951955"/>
                  </a:lnTo>
                  <a:close/>
                </a:path>
              </a:pathLst>
            </a:custGeom>
            <a:solidFill>
              <a:srgbClr val="BF4F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8556615" y="7590603"/>
              <a:ext cx="183515" cy="4445"/>
            </a:xfrm>
            <a:custGeom>
              <a:avLst/>
              <a:gdLst/>
              <a:ahLst/>
              <a:cxnLst/>
              <a:rect l="l" t="t" r="r" b="b"/>
              <a:pathLst>
                <a:path w="183515" h="4445">
                  <a:moveTo>
                    <a:pt x="0" y="4364"/>
                  </a:moveTo>
                  <a:lnTo>
                    <a:pt x="183309" y="4364"/>
                  </a:lnTo>
                </a:path>
                <a:path w="183515" h="4445">
                  <a:moveTo>
                    <a:pt x="0" y="0"/>
                  </a:moveTo>
                  <a:lnTo>
                    <a:pt x="183309" y="0"/>
                  </a:lnTo>
                </a:path>
              </a:pathLst>
            </a:custGeom>
            <a:ln w="43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8556615" y="6727370"/>
              <a:ext cx="183515" cy="0"/>
            </a:xfrm>
            <a:custGeom>
              <a:avLst/>
              <a:gdLst/>
              <a:ahLst/>
              <a:cxnLst/>
              <a:rect l="l" t="t" r="r" b="b"/>
              <a:pathLst>
                <a:path w="183515">
                  <a:moveTo>
                    <a:pt x="0" y="0"/>
                  </a:moveTo>
                  <a:lnTo>
                    <a:pt x="183309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8556615" y="5859575"/>
              <a:ext cx="183515" cy="5080"/>
            </a:xfrm>
            <a:custGeom>
              <a:avLst/>
              <a:gdLst/>
              <a:ahLst/>
              <a:cxnLst/>
              <a:rect l="l" t="t" r="r" b="b"/>
              <a:pathLst>
                <a:path w="183515" h="5079">
                  <a:moveTo>
                    <a:pt x="0" y="4762"/>
                  </a:moveTo>
                  <a:lnTo>
                    <a:pt x="183309" y="4762"/>
                  </a:lnTo>
                </a:path>
                <a:path w="183515" h="5079">
                  <a:moveTo>
                    <a:pt x="0" y="0"/>
                  </a:moveTo>
                  <a:lnTo>
                    <a:pt x="183309" y="0"/>
                  </a:lnTo>
                </a:path>
              </a:pathLst>
            </a:custGeom>
            <a:ln w="47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8390764" y="5775415"/>
              <a:ext cx="166370" cy="2682875"/>
            </a:xfrm>
            <a:custGeom>
              <a:avLst/>
              <a:gdLst/>
              <a:ahLst/>
              <a:cxnLst/>
              <a:rect l="l" t="t" r="r" b="b"/>
              <a:pathLst>
                <a:path w="166370" h="2682875">
                  <a:moveTo>
                    <a:pt x="165851" y="2682784"/>
                  </a:moveTo>
                  <a:lnTo>
                    <a:pt x="0" y="2682784"/>
                  </a:lnTo>
                  <a:lnTo>
                    <a:pt x="0" y="0"/>
                  </a:lnTo>
                  <a:lnTo>
                    <a:pt x="165851" y="0"/>
                  </a:lnTo>
                  <a:lnTo>
                    <a:pt x="165851" y="2682784"/>
                  </a:lnTo>
                  <a:close/>
                </a:path>
              </a:pathLst>
            </a:custGeom>
            <a:solidFill>
              <a:srgbClr val="9A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8565344" y="8112034"/>
              <a:ext cx="166370" cy="346710"/>
            </a:xfrm>
            <a:custGeom>
              <a:avLst/>
              <a:gdLst/>
              <a:ahLst/>
              <a:cxnLst/>
              <a:rect l="l" t="t" r="r" b="b"/>
              <a:pathLst>
                <a:path w="166370" h="346709">
                  <a:moveTo>
                    <a:pt x="165851" y="346165"/>
                  </a:moveTo>
                  <a:lnTo>
                    <a:pt x="0" y="346165"/>
                  </a:lnTo>
                  <a:lnTo>
                    <a:pt x="0" y="0"/>
                  </a:lnTo>
                  <a:lnTo>
                    <a:pt x="165851" y="0"/>
                  </a:lnTo>
                  <a:lnTo>
                    <a:pt x="165851" y="346165"/>
                  </a:lnTo>
                  <a:close/>
                </a:path>
              </a:pathLst>
            </a:custGeom>
            <a:solidFill>
              <a:srgbClr val="8064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8905776" y="7590603"/>
              <a:ext cx="309880" cy="4445"/>
            </a:xfrm>
            <a:custGeom>
              <a:avLst/>
              <a:gdLst/>
              <a:ahLst/>
              <a:cxnLst/>
              <a:rect l="l" t="t" r="r" b="b"/>
              <a:pathLst>
                <a:path w="309879" h="4445">
                  <a:moveTo>
                    <a:pt x="0" y="4364"/>
                  </a:moveTo>
                  <a:lnTo>
                    <a:pt x="309806" y="4364"/>
                  </a:lnTo>
                </a:path>
                <a:path w="309879" h="4445">
                  <a:moveTo>
                    <a:pt x="0" y="0"/>
                  </a:moveTo>
                  <a:lnTo>
                    <a:pt x="309806" y="0"/>
                  </a:lnTo>
                </a:path>
              </a:pathLst>
            </a:custGeom>
            <a:ln w="43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8905776" y="6727370"/>
              <a:ext cx="659130" cy="0"/>
            </a:xfrm>
            <a:custGeom>
              <a:avLst/>
              <a:gdLst/>
              <a:ahLst/>
              <a:cxnLst/>
              <a:rect l="l" t="t" r="r" b="b"/>
              <a:pathLst>
                <a:path w="659129">
                  <a:moveTo>
                    <a:pt x="0" y="0"/>
                  </a:moveTo>
                  <a:lnTo>
                    <a:pt x="658967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8905776" y="5859575"/>
              <a:ext cx="659130" cy="5080"/>
            </a:xfrm>
            <a:custGeom>
              <a:avLst/>
              <a:gdLst/>
              <a:ahLst/>
              <a:cxnLst/>
              <a:rect l="l" t="t" r="r" b="b"/>
              <a:pathLst>
                <a:path w="659129" h="5079">
                  <a:moveTo>
                    <a:pt x="0" y="4762"/>
                  </a:moveTo>
                  <a:lnTo>
                    <a:pt x="658967" y="4762"/>
                  </a:lnTo>
                </a:path>
                <a:path w="659129" h="5079">
                  <a:moveTo>
                    <a:pt x="0" y="0"/>
                  </a:moveTo>
                  <a:lnTo>
                    <a:pt x="658967" y="0"/>
                  </a:lnTo>
                </a:path>
              </a:pathLst>
            </a:custGeom>
            <a:ln w="47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8905776" y="4996542"/>
              <a:ext cx="1008380" cy="0"/>
            </a:xfrm>
            <a:custGeom>
              <a:avLst/>
              <a:gdLst/>
              <a:ahLst/>
              <a:cxnLst/>
              <a:rect l="l" t="t" r="r" b="b"/>
              <a:pathLst>
                <a:path w="1008379">
                  <a:moveTo>
                    <a:pt x="0" y="0"/>
                  </a:moveTo>
                  <a:lnTo>
                    <a:pt x="1008129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8905776" y="4128747"/>
              <a:ext cx="4696460" cy="5080"/>
            </a:xfrm>
            <a:custGeom>
              <a:avLst/>
              <a:gdLst/>
              <a:ahLst/>
              <a:cxnLst/>
              <a:rect l="l" t="t" r="r" b="b"/>
              <a:pathLst>
                <a:path w="4696459" h="5079">
                  <a:moveTo>
                    <a:pt x="0" y="4762"/>
                  </a:moveTo>
                  <a:lnTo>
                    <a:pt x="4695922" y="4762"/>
                  </a:lnTo>
                </a:path>
                <a:path w="4696459" h="5079">
                  <a:moveTo>
                    <a:pt x="0" y="0"/>
                  </a:moveTo>
                  <a:lnTo>
                    <a:pt x="4695922" y="0"/>
                  </a:lnTo>
                </a:path>
              </a:pathLst>
            </a:custGeom>
            <a:ln w="47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8905776" y="3265714"/>
              <a:ext cx="4696460" cy="0"/>
            </a:xfrm>
            <a:custGeom>
              <a:avLst/>
              <a:gdLst/>
              <a:ahLst/>
              <a:cxnLst/>
              <a:rect l="l" t="t" r="r" b="b"/>
              <a:pathLst>
                <a:path w="4696459">
                  <a:moveTo>
                    <a:pt x="0" y="0"/>
                  </a:moveTo>
                  <a:lnTo>
                    <a:pt x="4695922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8739925" y="2833007"/>
              <a:ext cx="166370" cy="5625465"/>
            </a:xfrm>
            <a:custGeom>
              <a:avLst/>
              <a:gdLst/>
              <a:ahLst/>
              <a:cxnLst/>
              <a:rect l="l" t="t" r="r" b="b"/>
              <a:pathLst>
                <a:path w="166370" h="5625465">
                  <a:moveTo>
                    <a:pt x="165851" y="5625192"/>
                  </a:moveTo>
                  <a:lnTo>
                    <a:pt x="0" y="5625192"/>
                  </a:lnTo>
                  <a:lnTo>
                    <a:pt x="0" y="0"/>
                  </a:lnTo>
                  <a:lnTo>
                    <a:pt x="165851" y="0"/>
                  </a:lnTo>
                  <a:lnTo>
                    <a:pt x="165851" y="5625192"/>
                  </a:lnTo>
                  <a:close/>
                </a:path>
              </a:pathLst>
            </a:custGeom>
            <a:solidFill>
              <a:srgbClr val="4AAB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9381434" y="7590603"/>
              <a:ext cx="8890" cy="4445"/>
            </a:xfrm>
            <a:custGeom>
              <a:avLst/>
              <a:gdLst/>
              <a:ahLst/>
              <a:cxnLst/>
              <a:rect l="l" t="t" r="r" b="b"/>
              <a:pathLst>
                <a:path w="8890" h="4445">
                  <a:moveTo>
                    <a:pt x="0" y="4364"/>
                  </a:moveTo>
                  <a:lnTo>
                    <a:pt x="8729" y="4364"/>
                  </a:lnTo>
                </a:path>
                <a:path w="8890" h="4445">
                  <a:moveTo>
                    <a:pt x="0" y="0"/>
                  </a:moveTo>
                  <a:lnTo>
                    <a:pt x="8729" y="0"/>
                  </a:lnTo>
                </a:path>
              </a:pathLst>
            </a:custGeom>
            <a:ln w="43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9215583" y="7506243"/>
              <a:ext cx="166370" cy="952500"/>
            </a:xfrm>
            <a:custGeom>
              <a:avLst/>
              <a:gdLst/>
              <a:ahLst/>
              <a:cxnLst/>
              <a:rect l="l" t="t" r="r" b="b"/>
              <a:pathLst>
                <a:path w="166370" h="952500">
                  <a:moveTo>
                    <a:pt x="165851" y="951955"/>
                  </a:moveTo>
                  <a:lnTo>
                    <a:pt x="0" y="951955"/>
                  </a:lnTo>
                  <a:lnTo>
                    <a:pt x="0" y="0"/>
                  </a:lnTo>
                  <a:lnTo>
                    <a:pt x="165851" y="0"/>
                  </a:lnTo>
                  <a:lnTo>
                    <a:pt x="165851" y="951955"/>
                  </a:lnTo>
                  <a:close/>
                </a:path>
              </a:pathLst>
            </a:custGeom>
            <a:solidFill>
              <a:srgbClr val="4E81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9556015" y="7590603"/>
              <a:ext cx="8890" cy="4445"/>
            </a:xfrm>
            <a:custGeom>
              <a:avLst/>
              <a:gdLst/>
              <a:ahLst/>
              <a:cxnLst/>
              <a:rect l="l" t="t" r="r" b="b"/>
              <a:pathLst>
                <a:path w="8890" h="4445">
                  <a:moveTo>
                    <a:pt x="0" y="4364"/>
                  </a:moveTo>
                  <a:lnTo>
                    <a:pt x="8729" y="4364"/>
                  </a:lnTo>
                </a:path>
                <a:path w="8890" h="4445">
                  <a:moveTo>
                    <a:pt x="0" y="0"/>
                  </a:moveTo>
                  <a:lnTo>
                    <a:pt x="8729" y="0"/>
                  </a:lnTo>
                </a:path>
              </a:pathLst>
            </a:custGeom>
            <a:ln w="43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9390163" y="7419702"/>
              <a:ext cx="166370" cy="1038860"/>
            </a:xfrm>
            <a:custGeom>
              <a:avLst/>
              <a:gdLst/>
              <a:ahLst/>
              <a:cxnLst/>
              <a:rect l="l" t="t" r="r" b="b"/>
              <a:pathLst>
                <a:path w="166370" h="1038859">
                  <a:moveTo>
                    <a:pt x="165851" y="1038496"/>
                  </a:moveTo>
                  <a:lnTo>
                    <a:pt x="0" y="1038496"/>
                  </a:lnTo>
                  <a:lnTo>
                    <a:pt x="0" y="0"/>
                  </a:lnTo>
                  <a:lnTo>
                    <a:pt x="165851" y="0"/>
                  </a:lnTo>
                  <a:lnTo>
                    <a:pt x="165851" y="1038496"/>
                  </a:lnTo>
                  <a:close/>
                </a:path>
              </a:pathLst>
            </a:custGeom>
            <a:solidFill>
              <a:srgbClr val="BF4F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9730595" y="7590603"/>
              <a:ext cx="183515" cy="4445"/>
            </a:xfrm>
            <a:custGeom>
              <a:avLst/>
              <a:gdLst/>
              <a:ahLst/>
              <a:cxnLst/>
              <a:rect l="l" t="t" r="r" b="b"/>
              <a:pathLst>
                <a:path w="183515" h="4445">
                  <a:moveTo>
                    <a:pt x="0" y="4364"/>
                  </a:moveTo>
                  <a:lnTo>
                    <a:pt x="183310" y="4364"/>
                  </a:lnTo>
                </a:path>
                <a:path w="183515" h="4445">
                  <a:moveTo>
                    <a:pt x="0" y="0"/>
                  </a:moveTo>
                  <a:lnTo>
                    <a:pt x="183310" y="0"/>
                  </a:lnTo>
                </a:path>
              </a:pathLst>
            </a:custGeom>
            <a:ln w="43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9730595" y="6727370"/>
              <a:ext cx="183515" cy="0"/>
            </a:xfrm>
            <a:custGeom>
              <a:avLst/>
              <a:gdLst/>
              <a:ahLst/>
              <a:cxnLst/>
              <a:rect l="l" t="t" r="r" b="b"/>
              <a:pathLst>
                <a:path w="183515">
                  <a:moveTo>
                    <a:pt x="0" y="0"/>
                  </a:moveTo>
                  <a:lnTo>
                    <a:pt x="183310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9730595" y="5859575"/>
              <a:ext cx="183515" cy="5080"/>
            </a:xfrm>
            <a:custGeom>
              <a:avLst/>
              <a:gdLst/>
              <a:ahLst/>
              <a:cxnLst/>
              <a:rect l="l" t="t" r="r" b="b"/>
              <a:pathLst>
                <a:path w="183515" h="5079">
                  <a:moveTo>
                    <a:pt x="0" y="4762"/>
                  </a:moveTo>
                  <a:lnTo>
                    <a:pt x="183310" y="4762"/>
                  </a:lnTo>
                </a:path>
                <a:path w="183515" h="5079">
                  <a:moveTo>
                    <a:pt x="0" y="0"/>
                  </a:moveTo>
                  <a:lnTo>
                    <a:pt x="183310" y="0"/>
                  </a:lnTo>
                </a:path>
              </a:pathLst>
            </a:custGeom>
            <a:ln w="47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9564744" y="5256166"/>
              <a:ext cx="166370" cy="3202305"/>
            </a:xfrm>
            <a:custGeom>
              <a:avLst/>
              <a:gdLst/>
              <a:ahLst/>
              <a:cxnLst/>
              <a:rect l="l" t="t" r="r" b="b"/>
              <a:pathLst>
                <a:path w="166370" h="3202304">
                  <a:moveTo>
                    <a:pt x="165851" y="3202032"/>
                  </a:moveTo>
                  <a:lnTo>
                    <a:pt x="0" y="3202032"/>
                  </a:lnTo>
                  <a:lnTo>
                    <a:pt x="0" y="0"/>
                  </a:lnTo>
                  <a:lnTo>
                    <a:pt x="165851" y="0"/>
                  </a:lnTo>
                  <a:lnTo>
                    <a:pt x="165851" y="3202032"/>
                  </a:lnTo>
                  <a:close/>
                </a:path>
              </a:pathLst>
            </a:custGeom>
            <a:solidFill>
              <a:srgbClr val="9A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9739324" y="8198575"/>
              <a:ext cx="166370" cy="259715"/>
            </a:xfrm>
            <a:custGeom>
              <a:avLst/>
              <a:gdLst/>
              <a:ahLst/>
              <a:cxnLst/>
              <a:rect l="l" t="t" r="r" b="b"/>
              <a:pathLst>
                <a:path w="166370" h="259715">
                  <a:moveTo>
                    <a:pt x="165851" y="259624"/>
                  </a:moveTo>
                  <a:lnTo>
                    <a:pt x="0" y="259624"/>
                  </a:lnTo>
                  <a:lnTo>
                    <a:pt x="0" y="0"/>
                  </a:lnTo>
                  <a:lnTo>
                    <a:pt x="165851" y="0"/>
                  </a:lnTo>
                  <a:lnTo>
                    <a:pt x="165851" y="259624"/>
                  </a:lnTo>
                  <a:close/>
                </a:path>
              </a:pathLst>
            </a:custGeom>
            <a:solidFill>
              <a:srgbClr val="8064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10079757" y="7590603"/>
              <a:ext cx="309880" cy="4445"/>
            </a:xfrm>
            <a:custGeom>
              <a:avLst/>
              <a:gdLst/>
              <a:ahLst/>
              <a:cxnLst/>
              <a:rect l="l" t="t" r="r" b="b"/>
              <a:pathLst>
                <a:path w="309879" h="4445">
                  <a:moveTo>
                    <a:pt x="0" y="4364"/>
                  </a:moveTo>
                  <a:lnTo>
                    <a:pt x="309806" y="4364"/>
                  </a:lnTo>
                </a:path>
                <a:path w="309879" h="4445">
                  <a:moveTo>
                    <a:pt x="0" y="0"/>
                  </a:moveTo>
                  <a:lnTo>
                    <a:pt x="309806" y="0"/>
                  </a:lnTo>
                </a:path>
              </a:pathLst>
            </a:custGeom>
            <a:ln w="43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10079757" y="6727370"/>
              <a:ext cx="659130" cy="0"/>
            </a:xfrm>
            <a:custGeom>
              <a:avLst/>
              <a:gdLst/>
              <a:ahLst/>
              <a:cxnLst/>
              <a:rect l="l" t="t" r="r" b="b"/>
              <a:pathLst>
                <a:path w="659129">
                  <a:moveTo>
                    <a:pt x="0" y="0"/>
                  </a:moveTo>
                  <a:lnTo>
                    <a:pt x="658967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10079757" y="5859575"/>
              <a:ext cx="659130" cy="5080"/>
            </a:xfrm>
            <a:custGeom>
              <a:avLst/>
              <a:gdLst/>
              <a:ahLst/>
              <a:cxnLst/>
              <a:rect l="l" t="t" r="r" b="b"/>
              <a:pathLst>
                <a:path w="659129" h="5079">
                  <a:moveTo>
                    <a:pt x="0" y="4762"/>
                  </a:moveTo>
                  <a:lnTo>
                    <a:pt x="658967" y="4762"/>
                  </a:lnTo>
                </a:path>
                <a:path w="659129" h="5079">
                  <a:moveTo>
                    <a:pt x="0" y="0"/>
                  </a:moveTo>
                  <a:lnTo>
                    <a:pt x="658967" y="0"/>
                  </a:lnTo>
                </a:path>
              </a:pathLst>
            </a:custGeom>
            <a:ln w="47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10079757" y="4996542"/>
              <a:ext cx="1008380" cy="0"/>
            </a:xfrm>
            <a:custGeom>
              <a:avLst/>
              <a:gdLst/>
              <a:ahLst/>
              <a:cxnLst/>
              <a:rect l="l" t="t" r="r" b="b"/>
              <a:pathLst>
                <a:path w="1008379">
                  <a:moveTo>
                    <a:pt x="0" y="0"/>
                  </a:moveTo>
                  <a:lnTo>
                    <a:pt x="1008129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9913905" y="4217669"/>
              <a:ext cx="166370" cy="4240530"/>
            </a:xfrm>
            <a:custGeom>
              <a:avLst/>
              <a:gdLst/>
              <a:ahLst/>
              <a:cxnLst/>
              <a:rect l="l" t="t" r="r" b="b"/>
              <a:pathLst>
                <a:path w="166370" h="4240530">
                  <a:moveTo>
                    <a:pt x="165851" y="4240529"/>
                  </a:moveTo>
                  <a:lnTo>
                    <a:pt x="0" y="4240529"/>
                  </a:lnTo>
                  <a:lnTo>
                    <a:pt x="0" y="0"/>
                  </a:lnTo>
                  <a:lnTo>
                    <a:pt x="165851" y="0"/>
                  </a:lnTo>
                  <a:lnTo>
                    <a:pt x="165851" y="4240529"/>
                  </a:lnTo>
                  <a:close/>
                </a:path>
              </a:pathLst>
            </a:custGeom>
            <a:solidFill>
              <a:srgbClr val="4AAB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10555414" y="7590603"/>
              <a:ext cx="8890" cy="4445"/>
            </a:xfrm>
            <a:custGeom>
              <a:avLst/>
              <a:gdLst/>
              <a:ahLst/>
              <a:cxnLst/>
              <a:rect l="l" t="t" r="r" b="b"/>
              <a:pathLst>
                <a:path w="8890" h="4445">
                  <a:moveTo>
                    <a:pt x="0" y="4364"/>
                  </a:moveTo>
                  <a:lnTo>
                    <a:pt x="8729" y="4364"/>
                  </a:lnTo>
                </a:path>
                <a:path w="8890" h="4445">
                  <a:moveTo>
                    <a:pt x="0" y="0"/>
                  </a:moveTo>
                  <a:lnTo>
                    <a:pt x="8729" y="0"/>
                  </a:lnTo>
                </a:path>
              </a:pathLst>
            </a:custGeom>
            <a:ln w="43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10389563" y="7333161"/>
              <a:ext cx="166370" cy="1125220"/>
            </a:xfrm>
            <a:custGeom>
              <a:avLst/>
              <a:gdLst/>
              <a:ahLst/>
              <a:cxnLst/>
              <a:rect l="l" t="t" r="r" b="b"/>
              <a:pathLst>
                <a:path w="166370" h="1125220">
                  <a:moveTo>
                    <a:pt x="165851" y="1125038"/>
                  </a:moveTo>
                  <a:lnTo>
                    <a:pt x="0" y="1125038"/>
                  </a:lnTo>
                  <a:lnTo>
                    <a:pt x="0" y="0"/>
                  </a:lnTo>
                  <a:lnTo>
                    <a:pt x="165851" y="0"/>
                  </a:lnTo>
                  <a:lnTo>
                    <a:pt x="165851" y="1125038"/>
                  </a:lnTo>
                  <a:close/>
                </a:path>
              </a:pathLst>
            </a:custGeom>
            <a:solidFill>
              <a:srgbClr val="4E81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10729995" y="7590603"/>
              <a:ext cx="8890" cy="4445"/>
            </a:xfrm>
            <a:custGeom>
              <a:avLst/>
              <a:gdLst/>
              <a:ahLst/>
              <a:cxnLst/>
              <a:rect l="l" t="t" r="r" b="b"/>
              <a:pathLst>
                <a:path w="8890" h="4445">
                  <a:moveTo>
                    <a:pt x="0" y="4364"/>
                  </a:moveTo>
                  <a:lnTo>
                    <a:pt x="8729" y="4364"/>
                  </a:lnTo>
                </a:path>
                <a:path w="8890" h="4445">
                  <a:moveTo>
                    <a:pt x="0" y="0"/>
                  </a:moveTo>
                  <a:lnTo>
                    <a:pt x="8729" y="0"/>
                  </a:lnTo>
                </a:path>
              </a:pathLst>
            </a:custGeom>
            <a:ln w="43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10564144" y="7073536"/>
              <a:ext cx="166370" cy="1384935"/>
            </a:xfrm>
            <a:custGeom>
              <a:avLst/>
              <a:gdLst/>
              <a:ahLst/>
              <a:cxnLst/>
              <a:rect l="l" t="t" r="r" b="b"/>
              <a:pathLst>
                <a:path w="166370" h="1384934">
                  <a:moveTo>
                    <a:pt x="165851" y="1384662"/>
                  </a:moveTo>
                  <a:lnTo>
                    <a:pt x="0" y="1384662"/>
                  </a:lnTo>
                  <a:lnTo>
                    <a:pt x="0" y="0"/>
                  </a:lnTo>
                  <a:lnTo>
                    <a:pt x="165851" y="0"/>
                  </a:lnTo>
                  <a:lnTo>
                    <a:pt x="165851" y="1384662"/>
                  </a:lnTo>
                  <a:close/>
                </a:path>
              </a:pathLst>
            </a:custGeom>
            <a:solidFill>
              <a:srgbClr val="BF4F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10904576" y="7590603"/>
              <a:ext cx="183515" cy="4445"/>
            </a:xfrm>
            <a:custGeom>
              <a:avLst/>
              <a:gdLst/>
              <a:ahLst/>
              <a:cxnLst/>
              <a:rect l="l" t="t" r="r" b="b"/>
              <a:pathLst>
                <a:path w="183515" h="4445">
                  <a:moveTo>
                    <a:pt x="0" y="4364"/>
                  </a:moveTo>
                  <a:lnTo>
                    <a:pt x="183310" y="4364"/>
                  </a:lnTo>
                </a:path>
                <a:path w="183515" h="4445">
                  <a:moveTo>
                    <a:pt x="0" y="0"/>
                  </a:moveTo>
                  <a:lnTo>
                    <a:pt x="183310" y="0"/>
                  </a:lnTo>
                </a:path>
              </a:pathLst>
            </a:custGeom>
            <a:ln w="43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10904576" y="6727370"/>
              <a:ext cx="183515" cy="0"/>
            </a:xfrm>
            <a:custGeom>
              <a:avLst/>
              <a:gdLst/>
              <a:ahLst/>
              <a:cxnLst/>
              <a:rect l="l" t="t" r="r" b="b"/>
              <a:pathLst>
                <a:path w="183515">
                  <a:moveTo>
                    <a:pt x="0" y="0"/>
                  </a:moveTo>
                  <a:lnTo>
                    <a:pt x="183310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10904576" y="5859575"/>
              <a:ext cx="183515" cy="5080"/>
            </a:xfrm>
            <a:custGeom>
              <a:avLst/>
              <a:gdLst/>
              <a:ahLst/>
              <a:cxnLst/>
              <a:rect l="l" t="t" r="r" b="b"/>
              <a:pathLst>
                <a:path w="183515" h="5079">
                  <a:moveTo>
                    <a:pt x="0" y="4762"/>
                  </a:moveTo>
                  <a:lnTo>
                    <a:pt x="183310" y="4762"/>
                  </a:lnTo>
                </a:path>
                <a:path w="183515" h="5079">
                  <a:moveTo>
                    <a:pt x="0" y="0"/>
                  </a:moveTo>
                  <a:lnTo>
                    <a:pt x="183310" y="0"/>
                  </a:lnTo>
                </a:path>
              </a:pathLst>
            </a:custGeom>
            <a:ln w="47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10738724" y="5515791"/>
              <a:ext cx="166370" cy="2942590"/>
            </a:xfrm>
            <a:custGeom>
              <a:avLst/>
              <a:gdLst/>
              <a:ahLst/>
              <a:cxnLst/>
              <a:rect l="l" t="t" r="r" b="b"/>
              <a:pathLst>
                <a:path w="166370" h="2942590">
                  <a:moveTo>
                    <a:pt x="165851" y="2942408"/>
                  </a:moveTo>
                  <a:lnTo>
                    <a:pt x="0" y="2942408"/>
                  </a:lnTo>
                  <a:lnTo>
                    <a:pt x="0" y="0"/>
                  </a:lnTo>
                  <a:lnTo>
                    <a:pt x="165851" y="0"/>
                  </a:lnTo>
                  <a:lnTo>
                    <a:pt x="165851" y="2942408"/>
                  </a:lnTo>
                  <a:close/>
                </a:path>
              </a:pathLst>
            </a:custGeom>
            <a:solidFill>
              <a:srgbClr val="9A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/>
            <p:cNvSpPr/>
            <p:nvPr/>
          </p:nvSpPr>
          <p:spPr>
            <a:xfrm>
              <a:off x="10913305" y="7852409"/>
              <a:ext cx="166370" cy="605790"/>
            </a:xfrm>
            <a:custGeom>
              <a:avLst/>
              <a:gdLst/>
              <a:ahLst/>
              <a:cxnLst/>
              <a:rect l="l" t="t" r="r" b="b"/>
              <a:pathLst>
                <a:path w="166370" h="605790">
                  <a:moveTo>
                    <a:pt x="165851" y="605789"/>
                  </a:moveTo>
                  <a:lnTo>
                    <a:pt x="0" y="605789"/>
                  </a:lnTo>
                  <a:lnTo>
                    <a:pt x="0" y="0"/>
                  </a:lnTo>
                  <a:lnTo>
                    <a:pt x="165851" y="0"/>
                  </a:lnTo>
                  <a:lnTo>
                    <a:pt x="165851" y="605789"/>
                  </a:lnTo>
                  <a:close/>
                </a:path>
              </a:pathLst>
            </a:custGeom>
            <a:solidFill>
              <a:srgbClr val="8064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40"/>
            <p:cNvSpPr/>
            <p:nvPr/>
          </p:nvSpPr>
          <p:spPr>
            <a:xfrm>
              <a:off x="11253737" y="7590603"/>
              <a:ext cx="484505" cy="4445"/>
            </a:xfrm>
            <a:custGeom>
              <a:avLst/>
              <a:gdLst/>
              <a:ahLst/>
              <a:cxnLst/>
              <a:rect l="l" t="t" r="r" b="b"/>
              <a:pathLst>
                <a:path w="484504" h="4445">
                  <a:moveTo>
                    <a:pt x="0" y="4364"/>
                  </a:moveTo>
                  <a:lnTo>
                    <a:pt x="484386" y="4364"/>
                  </a:lnTo>
                </a:path>
                <a:path w="484504" h="4445">
                  <a:moveTo>
                    <a:pt x="0" y="0"/>
                  </a:moveTo>
                  <a:lnTo>
                    <a:pt x="484386" y="0"/>
                  </a:lnTo>
                </a:path>
              </a:pathLst>
            </a:custGeom>
            <a:ln w="43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41"/>
            <p:cNvSpPr/>
            <p:nvPr/>
          </p:nvSpPr>
          <p:spPr>
            <a:xfrm>
              <a:off x="11253737" y="6727370"/>
              <a:ext cx="659130" cy="0"/>
            </a:xfrm>
            <a:custGeom>
              <a:avLst/>
              <a:gdLst/>
              <a:ahLst/>
              <a:cxnLst/>
              <a:rect l="l" t="t" r="r" b="b"/>
              <a:pathLst>
                <a:path w="659129">
                  <a:moveTo>
                    <a:pt x="0" y="0"/>
                  </a:moveTo>
                  <a:lnTo>
                    <a:pt x="658967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42"/>
            <p:cNvSpPr/>
            <p:nvPr/>
          </p:nvSpPr>
          <p:spPr>
            <a:xfrm>
              <a:off x="11253737" y="5859575"/>
              <a:ext cx="1008380" cy="5080"/>
            </a:xfrm>
            <a:custGeom>
              <a:avLst/>
              <a:gdLst/>
              <a:ahLst/>
              <a:cxnLst/>
              <a:rect l="l" t="t" r="r" b="b"/>
              <a:pathLst>
                <a:path w="1008379" h="5079">
                  <a:moveTo>
                    <a:pt x="0" y="4762"/>
                  </a:moveTo>
                  <a:lnTo>
                    <a:pt x="1008129" y="4762"/>
                  </a:lnTo>
                </a:path>
                <a:path w="1008379" h="5079">
                  <a:moveTo>
                    <a:pt x="0" y="0"/>
                  </a:moveTo>
                  <a:lnTo>
                    <a:pt x="1008129" y="0"/>
                  </a:lnTo>
                </a:path>
              </a:pathLst>
            </a:custGeom>
            <a:ln w="47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43"/>
            <p:cNvSpPr/>
            <p:nvPr/>
          </p:nvSpPr>
          <p:spPr>
            <a:xfrm>
              <a:off x="11253737" y="4996542"/>
              <a:ext cx="1008380" cy="0"/>
            </a:xfrm>
            <a:custGeom>
              <a:avLst/>
              <a:gdLst/>
              <a:ahLst/>
              <a:cxnLst/>
              <a:rect l="l" t="t" r="r" b="b"/>
              <a:pathLst>
                <a:path w="1008379">
                  <a:moveTo>
                    <a:pt x="0" y="0"/>
                  </a:moveTo>
                  <a:lnTo>
                    <a:pt x="1008129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4"/>
            <p:cNvSpPr/>
            <p:nvPr/>
          </p:nvSpPr>
          <p:spPr>
            <a:xfrm>
              <a:off x="11087886" y="4736918"/>
              <a:ext cx="166370" cy="3721735"/>
            </a:xfrm>
            <a:custGeom>
              <a:avLst/>
              <a:gdLst/>
              <a:ahLst/>
              <a:cxnLst/>
              <a:rect l="l" t="t" r="r" b="b"/>
              <a:pathLst>
                <a:path w="166370" h="3721734">
                  <a:moveTo>
                    <a:pt x="165851" y="3721281"/>
                  </a:moveTo>
                  <a:lnTo>
                    <a:pt x="0" y="3721281"/>
                  </a:lnTo>
                  <a:lnTo>
                    <a:pt x="0" y="0"/>
                  </a:lnTo>
                  <a:lnTo>
                    <a:pt x="165851" y="0"/>
                  </a:lnTo>
                  <a:lnTo>
                    <a:pt x="165851" y="3721281"/>
                  </a:lnTo>
                  <a:close/>
                </a:path>
              </a:pathLst>
            </a:custGeom>
            <a:solidFill>
              <a:srgbClr val="4AAB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5"/>
            <p:cNvSpPr/>
            <p:nvPr/>
          </p:nvSpPr>
          <p:spPr>
            <a:xfrm>
              <a:off x="11563543" y="7852409"/>
              <a:ext cx="166370" cy="605790"/>
            </a:xfrm>
            <a:custGeom>
              <a:avLst/>
              <a:gdLst/>
              <a:ahLst/>
              <a:cxnLst/>
              <a:rect l="l" t="t" r="r" b="b"/>
              <a:pathLst>
                <a:path w="166370" h="605790">
                  <a:moveTo>
                    <a:pt x="165851" y="605789"/>
                  </a:moveTo>
                  <a:lnTo>
                    <a:pt x="0" y="605789"/>
                  </a:lnTo>
                  <a:lnTo>
                    <a:pt x="0" y="0"/>
                  </a:lnTo>
                  <a:lnTo>
                    <a:pt x="165851" y="0"/>
                  </a:lnTo>
                  <a:lnTo>
                    <a:pt x="165851" y="605789"/>
                  </a:lnTo>
                  <a:close/>
                </a:path>
              </a:pathLst>
            </a:custGeom>
            <a:solidFill>
              <a:srgbClr val="4E81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146"/>
            <p:cNvSpPr/>
            <p:nvPr/>
          </p:nvSpPr>
          <p:spPr>
            <a:xfrm>
              <a:off x="11903975" y="7590603"/>
              <a:ext cx="8890" cy="4445"/>
            </a:xfrm>
            <a:custGeom>
              <a:avLst/>
              <a:gdLst/>
              <a:ahLst/>
              <a:cxnLst/>
              <a:rect l="l" t="t" r="r" b="b"/>
              <a:pathLst>
                <a:path w="8890" h="4445">
                  <a:moveTo>
                    <a:pt x="0" y="4364"/>
                  </a:moveTo>
                  <a:lnTo>
                    <a:pt x="8729" y="4364"/>
                  </a:lnTo>
                </a:path>
                <a:path w="8890" h="4445">
                  <a:moveTo>
                    <a:pt x="0" y="0"/>
                  </a:moveTo>
                  <a:lnTo>
                    <a:pt x="8729" y="0"/>
                  </a:lnTo>
                </a:path>
              </a:pathLst>
            </a:custGeom>
            <a:ln w="43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147"/>
            <p:cNvSpPr/>
            <p:nvPr/>
          </p:nvSpPr>
          <p:spPr>
            <a:xfrm>
              <a:off x="11738124" y="6900454"/>
              <a:ext cx="166370" cy="1558290"/>
            </a:xfrm>
            <a:custGeom>
              <a:avLst/>
              <a:gdLst/>
              <a:ahLst/>
              <a:cxnLst/>
              <a:rect l="l" t="t" r="r" b="b"/>
              <a:pathLst>
                <a:path w="166370" h="1558290">
                  <a:moveTo>
                    <a:pt x="165851" y="1557745"/>
                  </a:moveTo>
                  <a:lnTo>
                    <a:pt x="0" y="1557745"/>
                  </a:lnTo>
                  <a:lnTo>
                    <a:pt x="0" y="0"/>
                  </a:lnTo>
                  <a:lnTo>
                    <a:pt x="165851" y="0"/>
                  </a:lnTo>
                  <a:lnTo>
                    <a:pt x="165851" y="1557745"/>
                  </a:lnTo>
                  <a:close/>
                </a:path>
              </a:pathLst>
            </a:custGeom>
            <a:solidFill>
              <a:srgbClr val="BF4F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148"/>
            <p:cNvSpPr/>
            <p:nvPr/>
          </p:nvSpPr>
          <p:spPr>
            <a:xfrm>
              <a:off x="12078557" y="7590603"/>
              <a:ext cx="183515" cy="4445"/>
            </a:xfrm>
            <a:custGeom>
              <a:avLst/>
              <a:gdLst/>
              <a:ahLst/>
              <a:cxnLst/>
              <a:rect l="l" t="t" r="r" b="b"/>
              <a:pathLst>
                <a:path w="183515" h="4445">
                  <a:moveTo>
                    <a:pt x="0" y="4364"/>
                  </a:moveTo>
                  <a:lnTo>
                    <a:pt x="183309" y="4364"/>
                  </a:lnTo>
                </a:path>
                <a:path w="183515" h="4445">
                  <a:moveTo>
                    <a:pt x="0" y="0"/>
                  </a:moveTo>
                  <a:lnTo>
                    <a:pt x="183309" y="0"/>
                  </a:lnTo>
                </a:path>
              </a:pathLst>
            </a:custGeom>
            <a:ln w="43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149"/>
            <p:cNvSpPr/>
            <p:nvPr/>
          </p:nvSpPr>
          <p:spPr>
            <a:xfrm>
              <a:off x="12078557" y="6727370"/>
              <a:ext cx="183515" cy="0"/>
            </a:xfrm>
            <a:custGeom>
              <a:avLst/>
              <a:gdLst/>
              <a:ahLst/>
              <a:cxnLst/>
              <a:rect l="l" t="t" r="r" b="b"/>
              <a:pathLst>
                <a:path w="183515">
                  <a:moveTo>
                    <a:pt x="0" y="0"/>
                  </a:moveTo>
                  <a:lnTo>
                    <a:pt x="183309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150"/>
            <p:cNvSpPr/>
            <p:nvPr/>
          </p:nvSpPr>
          <p:spPr>
            <a:xfrm>
              <a:off x="11912705" y="6208122"/>
              <a:ext cx="166370" cy="2250440"/>
            </a:xfrm>
            <a:custGeom>
              <a:avLst/>
              <a:gdLst/>
              <a:ahLst/>
              <a:cxnLst/>
              <a:rect l="l" t="t" r="r" b="b"/>
              <a:pathLst>
                <a:path w="166370" h="2250440">
                  <a:moveTo>
                    <a:pt x="165852" y="2250077"/>
                  </a:moveTo>
                  <a:lnTo>
                    <a:pt x="0" y="2250077"/>
                  </a:lnTo>
                  <a:lnTo>
                    <a:pt x="0" y="0"/>
                  </a:lnTo>
                  <a:lnTo>
                    <a:pt x="165852" y="0"/>
                  </a:lnTo>
                  <a:lnTo>
                    <a:pt x="165852" y="2250077"/>
                  </a:lnTo>
                  <a:close/>
                </a:path>
              </a:pathLst>
            </a:custGeom>
            <a:solidFill>
              <a:srgbClr val="9A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151"/>
            <p:cNvSpPr/>
            <p:nvPr/>
          </p:nvSpPr>
          <p:spPr>
            <a:xfrm>
              <a:off x="12087285" y="8198575"/>
              <a:ext cx="166370" cy="259715"/>
            </a:xfrm>
            <a:custGeom>
              <a:avLst/>
              <a:gdLst/>
              <a:ahLst/>
              <a:cxnLst/>
              <a:rect l="l" t="t" r="r" b="b"/>
              <a:pathLst>
                <a:path w="166370" h="259715">
                  <a:moveTo>
                    <a:pt x="165851" y="259624"/>
                  </a:moveTo>
                  <a:lnTo>
                    <a:pt x="0" y="259624"/>
                  </a:lnTo>
                  <a:lnTo>
                    <a:pt x="0" y="0"/>
                  </a:lnTo>
                  <a:lnTo>
                    <a:pt x="165851" y="0"/>
                  </a:lnTo>
                  <a:lnTo>
                    <a:pt x="165851" y="259624"/>
                  </a:lnTo>
                  <a:close/>
                </a:path>
              </a:pathLst>
            </a:custGeom>
            <a:solidFill>
              <a:srgbClr val="8064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152"/>
            <p:cNvSpPr/>
            <p:nvPr/>
          </p:nvSpPr>
          <p:spPr>
            <a:xfrm>
              <a:off x="12427718" y="7590603"/>
              <a:ext cx="484505" cy="4445"/>
            </a:xfrm>
            <a:custGeom>
              <a:avLst/>
              <a:gdLst/>
              <a:ahLst/>
              <a:cxnLst/>
              <a:rect l="l" t="t" r="r" b="b"/>
              <a:pathLst>
                <a:path w="484504" h="4445">
                  <a:moveTo>
                    <a:pt x="0" y="4364"/>
                  </a:moveTo>
                  <a:lnTo>
                    <a:pt x="484386" y="4364"/>
                  </a:lnTo>
                </a:path>
                <a:path w="484504" h="4445">
                  <a:moveTo>
                    <a:pt x="0" y="0"/>
                  </a:moveTo>
                  <a:lnTo>
                    <a:pt x="484386" y="0"/>
                  </a:lnTo>
                </a:path>
              </a:pathLst>
            </a:custGeom>
            <a:ln w="43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153"/>
            <p:cNvSpPr/>
            <p:nvPr/>
          </p:nvSpPr>
          <p:spPr>
            <a:xfrm>
              <a:off x="12427718" y="6727370"/>
              <a:ext cx="659130" cy="0"/>
            </a:xfrm>
            <a:custGeom>
              <a:avLst/>
              <a:gdLst/>
              <a:ahLst/>
              <a:cxnLst/>
              <a:rect l="l" t="t" r="r" b="b"/>
              <a:pathLst>
                <a:path w="659130">
                  <a:moveTo>
                    <a:pt x="0" y="0"/>
                  </a:moveTo>
                  <a:lnTo>
                    <a:pt x="658966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154"/>
            <p:cNvSpPr/>
            <p:nvPr/>
          </p:nvSpPr>
          <p:spPr>
            <a:xfrm>
              <a:off x="12427718" y="5859575"/>
              <a:ext cx="1008380" cy="5080"/>
            </a:xfrm>
            <a:custGeom>
              <a:avLst/>
              <a:gdLst/>
              <a:ahLst/>
              <a:cxnLst/>
              <a:rect l="l" t="t" r="r" b="b"/>
              <a:pathLst>
                <a:path w="1008380" h="5079">
                  <a:moveTo>
                    <a:pt x="0" y="4762"/>
                  </a:moveTo>
                  <a:lnTo>
                    <a:pt x="658966" y="4762"/>
                  </a:lnTo>
                </a:path>
                <a:path w="1008380" h="5079">
                  <a:moveTo>
                    <a:pt x="824818" y="4762"/>
                  </a:moveTo>
                  <a:lnTo>
                    <a:pt x="1008129" y="4762"/>
                  </a:lnTo>
                </a:path>
                <a:path w="1008380" h="5079">
                  <a:moveTo>
                    <a:pt x="0" y="0"/>
                  </a:moveTo>
                  <a:lnTo>
                    <a:pt x="1008129" y="0"/>
                  </a:lnTo>
                </a:path>
              </a:pathLst>
            </a:custGeom>
            <a:ln w="47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155"/>
            <p:cNvSpPr/>
            <p:nvPr/>
          </p:nvSpPr>
          <p:spPr>
            <a:xfrm>
              <a:off x="12427718" y="4996542"/>
              <a:ext cx="1008380" cy="0"/>
            </a:xfrm>
            <a:custGeom>
              <a:avLst/>
              <a:gdLst/>
              <a:ahLst/>
              <a:cxnLst/>
              <a:rect l="l" t="t" r="r" b="b"/>
              <a:pathLst>
                <a:path w="1008380">
                  <a:moveTo>
                    <a:pt x="0" y="0"/>
                  </a:moveTo>
                  <a:lnTo>
                    <a:pt x="1008129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156"/>
            <p:cNvSpPr/>
            <p:nvPr/>
          </p:nvSpPr>
          <p:spPr>
            <a:xfrm>
              <a:off x="12261867" y="4131128"/>
              <a:ext cx="166370" cy="4327525"/>
            </a:xfrm>
            <a:custGeom>
              <a:avLst/>
              <a:gdLst/>
              <a:ahLst/>
              <a:cxnLst/>
              <a:rect l="l" t="t" r="r" b="b"/>
              <a:pathLst>
                <a:path w="166370" h="4327525">
                  <a:moveTo>
                    <a:pt x="165851" y="4327071"/>
                  </a:moveTo>
                  <a:lnTo>
                    <a:pt x="0" y="4327071"/>
                  </a:lnTo>
                  <a:lnTo>
                    <a:pt x="0" y="0"/>
                  </a:lnTo>
                  <a:lnTo>
                    <a:pt x="165851" y="0"/>
                  </a:lnTo>
                  <a:lnTo>
                    <a:pt x="165851" y="4327071"/>
                  </a:lnTo>
                  <a:close/>
                </a:path>
              </a:pathLst>
            </a:custGeom>
            <a:solidFill>
              <a:srgbClr val="4AAB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157"/>
            <p:cNvSpPr/>
            <p:nvPr/>
          </p:nvSpPr>
          <p:spPr>
            <a:xfrm>
              <a:off x="12737524" y="8025492"/>
              <a:ext cx="166370" cy="433070"/>
            </a:xfrm>
            <a:custGeom>
              <a:avLst/>
              <a:gdLst/>
              <a:ahLst/>
              <a:cxnLst/>
              <a:rect l="l" t="t" r="r" b="b"/>
              <a:pathLst>
                <a:path w="166370" h="433070">
                  <a:moveTo>
                    <a:pt x="165851" y="432707"/>
                  </a:moveTo>
                  <a:lnTo>
                    <a:pt x="0" y="432707"/>
                  </a:lnTo>
                  <a:lnTo>
                    <a:pt x="0" y="0"/>
                  </a:lnTo>
                  <a:lnTo>
                    <a:pt x="165851" y="0"/>
                  </a:lnTo>
                  <a:lnTo>
                    <a:pt x="165851" y="432707"/>
                  </a:lnTo>
                  <a:close/>
                </a:path>
              </a:pathLst>
            </a:custGeom>
            <a:solidFill>
              <a:srgbClr val="4E81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158"/>
            <p:cNvSpPr/>
            <p:nvPr/>
          </p:nvSpPr>
          <p:spPr>
            <a:xfrm>
              <a:off x="13077956" y="7590603"/>
              <a:ext cx="8890" cy="4445"/>
            </a:xfrm>
            <a:custGeom>
              <a:avLst/>
              <a:gdLst/>
              <a:ahLst/>
              <a:cxnLst/>
              <a:rect l="l" t="t" r="r" b="b"/>
              <a:pathLst>
                <a:path w="8890" h="4445">
                  <a:moveTo>
                    <a:pt x="0" y="4364"/>
                  </a:moveTo>
                  <a:lnTo>
                    <a:pt x="8728" y="4364"/>
                  </a:lnTo>
                </a:path>
                <a:path w="8890" h="4445">
                  <a:moveTo>
                    <a:pt x="0" y="0"/>
                  </a:moveTo>
                  <a:lnTo>
                    <a:pt x="8728" y="0"/>
                  </a:lnTo>
                </a:path>
              </a:pathLst>
            </a:custGeom>
            <a:ln w="43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159"/>
            <p:cNvSpPr/>
            <p:nvPr/>
          </p:nvSpPr>
          <p:spPr>
            <a:xfrm>
              <a:off x="12912104" y="7419702"/>
              <a:ext cx="166370" cy="1038860"/>
            </a:xfrm>
            <a:custGeom>
              <a:avLst/>
              <a:gdLst/>
              <a:ahLst/>
              <a:cxnLst/>
              <a:rect l="l" t="t" r="r" b="b"/>
              <a:pathLst>
                <a:path w="166369" h="1038859">
                  <a:moveTo>
                    <a:pt x="165851" y="1038496"/>
                  </a:moveTo>
                  <a:lnTo>
                    <a:pt x="0" y="1038496"/>
                  </a:lnTo>
                  <a:lnTo>
                    <a:pt x="0" y="0"/>
                  </a:lnTo>
                  <a:lnTo>
                    <a:pt x="165851" y="0"/>
                  </a:lnTo>
                  <a:lnTo>
                    <a:pt x="165851" y="1038496"/>
                  </a:lnTo>
                  <a:close/>
                </a:path>
              </a:pathLst>
            </a:custGeom>
            <a:solidFill>
              <a:srgbClr val="BF4F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160"/>
            <p:cNvSpPr/>
            <p:nvPr/>
          </p:nvSpPr>
          <p:spPr>
            <a:xfrm>
              <a:off x="13252536" y="7590603"/>
              <a:ext cx="183515" cy="4445"/>
            </a:xfrm>
            <a:custGeom>
              <a:avLst/>
              <a:gdLst/>
              <a:ahLst/>
              <a:cxnLst/>
              <a:rect l="l" t="t" r="r" b="b"/>
              <a:pathLst>
                <a:path w="183515" h="4445">
                  <a:moveTo>
                    <a:pt x="0" y="4364"/>
                  </a:moveTo>
                  <a:lnTo>
                    <a:pt x="183310" y="4364"/>
                  </a:lnTo>
                </a:path>
                <a:path w="183515" h="4445">
                  <a:moveTo>
                    <a:pt x="0" y="0"/>
                  </a:moveTo>
                  <a:lnTo>
                    <a:pt x="183310" y="0"/>
                  </a:lnTo>
                </a:path>
              </a:pathLst>
            </a:custGeom>
            <a:ln w="43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161"/>
            <p:cNvSpPr/>
            <p:nvPr/>
          </p:nvSpPr>
          <p:spPr>
            <a:xfrm>
              <a:off x="13252536" y="6727370"/>
              <a:ext cx="183515" cy="0"/>
            </a:xfrm>
            <a:custGeom>
              <a:avLst/>
              <a:gdLst/>
              <a:ahLst/>
              <a:cxnLst/>
              <a:rect l="l" t="t" r="r" b="b"/>
              <a:pathLst>
                <a:path w="183515">
                  <a:moveTo>
                    <a:pt x="0" y="0"/>
                  </a:moveTo>
                  <a:lnTo>
                    <a:pt x="183310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162"/>
            <p:cNvSpPr/>
            <p:nvPr/>
          </p:nvSpPr>
          <p:spPr>
            <a:xfrm>
              <a:off x="13086684" y="5861956"/>
              <a:ext cx="166370" cy="2596515"/>
            </a:xfrm>
            <a:custGeom>
              <a:avLst/>
              <a:gdLst/>
              <a:ahLst/>
              <a:cxnLst/>
              <a:rect l="l" t="t" r="r" b="b"/>
              <a:pathLst>
                <a:path w="166369" h="2596515">
                  <a:moveTo>
                    <a:pt x="165851" y="2596242"/>
                  </a:moveTo>
                  <a:lnTo>
                    <a:pt x="0" y="2596242"/>
                  </a:lnTo>
                  <a:lnTo>
                    <a:pt x="0" y="0"/>
                  </a:lnTo>
                  <a:lnTo>
                    <a:pt x="165851" y="0"/>
                  </a:lnTo>
                  <a:lnTo>
                    <a:pt x="165851" y="2596242"/>
                  </a:lnTo>
                  <a:close/>
                </a:path>
              </a:pathLst>
            </a:custGeom>
            <a:solidFill>
              <a:srgbClr val="9A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163"/>
            <p:cNvSpPr/>
            <p:nvPr/>
          </p:nvSpPr>
          <p:spPr>
            <a:xfrm>
              <a:off x="13261266" y="8112034"/>
              <a:ext cx="166370" cy="346710"/>
            </a:xfrm>
            <a:custGeom>
              <a:avLst/>
              <a:gdLst/>
              <a:ahLst/>
              <a:cxnLst/>
              <a:rect l="l" t="t" r="r" b="b"/>
              <a:pathLst>
                <a:path w="166369" h="346709">
                  <a:moveTo>
                    <a:pt x="165851" y="346165"/>
                  </a:moveTo>
                  <a:lnTo>
                    <a:pt x="0" y="346165"/>
                  </a:lnTo>
                  <a:lnTo>
                    <a:pt x="0" y="0"/>
                  </a:lnTo>
                  <a:lnTo>
                    <a:pt x="165851" y="0"/>
                  </a:lnTo>
                  <a:lnTo>
                    <a:pt x="165851" y="346165"/>
                  </a:lnTo>
                  <a:close/>
                </a:path>
              </a:pathLst>
            </a:custGeom>
            <a:solidFill>
              <a:srgbClr val="8064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" name="object 164"/>
            <p:cNvSpPr/>
            <p:nvPr/>
          </p:nvSpPr>
          <p:spPr>
            <a:xfrm>
              <a:off x="13435847" y="4304211"/>
              <a:ext cx="166370" cy="4154170"/>
            </a:xfrm>
            <a:custGeom>
              <a:avLst/>
              <a:gdLst/>
              <a:ahLst/>
              <a:cxnLst/>
              <a:rect l="l" t="t" r="r" b="b"/>
              <a:pathLst>
                <a:path w="166369" h="4154170">
                  <a:moveTo>
                    <a:pt x="165851" y="4153988"/>
                  </a:moveTo>
                  <a:lnTo>
                    <a:pt x="0" y="4153988"/>
                  </a:lnTo>
                  <a:lnTo>
                    <a:pt x="0" y="0"/>
                  </a:lnTo>
                  <a:lnTo>
                    <a:pt x="165851" y="0"/>
                  </a:lnTo>
                  <a:lnTo>
                    <a:pt x="165851" y="4153988"/>
                  </a:lnTo>
                  <a:close/>
                </a:path>
              </a:pathLst>
            </a:custGeom>
            <a:solidFill>
              <a:srgbClr val="4AAB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07597" y="536891"/>
            <a:ext cx="915035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  <a:tabLst>
                <a:tab pos="964565" algn="l"/>
                <a:tab pos="2437765" algn="l"/>
                <a:tab pos="3325495" algn="l"/>
                <a:tab pos="5915025" algn="l"/>
                <a:tab pos="7487284" algn="l"/>
              </a:tabLst>
            </a:pPr>
            <a:r>
              <a:rPr sz="4200" dirty="0"/>
              <a:t>Pie	chart	for	</a:t>
            </a:r>
            <a:r>
              <a:rPr sz="4200" spc="-2405" dirty="0"/>
              <a:t>h</a:t>
            </a:r>
            <a:r>
              <a:rPr sz="1800" b="0" baseline="-23148" dirty="0">
                <a:latin typeface="Arial MT"/>
                <a:cs typeface="Arial MT"/>
              </a:rPr>
              <a:t>BP</a:t>
            </a:r>
            <a:r>
              <a:rPr sz="1800" b="0" spc="-97" baseline="-23148" dirty="0">
                <a:latin typeface="Arial MT"/>
                <a:cs typeface="Arial MT"/>
              </a:rPr>
              <a:t>C</a:t>
            </a:r>
            <a:r>
              <a:rPr sz="4200" dirty="0"/>
              <a:t>ig</a:t>
            </a:r>
            <a:r>
              <a:rPr sz="4200" spc="-1040" dirty="0"/>
              <a:t>h</a:t>
            </a:r>
            <a:r>
              <a:rPr sz="1800" b="0" baseline="-23148" dirty="0">
                <a:latin typeface="Arial MT"/>
                <a:cs typeface="Arial MT"/>
              </a:rPr>
              <a:t>CC</a:t>
            </a:r>
            <a:r>
              <a:rPr sz="1800" b="0" spc="-442" baseline="-23148" dirty="0">
                <a:latin typeface="Arial MT"/>
                <a:cs typeface="Arial MT"/>
              </a:rPr>
              <a:t>D</a:t>
            </a:r>
            <a:r>
              <a:rPr sz="4200" spc="-944" dirty="0"/>
              <a:t>l</a:t>
            </a:r>
            <a:r>
              <a:rPr sz="1800" b="0" spc="112" baseline="-23148" dirty="0">
                <a:latin typeface="Arial MT"/>
                <a:cs typeface="Arial MT"/>
              </a:rPr>
              <a:t>R</a:t>
            </a:r>
            <a:r>
              <a:rPr sz="4200" dirty="0"/>
              <a:t>e</a:t>
            </a:r>
            <a:r>
              <a:rPr sz="4200" spc="-60" dirty="0"/>
              <a:t>v</a:t>
            </a:r>
            <a:r>
              <a:rPr sz="1800" b="0" spc="-1117" baseline="-23148" dirty="0">
                <a:latin typeface="Arial MT"/>
                <a:cs typeface="Arial MT"/>
              </a:rPr>
              <a:t>E</a:t>
            </a:r>
            <a:r>
              <a:rPr sz="4200" spc="-1675" dirty="0"/>
              <a:t>e</a:t>
            </a:r>
            <a:r>
              <a:rPr sz="1800" b="0" baseline="-23148" dirty="0">
                <a:latin typeface="Arial MT"/>
                <a:cs typeface="Arial MT"/>
              </a:rPr>
              <a:t>W </a:t>
            </a:r>
            <a:r>
              <a:rPr sz="1800" b="0" spc="-195" baseline="-23148" dirty="0">
                <a:latin typeface="Arial MT"/>
                <a:cs typeface="Arial MT"/>
              </a:rPr>
              <a:t> </a:t>
            </a:r>
            <a:r>
              <a:rPr sz="4200" dirty="0"/>
              <a:t>l	</a:t>
            </a:r>
            <a:r>
              <a:rPr sz="4200" spc="-735" dirty="0"/>
              <a:t>p</a:t>
            </a:r>
            <a:r>
              <a:rPr sz="1800" b="0" spc="-405" baseline="-23148" dirty="0">
                <a:latin typeface="Arial MT"/>
                <a:cs typeface="Arial MT"/>
              </a:rPr>
              <a:t>M</a:t>
            </a:r>
            <a:r>
              <a:rPr sz="4200" spc="-2150" dirty="0"/>
              <a:t>e</a:t>
            </a:r>
            <a:r>
              <a:rPr sz="1800" b="0" baseline="-23148" dirty="0">
                <a:latin typeface="Arial MT"/>
                <a:cs typeface="Arial MT"/>
              </a:rPr>
              <a:t>SC</a:t>
            </a:r>
            <a:r>
              <a:rPr sz="1800" b="0" spc="217" baseline="-23148" dirty="0">
                <a:latin typeface="Arial MT"/>
                <a:cs typeface="Arial MT"/>
              </a:rPr>
              <a:t> </a:t>
            </a:r>
            <a:r>
              <a:rPr sz="4200" dirty="0"/>
              <a:t>rf</a:t>
            </a:r>
            <a:r>
              <a:rPr sz="4200" spc="-1580" dirty="0"/>
              <a:t>o</a:t>
            </a:r>
            <a:r>
              <a:rPr sz="1800" b="0" baseline="-23148" dirty="0">
                <a:latin typeface="Arial MT"/>
                <a:cs typeface="Arial MT"/>
              </a:rPr>
              <a:t>N</a:t>
            </a:r>
            <a:r>
              <a:rPr sz="1800" b="0" spc="-135" baseline="-23148" dirty="0">
                <a:latin typeface="Arial MT"/>
                <a:cs typeface="Arial MT"/>
              </a:rPr>
              <a:t>E</a:t>
            </a:r>
            <a:r>
              <a:rPr sz="4200" spc="-1710" dirty="0"/>
              <a:t>r</a:t>
            </a:r>
            <a:r>
              <a:rPr sz="1800" b="0" baseline="-23148" dirty="0">
                <a:latin typeface="Arial MT"/>
                <a:cs typeface="Arial MT"/>
              </a:rPr>
              <a:t>L	</a:t>
            </a:r>
            <a:r>
              <a:rPr sz="4200" dirty="0"/>
              <a:t>m</a:t>
            </a:r>
            <a:r>
              <a:rPr sz="4200" spc="-2160" dirty="0"/>
              <a:t>a</a:t>
            </a:r>
            <a:r>
              <a:rPr sz="1800" b="0" baseline="-23148" dirty="0">
                <a:latin typeface="Arial MT"/>
                <a:cs typeface="Arial MT"/>
              </a:rPr>
              <a:t>PL </a:t>
            </a:r>
            <a:r>
              <a:rPr sz="1800" b="0" spc="30" baseline="-23148" dirty="0">
                <a:latin typeface="Arial MT"/>
                <a:cs typeface="Arial MT"/>
              </a:rPr>
              <a:t> </a:t>
            </a:r>
            <a:r>
              <a:rPr sz="4200" dirty="0"/>
              <a:t>nce</a:t>
            </a:r>
            <a:endParaRPr sz="4200">
              <a:latin typeface="Arial MT"/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25389" y="1455419"/>
            <a:ext cx="182879" cy="18287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922644" y="1455419"/>
            <a:ext cx="182879" cy="18287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848474" y="1455419"/>
            <a:ext cx="182880" cy="18287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755254" y="1455419"/>
            <a:ext cx="182880" cy="182879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5300314" y="1434117"/>
            <a:ext cx="30949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18844" algn="l"/>
                <a:tab pos="1844675" algn="l"/>
                <a:tab pos="2751455" algn="l"/>
              </a:tabLst>
            </a:pPr>
            <a:r>
              <a:rPr sz="1200" dirty="0">
                <a:latin typeface="Arial MT"/>
                <a:cs typeface="Arial MT"/>
              </a:rPr>
              <a:t>PYZ	SVG	TNS	WBL</a:t>
            </a:r>
            <a:endParaRPr sz="1200">
              <a:latin typeface="Arial MT"/>
              <a:cs typeface="Arial MT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5543631" y="1828800"/>
            <a:ext cx="5486400" cy="5486400"/>
            <a:chOff x="5543631" y="1828800"/>
            <a:chExt cx="5486400" cy="5486400"/>
          </a:xfrm>
        </p:grpSpPr>
        <p:sp>
          <p:nvSpPr>
            <p:cNvPr id="9" name="object 9"/>
            <p:cNvSpPr/>
            <p:nvPr/>
          </p:nvSpPr>
          <p:spPr>
            <a:xfrm>
              <a:off x="8286749" y="1828800"/>
              <a:ext cx="1685289" cy="2743200"/>
            </a:xfrm>
            <a:custGeom>
              <a:avLst/>
              <a:gdLst/>
              <a:ahLst/>
              <a:cxnLst/>
              <a:rect l="l" t="t" r="r" b="b"/>
              <a:pathLst>
                <a:path w="1685290" h="2743200">
                  <a:moveTo>
                    <a:pt x="0" y="2743199"/>
                  </a:moveTo>
                  <a:lnTo>
                    <a:pt x="0" y="0"/>
                  </a:lnTo>
                  <a:lnTo>
                    <a:pt x="56705" y="585"/>
                  </a:lnTo>
                  <a:lnTo>
                    <a:pt x="113362" y="2342"/>
                  </a:lnTo>
                  <a:lnTo>
                    <a:pt x="169971" y="5270"/>
                  </a:lnTo>
                  <a:lnTo>
                    <a:pt x="226531" y="9369"/>
                  </a:lnTo>
                  <a:lnTo>
                    <a:pt x="282995" y="14635"/>
                  </a:lnTo>
                  <a:lnTo>
                    <a:pt x="339313" y="21065"/>
                  </a:lnTo>
                  <a:lnTo>
                    <a:pt x="395487" y="28657"/>
                  </a:lnTo>
                  <a:lnTo>
                    <a:pt x="451515" y="37413"/>
                  </a:lnTo>
                  <a:lnTo>
                    <a:pt x="507351" y="47324"/>
                  </a:lnTo>
                  <a:lnTo>
                    <a:pt x="562946" y="58382"/>
                  </a:lnTo>
                  <a:lnTo>
                    <a:pt x="618301" y="70588"/>
                  </a:lnTo>
                  <a:lnTo>
                    <a:pt x="673415" y="83941"/>
                  </a:lnTo>
                  <a:lnTo>
                    <a:pt x="728242" y="98429"/>
                  </a:lnTo>
                  <a:lnTo>
                    <a:pt x="782734" y="114040"/>
                  </a:lnTo>
                  <a:lnTo>
                    <a:pt x="836892" y="130775"/>
                  </a:lnTo>
                  <a:lnTo>
                    <a:pt x="890715" y="148634"/>
                  </a:lnTo>
                  <a:lnTo>
                    <a:pt x="944158" y="167600"/>
                  </a:lnTo>
                  <a:lnTo>
                    <a:pt x="997175" y="187658"/>
                  </a:lnTo>
                  <a:lnTo>
                    <a:pt x="1049766" y="208808"/>
                  </a:lnTo>
                  <a:lnTo>
                    <a:pt x="1101930" y="231050"/>
                  </a:lnTo>
                  <a:lnTo>
                    <a:pt x="1153625" y="254365"/>
                  </a:lnTo>
                  <a:lnTo>
                    <a:pt x="1204804" y="278732"/>
                  </a:lnTo>
                  <a:lnTo>
                    <a:pt x="1255469" y="304153"/>
                  </a:lnTo>
                  <a:lnTo>
                    <a:pt x="1305618" y="330627"/>
                  </a:lnTo>
                  <a:lnTo>
                    <a:pt x="1355211" y="358131"/>
                  </a:lnTo>
                  <a:lnTo>
                    <a:pt x="1404203" y="386642"/>
                  </a:lnTo>
                  <a:lnTo>
                    <a:pt x="1452596" y="416159"/>
                  </a:lnTo>
                  <a:lnTo>
                    <a:pt x="1500388" y="446684"/>
                  </a:lnTo>
                  <a:lnTo>
                    <a:pt x="1547540" y="478189"/>
                  </a:lnTo>
                  <a:lnTo>
                    <a:pt x="1594010" y="510649"/>
                  </a:lnTo>
                  <a:lnTo>
                    <a:pt x="1639800" y="544062"/>
                  </a:lnTo>
                  <a:lnTo>
                    <a:pt x="1684908" y="578429"/>
                  </a:lnTo>
                  <a:lnTo>
                    <a:pt x="0" y="2743199"/>
                  </a:lnTo>
                  <a:close/>
                </a:path>
              </a:pathLst>
            </a:custGeom>
            <a:solidFill>
              <a:srgbClr val="4E81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286749" y="2407229"/>
              <a:ext cx="2296795" cy="2165350"/>
            </a:xfrm>
            <a:custGeom>
              <a:avLst/>
              <a:gdLst/>
              <a:ahLst/>
              <a:cxnLst/>
              <a:rect l="l" t="t" r="r" b="b"/>
              <a:pathLst>
                <a:path w="2296795" h="2165350">
                  <a:moveTo>
                    <a:pt x="0" y="2164770"/>
                  </a:moveTo>
                  <a:lnTo>
                    <a:pt x="1684908" y="0"/>
                  </a:lnTo>
                  <a:lnTo>
                    <a:pt x="1724456" y="31366"/>
                  </a:lnTo>
                  <a:lnTo>
                    <a:pt x="1763376" y="63415"/>
                  </a:lnTo>
                  <a:lnTo>
                    <a:pt x="1801668" y="96145"/>
                  </a:lnTo>
                  <a:lnTo>
                    <a:pt x="1839332" y="129558"/>
                  </a:lnTo>
                  <a:lnTo>
                    <a:pt x="1876369" y="163652"/>
                  </a:lnTo>
                  <a:lnTo>
                    <a:pt x="1912778" y="198429"/>
                  </a:lnTo>
                  <a:lnTo>
                    <a:pt x="1948559" y="233888"/>
                  </a:lnTo>
                  <a:lnTo>
                    <a:pt x="1983712" y="270028"/>
                  </a:lnTo>
                  <a:lnTo>
                    <a:pt x="2018237" y="306851"/>
                  </a:lnTo>
                  <a:lnTo>
                    <a:pt x="2052083" y="344299"/>
                  </a:lnTo>
                  <a:lnTo>
                    <a:pt x="2085197" y="382317"/>
                  </a:lnTo>
                  <a:lnTo>
                    <a:pt x="2117580" y="420903"/>
                  </a:lnTo>
                  <a:lnTo>
                    <a:pt x="2149231" y="460060"/>
                  </a:lnTo>
                  <a:lnTo>
                    <a:pt x="2180151" y="499785"/>
                  </a:lnTo>
                  <a:lnTo>
                    <a:pt x="2210339" y="540080"/>
                  </a:lnTo>
                  <a:lnTo>
                    <a:pt x="2239796" y="580945"/>
                  </a:lnTo>
                  <a:lnTo>
                    <a:pt x="2268521" y="622378"/>
                  </a:lnTo>
                  <a:lnTo>
                    <a:pt x="2296514" y="664381"/>
                  </a:lnTo>
                  <a:lnTo>
                    <a:pt x="0" y="2164770"/>
                  </a:lnTo>
                  <a:close/>
                </a:path>
              </a:pathLst>
            </a:custGeom>
            <a:solidFill>
              <a:srgbClr val="BF4F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286749" y="3071611"/>
              <a:ext cx="2743200" cy="1951989"/>
            </a:xfrm>
            <a:custGeom>
              <a:avLst/>
              <a:gdLst/>
              <a:ahLst/>
              <a:cxnLst/>
              <a:rect l="l" t="t" r="r" b="b"/>
              <a:pathLst>
                <a:path w="2743200" h="1951989">
                  <a:moveTo>
                    <a:pt x="2705786" y="1951903"/>
                  </a:moveTo>
                  <a:lnTo>
                    <a:pt x="0" y="1500388"/>
                  </a:lnTo>
                  <a:lnTo>
                    <a:pt x="2296514" y="0"/>
                  </a:lnTo>
                  <a:lnTo>
                    <a:pt x="2324035" y="42990"/>
                  </a:lnTo>
                  <a:lnTo>
                    <a:pt x="2350737" y="86462"/>
                  </a:lnTo>
                  <a:lnTo>
                    <a:pt x="2376621" y="130416"/>
                  </a:lnTo>
                  <a:lnTo>
                    <a:pt x="2401687" y="174852"/>
                  </a:lnTo>
                  <a:lnTo>
                    <a:pt x="2425935" y="219770"/>
                  </a:lnTo>
                  <a:lnTo>
                    <a:pt x="2449344" y="265131"/>
                  </a:lnTo>
                  <a:lnTo>
                    <a:pt x="2471894" y="310895"/>
                  </a:lnTo>
                  <a:lnTo>
                    <a:pt x="2493584" y="357063"/>
                  </a:lnTo>
                  <a:lnTo>
                    <a:pt x="2514415" y="403635"/>
                  </a:lnTo>
                  <a:lnTo>
                    <a:pt x="2534386" y="450610"/>
                  </a:lnTo>
                  <a:lnTo>
                    <a:pt x="2553481" y="497949"/>
                  </a:lnTo>
                  <a:lnTo>
                    <a:pt x="2571683" y="545610"/>
                  </a:lnTo>
                  <a:lnTo>
                    <a:pt x="2588991" y="593593"/>
                  </a:lnTo>
                  <a:lnTo>
                    <a:pt x="2605407" y="641898"/>
                  </a:lnTo>
                  <a:lnTo>
                    <a:pt x="2620929" y="690525"/>
                  </a:lnTo>
                  <a:lnTo>
                    <a:pt x="2635545" y="739433"/>
                  </a:lnTo>
                  <a:lnTo>
                    <a:pt x="2649241" y="788578"/>
                  </a:lnTo>
                  <a:lnTo>
                    <a:pt x="2662019" y="837961"/>
                  </a:lnTo>
                  <a:lnTo>
                    <a:pt x="2673877" y="887582"/>
                  </a:lnTo>
                  <a:lnTo>
                    <a:pt x="2684816" y="937441"/>
                  </a:lnTo>
                  <a:lnTo>
                    <a:pt x="2694826" y="987494"/>
                  </a:lnTo>
                  <a:lnTo>
                    <a:pt x="2703899" y="1037699"/>
                  </a:lnTo>
                  <a:lnTo>
                    <a:pt x="2712035" y="1088056"/>
                  </a:lnTo>
                  <a:lnTo>
                    <a:pt x="2719233" y="1138563"/>
                  </a:lnTo>
                  <a:lnTo>
                    <a:pt x="2725495" y="1189223"/>
                  </a:lnTo>
                  <a:lnTo>
                    <a:pt x="2730813" y="1239989"/>
                  </a:lnTo>
                  <a:lnTo>
                    <a:pt x="2735184" y="1290820"/>
                  </a:lnTo>
                  <a:lnTo>
                    <a:pt x="2738608" y="1341714"/>
                  </a:lnTo>
                  <a:lnTo>
                    <a:pt x="2741085" y="1392672"/>
                  </a:lnTo>
                  <a:lnTo>
                    <a:pt x="2742614" y="1443694"/>
                  </a:lnTo>
                  <a:lnTo>
                    <a:pt x="2743195" y="1494735"/>
                  </a:lnTo>
                  <a:lnTo>
                    <a:pt x="2742826" y="1545752"/>
                  </a:lnTo>
                  <a:lnTo>
                    <a:pt x="2741508" y="1596745"/>
                  </a:lnTo>
                  <a:lnTo>
                    <a:pt x="2739241" y="1647712"/>
                  </a:lnTo>
                  <a:lnTo>
                    <a:pt x="2736025" y="1698656"/>
                  </a:lnTo>
                  <a:lnTo>
                    <a:pt x="2731863" y="1749530"/>
                  </a:lnTo>
                  <a:lnTo>
                    <a:pt x="2726758" y="1800293"/>
                  </a:lnTo>
                  <a:lnTo>
                    <a:pt x="2720710" y="1850942"/>
                  </a:lnTo>
                  <a:lnTo>
                    <a:pt x="2713719" y="1901479"/>
                  </a:lnTo>
                  <a:lnTo>
                    <a:pt x="2705786" y="1951903"/>
                  </a:lnTo>
                  <a:close/>
                </a:path>
              </a:pathLst>
            </a:custGeom>
            <a:solidFill>
              <a:srgbClr val="9A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286749" y="4571999"/>
              <a:ext cx="2706370" cy="1500505"/>
            </a:xfrm>
            <a:custGeom>
              <a:avLst/>
              <a:gdLst/>
              <a:ahLst/>
              <a:cxnLst/>
              <a:rect l="l" t="t" r="r" b="b"/>
              <a:pathLst>
                <a:path w="2706370" h="1500504">
                  <a:moveTo>
                    <a:pt x="2296514" y="1500388"/>
                  </a:moveTo>
                  <a:lnTo>
                    <a:pt x="0" y="0"/>
                  </a:lnTo>
                  <a:lnTo>
                    <a:pt x="2705786" y="451515"/>
                  </a:lnTo>
                  <a:lnTo>
                    <a:pt x="2696804" y="502408"/>
                  </a:lnTo>
                  <a:lnTo>
                    <a:pt x="2686887" y="553044"/>
                  </a:lnTo>
                  <a:lnTo>
                    <a:pt x="2676034" y="603422"/>
                  </a:lnTo>
                  <a:lnTo>
                    <a:pt x="2664246" y="653543"/>
                  </a:lnTo>
                  <a:lnTo>
                    <a:pt x="2651523" y="703406"/>
                  </a:lnTo>
                  <a:lnTo>
                    <a:pt x="2637864" y="753011"/>
                  </a:lnTo>
                  <a:lnTo>
                    <a:pt x="2623270" y="802359"/>
                  </a:lnTo>
                  <a:lnTo>
                    <a:pt x="2607741" y="851449"/>
                  </a:lnTo>
                  <a:lnTo>
                    <a:pt x="2591276" y="900282"/>
                  </a:lnTo>
                  <a:lnTo>
                    <a:pt x="2573875" y="948857"/>
                  </a:lnTo>
                  <a:lnTo>
                    <a:pt x="2555540" y="997174"/>
                  </a:lnTo>
                  <a:lnTo>
                    <a:pt x="2536305" y="1045141"/>
                  </a:lnTo>
                  <a:lnTo>
                    <a:pt x="2516208" y="1092664"/>
                  </a:lnTo>
                  <a:lnTo>
                    <a:pt x="2495248" y="1139743"/>
                  </a:lnTo>
                  <a:lnTo>
                    <a:pt x="2473426" y="1186377"/>
                  </a:lnTo>
                  <a:lnTo>
                    <a:pt x="2450740" y="1232568"/>
                  </a:lnTo>
                  <a:lnTo>
                    <a:pt x="2427193" y="1278315"/>
                  </a:lnTo>
                  <a:lnTo>
                    <a:pt x="2402782" y="1323617"/>
                  </a:lnTo>
                  <a:lnTo>
                    <a:pt x="2377509" y="1368476"/>
                  </a:lnTo>
                  <a:lnTo>
                    <a:pt x="2351374" y="1412891"/>
                  </a:lnTo>
                  <a:lnTo>
                    <a:pt x="2324375" y="1456861"/>
                  </a:lnTo>
                  <a:lnTo>
                    <a:pt x="2296514" y="1500388"/>
                  </a:lnTo>
                  <a:close/>
                </a:path>
              </a:pathLst>
            </a:custGeom>
            <a:solidFill>
              <a:srgbClr val="8064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286749" y="4571999"/>
              <a:ext cx="2296795" cy="2165350"/>
            </a:xfrm>
            <a:custGeom>
              <a:avLst/>
              <a:gdLst/>
              <a:ahLst/>
              <a:cxnLst/>
              <a:rect l="l" t="t" r="r" b="b"/>
              <a:pathLst>
                <a:path w="2296795" h="2165350">
                  <a:moveTo>
                    <a:pt x="1684908" y="2164770"/>
                  </a:moveTo>
                  <a:lnTo>
                    <a:pt x="0" y="0"/>
                  </a:lnTo>
                  <a:lnTo>
                    <a:pt x="2296514" y="1500388"/>
                  </a:lnTo>
                  <a:lnTo>
                    <a:pt x="2268521" y="1542391"/>
                  </a:lnTo>
                  <a:lnTo>
                    <a:pt x="2239796" y="1583824"/>
                  </a:lnTo>
                  <a:lnTo>
                    <a:pt x="2210339" y="1624689"/>
                  </a:lnTo>
                  <a:lnTo>
                    <a:pt x="2180151" y="1664984"/>
                  </a:lnTo>
                  <a:lnTo>
                    <a:pt x="2149231" y="1704709"/>
                  </a:lnTo>
                  <a:lnTo>
                    <a:pt x="2117580" y="1743866"/>
                  </a:lnTo>
                  <a:lnTo>
                    <a:pt x="2085197" y="1782452"/>
                  </a:lnTo>
                  <a:lnTo>
                    <a:pt x="2052083" y="1820470"/>
                  </a:lnTo>
                  <a:lnTo>
                    <a:pt x="2018237" y="1857918"/>
                  </a:lnTo>
                  <a:lnTo>
                    <a:pt x="1983712" y="1894741"/>
                  </a:lnTo>
                  <a:lnTo>
                    <a:pt x="1948559" y="1930881"/>
                  </a:lnTo>
                  <a:lnTo>
                    <a:pt x="1912778" y="1966340"/>
                  </a:lnTo>
                  <a:lnTo>
                    <a:pt x="1876369" y="2001117"/>
                  </a:lnTo>
                  <a:lnTo>
                    <a:pt x="1839332" y="2035211"/>
                  </a:lnTo>
                  <a:lnTo>
                    <a:pt x="1801668" y="2068624"/>
                  </a:lnTo>
                  <a:lnTo>
                    <a:pt x="1763376" y="2101354"/>
                  </a:lnTo>
                  <a:lnTo>
                    <a:pt x="1724456" y="2133403"/>
                  </a:lnTo>
                  <a:lnTo>
                    <a:pt x="1684908" y="2164770"/>
                  </a:lnTo>
                  <a:close/>
                </a:path>
              </a:pathLst>
            </a:custGeom>
            <a:solidFill>
              <a:srgbClr val="4AAB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835233" y="4571999"/>
              <a:ext cx="2136775" cy="2743200"/>
            </a:xfrm>
            <a:custGeom>
              <a:avLst/>
              <a:gdLst/>
              <a:ahLst/>
              <a:cxnLst/>
              <a:rect l="l" t="t" r="r" b="b"/>
              <a:pathLst>
                <a:path w="2136775" h="2743200">
                  <a:moveTo>
                    <a:pt x="470396" y="2743137"/>
                  </a:moveTo>
                  <a:lnTo>
                    <a:pt x="423167" y="2743056"/>
                  </a:lnTo>
                  <a:lnTo>
                    <a:pt x="375947" y="2742160"/>
                  </a:lnTo>
                  <a:lnTo>
                    <a:pt x="328735" y="2740451"/>
                  </a:lnTo>
                  <a:lnTo>
                    <a:pt x="281532" y="2737928"/>
                  </a:lnTo>
                  <a:lnTo>
                    <a:pt x="234379" y="2734593"/>
                  </a:lnTo>
                  <a:lnTo>
                    <a:pt x="187318" y="2730449"/>
                  </a:lnTo>
                  <a:lnTo>
                    <a:pt x="140350" y="2725497"/>
                  </a:lnTo>
                  <a:lnTo>
                    <a:pt x="93474" y="2719735"/>
                  </a:lnTo>
                  <a:lnTo>
                    <a:pt x="46691" y="2713165"/>
                  </a:lnTo>
                  <a:lnTo>
                    <a:pt x="0" y="2705786"/>
                  </a:lnTo>
                  <a:lnTo>
                    <a:pt x="451515" y="0"/>
                  </a:lnTo>
                  <a:lnTo>
                    <a:pt x="2136423" y="2164770"/>
                  </a:lnTo>
                  <a:lnTo>
                    <a:pt x="2098872" y="2193482"/>
                  </a:lnTo>
                  <a:lnTo>
                    <a:pt x="2060854" y="2221527"/>
                  </a:lnTo>
                  <a:lnTo>
                    <a:pt x="2022370" y="2248904"/>
                  </a:lnTo>
                  <a:lnTo>
                    <a:pt x="1983420" y="2275614"/>
                  </a:lnTo>
                  <a:lnTo>
                    <a:pt x="1944004" y="2301657"/>
                  </a:lnTo>
                  <a:lnTo>
                    <a:pt x="1904121" y="2327032"/>
                  </a:lnTo>
                  <a:lnTo>
                    <a:pt x="1863808" y="2351718"/>
                  </a:lnTo>
                  <a:lnTo>
                    <a:pt x="1823100" y="2375691"/>
                  </a:lnTo>
                  <a:lnTo>
                    <a:pt x="1781997" y="2398953"/>
                  </a:lnTo>
                  <a:lnTo>
                    <a:pt x="1740500" y="2421502"/>
                  </a:lnTo>
                  <a:lnTo>
                    <a:pt x="1698607" y="2443340"/>
                  </a:lnTo>
                  <a:lnTo>
                    <a:pt x="1656319" y="2464465"/>
                  </a:lnTo>
                  <a:lnTo>
                    <a:pt x="1613675" y="2484861"/>
                  </a:lnTo>
                  <a:lnTo>
                    <a:pt x="1570711" y="2504507"/>
                  </a:lnTo>
                  <a:lnTo>
                    <a:pt x="1527428" y="2523404"/>
                  </a:lnTo>
                  <a:lnTo>
                    <a:pt x="1483825" y="2541553"/>
                  </a:lnTo>
                  <a:lnTo>
                    <a:pt x="1439904" y="2558952"/>
                  </a:lnTo>
                  <a:lnTo>
                    <a:pt x="1395662" y="2575603"/>
                  </a:lnTo>
                  <a:lnTo>
                    <a:pt x="1351141" y="2591490"/>
                  </a:lnTo>
                  <a:lnTo>
                    <a:pt x="1306380" y="2606599"/>
                  </a:lnTo>
                  <a:lnTo>
                    <a:pt x="1261378" y="2620931"/>
                  </a:lnTo>
                  <a:lnTo>
                    <a:pt x="1216136" y="2634484"/>
                  </a:lnTo>
                  <a:lnTo>
                    <a:pt x="1170654" y="2647260"/>
                  </a:lnTo>
                  <a:lnTo>
                    <a:pt x="1124931" y="2659258"/>
                  </a:lnTo>
                  <a:lnTo>
                    <a:pt x="1079009" y="2670468"/>
                  </a:lnTo>
                  <a:lnTo>
                    <a:pt x="1032928" y="2680879"/>
                  </a:lnTo>
                  <a:lnTo>
                    <a:pt x="986688" y="2690492"/>
                  </a:lnTo>
                  <a:lnTo>
                    <a:pt x="940289" y="2699306"/>
                  </a:lnTo>
                  <a:lnTo>
                    <a:pt x="893731" y="2707322"/>
                  </a:lnTo>
                  <a:lnTo>
                    <a:pt x="847015" y="2714539"/>
                  </a:lnTo>
                  <a:lnTo>
                    <a:pt x="800181" y="2720952"/>
                  </a:lnTo>
                  <a:lnTo>
                    <a:pt x="753272" y="2726554"/>
                  </a:lnTo>
                  <a:lnTo>
                    <a:pt x="706287" y="2731346"/>
                  </a:lnTo>
                  <a:lnTo>
                    <a:pt x="659226" y="2735326"/>
                  </a:lnTo>
                  <a:lnTo>
                    <a:pt x="612090" y="2738497"/>
                  </a:lnTo>
                  <a:lnTo>
                    <a:pt x="564878" y="2740856"/>
                  </a:lnTo>
                  <a:lnTo>
                    <a:pt x="517633" y="2742403"/>
                  </a:lnTo>
                  <a:lnTo>
                    <a:pt x="470396" y="2743137"/>
                  </a:lnTo>
                  <a:close/>
                </a:path>
              </a:pathLst>
            </a:custGeom>
            <a:solidFill>
              <a:srgbClr val="F695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874177" y="4571999"/>
              <a:ext cx="2413000" cy="2706370"/>
            </a:xfrm>
            <a:custGeom>
              <a:avLst/>
              <a:gdLst/>
              <a:ahLst/>
              <a:cxnLst/>
              <a:rect l="l" t="t" r="r" b="b"/>
              <a:pathLst>
                <a:path w="2413000" h="2706370">
                  <a:moveTo>
                    <a:pt x="1961056" y="2705786"/>
                  </a:moveTo>
                  <a:lnTo>
                    <a:pt x="1922651" y="2699096"/>
                  </a:lnTo>
                  <a:lnTo>
                    <a:pt x="1884353" y="2691863"/>
                  </a:lnTo>
                  <a:lnTo>
                    <a:pt x="1846161" y="2684087"/>
                  </a:lnTo>
                  <a:lnTo>
                    <a:pt x="1808076" y="2675766"/>
                  </a:lnTo>
                  <a:lnTo>
                    <a:pt x="1770113" y="2666906"/>
                  </a:lnTo>
                  <a:lnTo>
                    <a:pt x="1732288" y="2657509"/>
                  </a:lnTo>
                  <a:lnTo>
                    <a:pt x="1694600" y="2647576"/>
                  </a:lnTo>
                  <a:lnTo>
                    <a:pt x="1657049" y="2637106"/>
                  </a:lnTo>
                  <a:lnTo>
                    <a:pt x="1619651" y="2626103"/>
                  </a:lnTo>
                  <a:lnTo>
                    <a:pt x="1582420" y="2614573"/>
                  </a:lnTo>
                  <a:lnTo>
                    <a:pt x="1545357" y="2602514"/>
                  </a:lnTo>
                  <a:lnTo>
                    <a:pt x="1508462" y="2589928"/>
                  </a:lnTo>
                  <a:lnTo>
                    <a:pt x="1471749" y="2576818"/>
                  </a:lnTo>
                  <a:lnTo>
                    <a:pt x="1435234" y="2563192"/>
                  </a:lnTo>
                  <a:lnTo>
                    <a:pt x="1398915" y="2549047"/>
                  </a:lnTo>
                  <a:lnTo>
                    <a:pt x="1362795" y="2534385"/>
                  </a:lnTo>
                  <a:lnTo>
                    <a:pt x="1326886" y="2519212"/>
                  </a:lnTo>
                  <a:lnTo>
                    <a:pt x="1291203" y="2503533"/>
                  </a:lnTo>
                  <a:lnTo>
                    <a:pt x="1255747" y="2487348"/>
                  </a:lnTo>
                  <a:lnTo>
                    <a:pt x="1220518" y="2470658"/>
                  </a:lnTo>
                  <a:lnTo>
                    <a:pt x="1185529" y="2453469"/>
                  </a:lnTo>
                  <a:lnTo>
                    <a:pt x="1150795" y="2435788"/>
                  </a:lnTo>
                  <a:lnTo>
                    <a:pt x="1116316" y="2417615"/>
                  </a:lnTo>
                  <a:lnTo>
                    <a:pt x="1082091" y="2398951"/>
                  </a:lnTo>
                  <a:lnTo>
                    <a:pt x="1048135" y="2379802"/>
                  </a:lnTo>
                  <a:lnTo>
                    <a:pt x="1014462" y="2360176"/>
                  </a:lnTo>
                  <a:lnTo>
                    <a:pt x="981070" y="2340074"/>
                  </a:lnTo>
                  <a:lnTo>
                    <a:pt x="947962" y="2319495"/>
                  </a:lnTo>
                  <a:lnTo>
                    <a:pt x="915148" y="2298448"/>
                  </a:lnTo>
                  <a:lnTo>
                    <a:pt x="882644" y="2276942"/>
                  </a:lnTo>
                  <a:lnTo>
                    <a:pt x="850448" y="2254975"/>
                  </a:lnTo>
                  <a:lnTo>
                    <a:pt x="818562" y="2232549"/>
                  </a:lnTo>
                  <a:lnTo>
                    <a:pt x="786997" y="2209672"/>
                  </a:lnTo>
                  <a:lnTo>
                    <a:pt x="755767" y="2186354"/>
                  </a:lnTo>
                  <a:lnTo>
                    <a:pt x="724872" y="2162594"/>
                  </a:lnTo>
                  <a:lnTo>
                    <a:pt x="694311" y="2138392"/>
                  </a:lnTo>
                  <a:lnTo>
                    <a:pt x="664096" y="2113759"/>
                  </a:lnTo>
                  <a:lnTo>
                    <a:pt x="634241" y="2088704"/>
                  </a:lnTo>
                  <a:lnTo>
                    <a:pt x="604746" y="2063228"/>
                  </a:lnTo>
                  <a:lnTo>
                    <a:pt x="575609" y="2037329"/>
                  </a:lnTo>
                  <a:lnTo>
                    <a:pt x="546843" y="2011019"/>
                  </a:lnTo>
                  <a:lnTo>
                    <a:pt x="518459" y="1984309"/>
                  </a:lnTo>
                  <a:lnTo>
                    <a:pt x="490458" y="1957198"/>
                  </a:lnTo>
                  <a:lnTo>
                    <a:pt x="462840" y="1929686"/>
                  </a:lnTo>
                  <a:lnTo>
                    <a:pt x="435615" y="1901785"/>
                  </a:lnTo>
                  <a:lnTo>
                    <a:pt x="408795" y="1873505"/>
                  </a:lnTo>
                  <a:lnTo>
                    <a:pt x="382379" y="1844847"/>
                  </a:lnTo>
                  <a:lnTo>
                    <a:pt x="356368" y="1815811"/>
                  </a:lnTo>
                  <a:lnTo>
                    <a:pt x="330772" y="1786408"/>
                  </a:lnTo>
                  <a:lnTo>
                    <a:pt x="305601" y="1756650"/>
                  </a:lnTo>
                  <a:lnTo>
                    <a:pt x="280856" y="1726538"/>
                  </a:lnTo>
                  <a:lnTo>
                    <a:pt x="256537" y="1696071"/>
                  </a:lnTo>
                  <a:lnTo>
                    <a:pt x="232652" y="1665261"/>
                  </a:lnTo>
                  <a:lnTo>
                    <a:pt x="209213" y="1634122"/>
                  </a:lnTo>
                  <a:lnTo>
                    <a:pt x="186218" y="1602653"/>
                  </a:lnTo>
                  <a:lnTo>
                    <a:pt x="163669" y="1570853"/>
                  </a:lnTo>
                  <a:lnTo>
                    <a:pt x="141573" y="1538737"/>
                  </a:lnTo>
                  <a:lnTo>
                    <a:pt x="119941" y="1506316"/>
                  </a:lnTo>
                  <a:lnTo>
                    <a:pt x="98771" y="1473591"/>
                  </a:lnTo>
                  <a:lnTo>
                    <a:pt x="78064" y="1440562"/>
                  </a:lnTo>
                  <a:lnTo>
                    <a:pt x="57829" y="1407242"/>
                  </a:lnTo>
                  <a:lnTo>
                    <a:pt x="38073" y="1373645"/>
                  </a:lnTo>
                  <a:lnTo>
                    <a:pt x="18797" y="1339770"/>
                  </a:lnTo>
                  <a:lnTo>
                    <a:pt x="0" y="1305618"/>
                  </a:lnTo>
                  <a:lnTo>
                    <a:pt x="2412572" y="0"/>
                  </a:lnTo>
                  <a:lnTo>
                    <a:pt x="1961056" y="2705786"/>
                  </a:lnTo>
                  <a:close/>
                </a:path>
              </a:pathLst>
            </a:custGeom>
            <a:solidFill>
              <a:srgbClr val="2B4D7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543631" y="3071611"/>
              <a:ext cx="2743200" cy="2806065"/>
            </a:xfrm>
            <a:custGeom>
              <a:avLst/>
              <a:gdLst/>
              <a:ahLst/>
              <a:cxnLst/>
              <a:rect l="l" t="t" r="r" b="b"/>
              <a:pathLst>
                <a:path w="2743200" h="2806065">
                  <a:moveTo>
                    <a:pt x="330545" y="2806006"/>
                  </a:moveTo>
                  <a:lnTo>
                    <a:pt x="308958" y="2765304"/>
                  </a:lnTo>
                  <a:lnTo>
                    <a:pt x="288063" y="2724257"/>
                  </a:lnTo>
                  <a:lnTo>
                    <a:pt x="267860" y="2682864"/>
                  </a:lnTo>
                  <a:lnTo>
                    <a:pt x="248350" y="2641126"/>
                  </a:lnTo>
                  <a:lnTo>
                    <a:pt x="229544" y="2599067"/>
                  </a:lnTo>
                  <a:lnTo>
                    <a:pt x="211451" y="2556709"/>
                  </a:lnTo>
                  <a:lnTo>
                    <a:pt x="194073" y="2514054"/>
                  </a:lnTo>
                  <a:lnTo>
                    <a:pt x="177408" y="2471100"/>
                  </a:lnTo>
                  <a:lnTo>
                    <a:pt x="161467" y="2427873"/>
                  </a:lnTo>
                  <a:lnTo>
                    <a:pt x="146258" y="2384397"/>
                  </a:lnTo>
                  <a:lnTo>
                    <a:pt x="131782" y="2340671"/>
                  </a:lnTo>
                  <a:lnTo>
                    <a:pt x="118038" y="2296696"/>
                  </a:lnTo>
                  <a:lnTo>
                    <a:pt x="105035" y="2252497"/>
                  </a:lnTo>
                  <a:lnTo>
                    <a:pt x="92779" y="2208098"/>
                  </a:lnTo>
                  <a:lnTo>
                    <a:pt x="81270" y="2163499"/>
                  </a:lnTo>
                  <a:lnTo>
                    <a:pt x="70509" y="2118701"/>
                  </a:lnTo>
                  <a:lnTo>
                    <a:pt x="60501" y="2073728"/>
                  </a:lnTo>
                  <a:lnTo>
                    <a:pt x="51253" y="2028606"/>
                  </a:lnTo>
                  <a:lnTo>
                    <a:pt x="42764" y="1983336"/>
                  </a:lnTo>
                  <a:lnTo>
                    <a:pt x="35034" y="1937916"/>
                  </a:lnTo>
                  <a:lnTo>
                    <a:pt x="28067" y="1892373"/>
                  </a:lnTo>
                  <a:lnTo>
                    <a:pt x="21869" y="1846733"/>
                  </a:lnTo>
                  <a:lnTo>
                    <a:pt x="16437" y="1800994"/>
                  </a:lnTo>
                  <a:lnTo>
                    <a:pt x="11774" y="1755158"/>
                  </a:lnTo>
                  <a:lnTo>
                    <a:pt x="7880" y="1709251"/>
                  </a:lnTo>
                  <a:lnTo>
                    <a:pt x="4759" y="1663297"/>
                  </a:lnTo>
                  <a:lnTo>
                    <a:pt x="2410" y="1617297"/>
                  </a:lnTo>
                  <a:lnTo>
                    <a:pt x="833" y="1571251"/>
                  </a:lnTo>
                  <a:lnTo>
                    <a:pt x="29" y="1525186"/>
                  </a:lnTo>
                  <a:lnTo>
                    <a:pt x="0" y="1479126"/>
                  </a:lnTo>
                  <a:lnTo>
                    <a:pt x="743" y="1433072"/>
                  </a:lnTo>
                  <a:lnTo>
                    <a:pt x="2261" y="1387025"/>
                  </a:lnTo>
                  <a:lnTo>
                    <a:pt x="4551" y="1341009"/>
                  </a:lnTo>
                  <a:lnTo>
                    <a:pt x="7613" y="1295051"/>
                  </a:lnTo>
                  <a:lnTo>
                    <a:pt x="11446" y="1249151"/>
                  </a:lnTo>
                  <a:lnTo>
                    <a:pt x="16051" y="1203309"/>
                  </a:lnTo>
                  <a:lnTo>
                    <a:pt x="21425" y="1157551"/>
                  </a:lnTo>
                  <a:lnTo>
                    <a:pt x="27564" y="1111902"/>
                  </a:lnTo>
                  <a:lnTo>
                    <a:pt x="34470" y="1066363"/>
                  </a:lnTo>
                  <a:lnTo>
                    <a:pt x="42142" y="1020934"/>
                  </a:lnTo>
                  <a:lnTo>
                    <a:pt x="50575" y="975640"/>
                  </a:lnTo>
                  <a:lnTo>
                    <a:pt x="59764" y="930506"/>
                  </a:lnTo>
                  <a:lnTo>
                    <a:pt x="69711" y="885533"/>
                  </a:lnTo>
                  <a:lnTo>
                    <a:pt x="80415" y="840721"/>
                  </a:lnTo>
                  <a:lnTo>
                    <a:pt x="91869" y="796095"/>
                  </a:lnTo>
                  <a:lnTo>
                    <a:pt x="104068" y="751680"/>
                  </a:lnTo>
                  <a:lnTo>
                    <a:pt x="117011" y="707476"/>
                  </a:lnTo>
                  <a:lnTo>
                    <a:pt x="130698" y="663484"/>
                  </a:lnTo>
                  <a:lnTo>
                    <a:pt x="145121" y="619727"/>
                  </a:lnTo>
                  <a:lnTo>
                    <a:pt x="160273" y="576231"/>
                  </a:lnTo>
                  <a:lnTo>
                    <a:pt x="176154" y="532996"/>
                  </a:lnTo>
                  <a:lnTo>
                    <a:pt x="192763" y="490021"/>
                  </a:lnTo>
                  <a:lnTo>
                    <a:pt x="210091" y="447331"/>
                  </a:lnTo>
                  <a:lnTo>
                    <a:pt x="228129" y="404950"/>
                  </a:lnTo>
                  <a:lnTo>
                    <a:pt x="246876" y="362878"/>
                  </a:lnTo>
                  <a:lnTo>
                    <a:pt x="266332" y="321115"/>
                  </a:lnTo>
                  <a:lnTo>
                    <a:pt x="286487" y="279685"/>
                  </a:lnTo>
                  <a:lnTo>
                    <a:pt x="307329" y="238610"/>
                  </a:lnTo>
                  <a:lnTo>
                    <a:pt x="328857" y="197892"/>
                  </a:lnTo>
                  <a:lnTo>
                    <a:pt x="351073" y="157529"/>
                  </a:lnTo>
                  <a:lnTo>
                    <a:pt x="373963" y="117545"/>
                  </a:lnTo>
                  <a:lnTo>
                    <a:pt x="397515" y="77962"/>
                  </a:lnTo>
                  <a:lnTo>
                    <a:pt x="421728" y="38780"/>
                  </a:lnTo>
                  <a:lnTo>
                    <a:pt x="446603" y="0"/>
                  </a:lnTo>
                  <a:lnTo>
                    <a:pt x="2743117" y="1500388"/>
                  </a:lnTo>
                  <a:lnTo>
                    <a:pt x="330545" y="2806006"/>
                  </a:lnTo>
                  <a:close/>
                </a:path>
              </a:pathLst>
            </a:custGeom>
            <a:solidFill>
              <a:srgbClr val="772B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990234" y="2059850"/>
              <a:ext cx="2296795" cy="2512695"/>
            </a:xfrm>
            <a:custGeom>
              <a:avLst/>
              <a:gdLst/>
              <a:ahLst/>
              <a:cxnLst/>
              <a:rect l="l" t="t" r="r" b="b"/>
              <a:pathLst>
                <a:path w="2296795" h="2512695">
                  <a:moveTo>
                    <a:pt x="2296514" y="2512149"/>
                  </a:moveTo>
                  <a:lnTo>
                    <a:pt x="0" y="1011761"/>
                  </a:lnTo>
                  <a:lnTo>
                    <a:pt x="27538" y="970428"/>
                  </a:lnTo>
                  <a:lnTo>
                    <a:pt x="55791" y="929640"/>
                  </a:lnTo>
                  <a:lnTo>
                    <a:pt x="84759" y="889395"/>
                  </a:lnTo>
                  <a:lnTo>
                    <a:pt x="114441" y="849695"/>
                  </a:lnTo>
                  <a:lnTo>
                    <a:pt x="144836" y="810540"/>
                  </a:lnTo>
                  <a:lnTo>
                    <a:pt x="175947" y="771928"/>
                  </a:lnTo>
                  <a:lnTo>
                    <a:pt x="207771" y="733861"/>
                  </a:lnTo>
                  <a:lnTo>
                    <a:pt x="240310" y="696337"/>
                  </a:lnTo>
                  <a:lnTo>
                    <a:pt x="273520" y="659407"/>
                  </a:lnTo>
                  <a:lnTo>
                    <a:pt x="307359" y="623118"/>
                  </a:lnTo>
                  <a:lnTo>
                    <a:pt x="341826" y="587471"/>
                  </a:lnTo>
                  <a:lnTo>
                    <a:pt x="376921" y="552465"/>
                  </a:lnTo>
                  <a:lnTo>
                    <a:pt x="412645" y="518101"/>
                  </a:lnTo>
                  <a:lnTo>
                    <a:pt x="448997" y="484378"/>
                  </a:lnTo>
                  <a:lnTo>
                    <a:pt x="485978" y="451296"/>
                  </a:lnTo>
                  <a:lnTo>
                    <a:pt x="523586" y="418856"/>
                  </a:lnTo>
                  <a:lnTo>
                    <a:pt x="561774" y="387100"/>
                  </a:lnTo>
                  <a:lnTo>
                    <a:pt x="600491" y="356069"/>
                  </a:lnTo>
                  <a:lnTo>
                    <a:pt x="639737" y="325763"/>
                  </a:lnTo>
                  <a:lnTo>
                    <a:pt x="679513" y="296183"/>
                  </a:lnTo>
                  <a:lnTo>
                    <a:pt x="719818" y="267328"/>
                  </a:lnTo>
                  <a:lnTo>
                    <a:pt x="760652" y="239199"/>
                  </a:lnTo>
                  <a:lnTo>
                    <a:pt x="802016" y="211795"/>
                  </a:lnTo>
                  <a:lnTo>
                    <a:pt x="843909" y="185116"/>
                  </a:lnTo>
                  <a:lnTo>
                    <a:pt x="886276" y="159197"/>
                  </a:lnTo>
                  <a:lnTo>
                    <a:pt x="929062" y="134072"/>
                  </a:lnTo>
                  <a:lnTo>
                    <a:pt x="972268" y="109741"/>
                  </a:lnTo>
                  <a:lnTo>
                    <a:pt x="1015892" y="86205"/>
                  </a:lnTo>
                  <a:lnTo>
                    <a:pt x="1059936" y="63462"/>
                  </a:lnTo>
                  <a:lnTo>
                    <a:pt x="1104400" y="41514"/>
                  </a:lnTo>
                  <a:lnTo>
                    <a:pt x="1149282" y="20360"/>
                  </a:lnTo>
                  <a:lnTo>
                    <a:pt x="1194584" y="0"/>
                  </a:lnTo>
                  <a:lnTo>
                    <a:pt x="2296514" y="2512149"/>
                  </a:lnTo>
                  <a:close/>
                </a:path>
              </a:pathLst>
            </a:custGeom>
            <a:solidFill>
              <a:srgbClr val="5E74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184819" y="1828800"/>
              <a:ext cx="1102360" cy="2743200"/>
            </a:xfrm>
            <a:custGeom>
              <a:avLst/>
              <a:gdLst/>
              <a:ahLst/>
              <a:cxnLst/>
              <a:rect l="l" t="t" r="r" b="b"/>
              <a:pathLst>
                <a:path w="1102359" h="2743200">
                  <a:moveTo>
                    <a:pt x="1101930" y="2743199"/>
                  </a:moveTo>
                  <a:lnTo>
                    <a:pt x="0" y="231050"/>
                  </a:lnTo>
                  <a:lnTo>
                    <a:pt x="47507" y="210738"/>
                  </a:lnTo>
                  <a:lnTo>
                    <a:pt x="95309" y="191350"/>
                  </a:lnTo>
                  <a:lnTo>
                    <a:pt x="143408" y="172885"/>
                  </a:lnTo>
                  <a:lnTo>
                    <a:pt x="191803" y="155344"/>
                  </a:lnTo>
                  <a:lnTo>
                    <a:pt x="240493" y="138726"/>
                  </a:lnTo>
                  <a:lnTo>
                    <a:pt x="289480" y="123031"/>
                  </a:lnTo>
                  <a:lnTo>
                    <a:pt x="338762" y="108261"/>
                  </a:lnTo>
                  <a:lnTo>
                    <a:pt x="388340" y="94413"/>
                  </a:lnTo>
                  <a:lnTo>
                    <a:pt x="438214" y="81489"/>
                  </a:lnTo>
                  <a:lnTo>
                    <a:pt x="488384" y="69489"/>
                  </a:lnTo>
                  <a:lnTo>
                    <a:pt x="538849" y="58412"/>
                  </a:lnTo>
                  <a:lnTo>
                    <a:pt x="589513" y="48279"/>
                  </a:lnTo>
                  <a:lnTo>
                    <a:pt x="640277" y="39110"/>
                  </a:lnTo>
                  <a:lnTo>
                    <a:pt x="691141" y="30907"/>
                  </a:lnTo>
                  <a:lnTo>
                    <a:pt x="742105" y="23667"/>
                  </a:lnTo>
                  <a:lnTo>
                    <a:pt x="793169" y="17392"/>
                  </a:lnTo>
                  <a:lnTo>
                    <a:pt x="844333" y="12082"/>
                  </a:lnTo>
                  <a:lnTo>
                    <a:pt x="895598" y="7737"/>
                  </a:lnTo>
                  <a:lnTo>
                    <a:pt x="946962" y="4355"/>
                  </a:lnTo>
                  <a:lnTo>
                    <a:pt x="998427" y="1939"/>
                  </a:lnTo>
                  <a:lnTo>
                    <a:pt x="1049991" y="487"/>
                  </a:lnTo>
                  <a:lnTo>
                    <a:pt x="1101656" y="0"/>
                  </a:lnTo>
                  <a:lnTo>
                    <a:pt x="1101930" y="2743199"/>
                  </a:lnTo>
                  <a:close/>
                </a:path>
              </a:pathLst>
            </a:custGeom>
            <a:solidFill>
              <a:srgbClr val="4D3B6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0297" y="384491"/>
            <a:ext cx="396049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>
                <a:latin typeface="Times New Roman"/>
                <a:cs typeface="Times New Roman"/>
              </a:rPr>
              <a:t>co</a:t>
            </a:r>
            <a:r>
              <a:rPr spc="-405" dirty="0">
                <a:latin typeface="Times New Roman"/>
                <a:cs typeface="Times New Roman"/>
              </a:rPr>
              <a:t>n</a:t>
            </a:r>
            <a:r>
              <a:rPr spc="-45" dirty="0">
                <a:latin typeface="Times New Roman"/>
                <a:cs typeface="Times New Roman"/>
              </a:rPr>
              <a:t>c</a:t>
            </a:r>
            <a:r>
              <a:rPr spc="-50" dirty="0">
                <a:latin typeface="Times New Roman"/>
                <a:cs typeface="Times New Roman"/>
              </a:rPr>
              <a:t>l</a:t>
            </a:r>
            <a:r>
              <a:rPr spc="-405" dirty="0">
                <a:latin typeface="Times New Roman"/>
                <a:cs typeface="Times New Roman"/>
              </a:rPr>
              <a:t>u</a:t>
            </a:r>
            <a:r>
              <a:rPr spc="-30" dirty="0">
                <a:latin typeface="Times New Roman"/>
                <a:cs typeface="Times New Roman"/>
              </a:rPr>
              <a:t>s</a:t>
            </a:r>
            <a:r>
              <a:rPr spc="-50" dirty="0">
                <a:latin typeface="Times New Roman"/>
                <a:cs typeface="Times New Roman"/>
              </a:rPr>
              <a:t>io</a:t>
            </a:r>
            <a:r>
              <a:rPr spc="-405" dirty="0">
                <a:latin typeface="Times New Roman"/>
                <a:cs typeface="Times New Roman"/>
              </a:rPr>
              <a:t>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6349" y="2623184"/>
            <a:ext cx="171450" cy="17144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661765" y="2324734"/>
            <a:ext cx="12394565" cy="5132705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2700" marR="5080" algn="just">
              <a:lnSpc>
                <a:spcPts val="5030"/>
              </a:lnSpc>
              <a:spcBef>
                <a:spcPts val="275"/>
              </a:spcBef>
            </a:pPr>
            <a:r>
              <a:rPr sz="4200" spc="-100" dirty="0">
                <a:latin typeface="Tahoma"/>
                <a:cs typeface="Tahoma"/>
              </a:rPr>
              <a:t>From</a:t>
            </a:r>
            <a:r>
              <a:rPr sz="4200" spc="-480" dirty="0">
                <a:latin typeface="Tahoma"/>
                <a:cs typeface="Tahoma"/>
              </a:rPr>
              <a:t> </a:t>
            </a:r>
            <a:r>
              <a:rPr sz="4200" spc="-40" dirty="0">
                <a:latin typeface="Tahoma"/>
                <a:cs typeface="Tahoma"/>
              </a:rPr>
              <a:t>the</a:t>
            </a:r>
            <a:r>
              <a:rPr sz="4200" spc="-480" dirty="0">
                <a:latin typeface="Tahoma"/>
                <a:cs typeface="Tahoma"/>
              </a:rPr>
              <a:t> </a:t>
            </a:r>
            <a:r>
              <a:rPr sz="4200" spc="-185" dirty="0">
                <a:latin typeface="Tahoma"/>
                <a:cs typeface="Tahoma"/>
              </a:rPr>
              <a:t>above</a:t>
            </a:r>
            <a:r>
              <a:rPr sz="4200" spc="-480" dirty="0">
                <a:latin typeface="Tahoma"/>
                <a:cs typeface="Tahoma"/>
              </a:rPr>
              <a:t> </a:t>
            </a:r>
            <a:r>
              <a:rPr sz="4200" spc="-90" dirty="0">
                <a:latin typeface="Tahoma"/>
                <a:cs typeface="Tahoma"/>
              </a:rPr>
              <a:t>analysis</a:t>
            </a:r>
            <a:r>
              <a:rPr sz="4200" spc="-480" dirty="0">
                <a:latin typeface="Tahoma"/>
                <a:cs typeface="Tahoma"/>
              </a:rPr>
              <a:t> </a:t>
            </a:r>
            <a:r>
              <a:rPr sz="4200" spc="-40" dirty="0">
                <a:latin typeface="Tahoma"/>
                <a:cs typeface="Tahoma"/>
              </a:rPr>
              <a:t>the</a:t>
            </a:r>
            <a:r>
              <a:rPr sz="4200" spc="-475" dirty="0">
                <a:latin typeface="Tahoma"/>
                <a:cs typeface="Tahoma"/>
              </a:rPr>
              <a:t> </a:t>
            </a:r>
            <a:r>
              <a:rPr sz="4200" spc="-150" dirty="0">
                <a:latin typeface="Tahoma"/>
                <a:cs typeface="Tahoma"/>
              </a:rPr>
              <a:t>low</a:t>
            </a:r>
            <a:r>
              <a:rPr sz="4200" spc="-480" dirty="0">
                <a:latin typeface="Tahoma"/>
                <a:cs typeface="Tahoma"/>
              </a:rPr>
              <a:t> </a:t>
            </a:r>
            <a:r>
              <a:rPr sz="4200" spc="-170" dirty="0">
                <a:latin typeface="Tahoma"/>
                <a:cs typeface="Tahoma"/>
              </a:rPr>
              <a:t>level,medium</a:t>
            </a:r>
            <a:r>
              <a:rPr sz="4200" spc="-480" dirty="0">
                <a:latin typeface="Tahoma"/>
                <a:cs typeface="Tahoma"/>
              </a:rPr>
              <a:t> </a:t>
            </a:r>
            <a:r>
              <a:rPr sz="4200" spc="-105" dirty="0">
                <a:latin typeface="Tahoma"/>
                <a:cs typeface="Tahoma"/>
              </a:rPr>
              <a:t>level</a:t>
            </a:r>
            <a:r>
              <a:rPr sz="4200" spc="-480" dirty="0">
                <a:latin typeface="Tahoma"/>
                <a:cs typeface="Tahoma"/>
              </a:rPr>
              <a:t> </a:t>
            </a:r>
            <a:r>
              <a:rPr sz="4200" spc="-10" dirty="0">
                <a:latin typeface="Tahoma"/>
                <a:cs typeface="Tahoma"/>
              </a:rPr>
              <a:t>to</a:t>
            </a:r>
            <a:r>
              <a:rPr sz="4200" spc="-480" dirty="0">
                <a:latin typeface="Tahoma"/>
                <a:cs typeface="Tahoma"/>
              </a:rPr>
              <a:t> </a:t>
            </a:r>
            <a:r>
              <a:rPr sz="4200" spc="-150" dirty="0">
                <a:latin typeface="Tahoma"/>
                <a:cs typeface="Tahoma"/>
              </a:rPr>
              <a:t>be </a:t>
            </a:r>
            <a:r>
              <a:rPr sz="4200" spc="-1300" dirty="0">
                <a:latin typeface="Tahoma"/>
                <a:cs typeface="Tahoma"/>
              </a:rPr>
              <a:t> </a:t>
            </a:r>
            <a:r>
              <a:rPr sz="4200" spc="-140" dirty="0">
                <a:latin typeface="Tahoma"/>
                <a:cs typeface="Tahoma"/>
              </a:rPr>
              <a:t>improved</a:t>
            </a:r>
            <a:r>
              <a:rPr sz="4200" spc="-480" dirty="0">
                <a:latin typeface="Tahoma"/>
                <a:cs typeface="Tahoma"/>
              </a:rPr>
              <a:t> </a:t>
            </a:r>
            <a:r>
              <a:rPr sz="4200" spc="-220" dirty="0">
                <a:latin typeface="Tahoma"/>
                <a:cs typeface="Tahoma"/>
              </a:rPr>
              <a:t>by</a:t>
            </a:r>
            <a:r>
              <a:rPr sz="4200" spc="-480" dirty="0">
                <a:latin typeface="Tahoma"/>
                <a:cs typeface="Tahoma"/>
              </a:rPr>
              <a:t> </a:t>
            </a:r>
            <a:r>
              <a:rPr sz="4200" spc="-70" dirty="0">
                <a:latin typeface="Tahoma"/>
                <a:cs typeface="Tahoma"/>
              </a:rPr>
              <a:t>assigning</a:t>
            </a:r>
            <a:r>
              <a:rPr sz="4200" spc="-475" dirty="0">
                <a:latin typeface="Tahoma"/>
                <a:cs typeface="Tahoma"/>
              </a:rPr>
              <a:t> </a:t>
            </a:r>
            <a:r>
              <a:rPr sz="4200" spc="-90" dirty="0">
                <a:latin typeface="Tahoma"/>
                <a:cs typeface="Tahoma"/>
              </a:rPr>
              <a:t>various</a:t>
            </a:r>
            <a:r>
              <a:rPr sz="4200" spc="-480" dirty="0">
                <a:latin typeface="Tahoma"/>
                <a:cs typeface="Tahoma"/>
              </a:rPr>
              <a:t> </a:t>
            </a:r>
            <a:r>
              <a:rPr sz="4200" spc="-50" dirty="0">
                <a:latin typeface="Tahoma"/>
                <a:cs typeface="Tahoma"/>
              </a:rPr>
              <a:t>tasks</a:t>
            </a:r>
            <a:r>
              <a:rPr sz="4200" spc="-475" dirty="0">
                <a:latin typeface="Tahoma"/>
                <a:cs typeface="Tahoma"/>
              </a:rPr>
              <a:t> </a:t>
            </a:r>
            <a:r>
              <a:rPr sz="4200" spc="-145" dirty="0">
                <a:latin typeface="Tahoma"/>
                <a:cs typeface="Tahoma"/>
              </a:rPr>
              <a:t>and</a:t>
            </a:r>
            <a:r>
              <a:rPr sz="4200" spc="-480" dirty="0">
                <a:latin typeface="Tahoma"/>
                <a:cs typeface="Tahoma"/>
              </a:rPr>
              <a:t> </a:t>
            </a:r>
            <a:r>
              <a:rPr sz="4200" spc="-25" dirty="0">
                <a:latin typeface="Tahoma"/>
                <a:cs typeface="Tahoma"/>
              </a:rPr>
              <a:t>training</a:t>
            </a:r>
            <a:r>
              <a:rPr sz="4200" spc="-475" dirty="0">
                <a:latin typeface="Tahoma"/>
                <a:cs typeface="Tahoma"/>
              </a:rPr>
              <a:t> </a:t>
            </a:r>
            <a:r>
              <a:rPr sz="4200" spc="-50" dirty="0">
                <a:latin typeface="Tahoma"/>
                <a:cs typeface="Tahoma"/>
              </a:rPr>
              <a:t>in</a:t>
            </a:r>
            <a:r>
              <a:rPr sz="4200" spc="-480" dirty="0">
                <a:latin typeface="Tahoma"/>
                <a:cs typeface="Tahoma"/>
              </a:rPr>
              <a:t> </a:t>
            </a:r>
            <a:r>
              <a:rPr sz="4200" spc="5" dirty="0">
                <a:latin typeface="Tahoma"/>
                <a:cs typeface="Tahoma"/>
              </a:rPr>
              <a:t>their </a:t>
            </a:r>
            <a:r>
              <a:rPr sz="4200" spc="-1300" dirty="0">
                <a:latin typeface="Tahoma"/>
                <a:cs typeface="Tahoma"/>
              </a:rPr>
              <a:t> </a:t>
            </a:r>
            <a:r>
              <a:rPr sz="4200" spc="-35" dirty="0">
                <a:latin typeface="Tahoma"/>
                <a:cs typeface="Tahoma"/>
              </a:rPr>
              <a:t>field</a:t>
            </a:r>
            <a:endParaRPr sz="4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4100">
              <a:latin typeface="Tahoma"/>
              <a:cs typeface="Tahoma"/>
            </a:endParaRPr>
          </a:p>
          <a:p>
            <a:pPr marL="12700" marR="41910">
              <a:lnSpc>
                <a:spcPts val="5020"/>
              </a:lnSpc>
            </a:pPr>
            <a:r>
              <a:rPr sz="4200" spc="-200" dirty="0">
                <a:latin typeface="Tahoma"/>
                <a:cs typeface="Tahoma"/>
              </a:rPr>
              <a:t>The </a:t>
            </a:r>
            <a:r>
              <a:rPr sz="4200" spc="5" dirty="0">
                <a:latin typeface="Tahoma"/>
                <a:cs typeface="Tahoma"/>
              </a:rPr>
              <a:t>current </a:t>
            </a:r>
            <a:r>
              <a:rPr sz="4200" spc="-85" dirty="0">
                <a:latin typeface="Tahoma"/>
                <a:cs typeface="Tahoma"/>
              </a:rPr>
              <a:t>high </a:t>
            </a:r>
            <a:r>
              <a:rPr sz="4200" spc="-145" dirty="0">
                <a:latin typeface="Tahoma"/>
                <a:cs typeface="Tahoma"/>
              </a:rPr>
              <a:t>and </a:t>
            </a:r>
            <a:r>
              <a:rPr sz="4200" spc="-165" dirty="0">
                <a:latin typeface="Tahoma"/>
                <a:cs typeface="Tahoma"/>
              </a:rPr>
              <a:t>very </a:t>
            </a:r>
            <a:r>
              <a:rPr sz="4200" spc="-85" dirty="0">
                <a:latin typeface="Tahoma"/>
                <a:cs typeface="Tahoma"/>
              </a:rPr>
              <a:t>high </a:t>
            </a:r>
            <a:r>
              <a:rPr sz="4200" spc="-105" dirty="0">
                <a:latin typeface="Tahoma"/>
                <a:cs typeface="Tahoma"/>
              </a:rPr>
              <a:t>level </a:t>
            </a:r>
            <a:r>
              <a:rPr sz="4200" spc="-150" dirty="0">
                <a:latin typeface="Tahoma"/>
                <a:cs typeface="Tahoma"/>
              </a:rPr>
              <a:t>employees </a:t>
            </a:r>
            <a:r>
              <a:rPr sz="4200" spc="-85" dirty="0">
                <a:latin typeface="Tahoma"/>
                <a:cs typeface="Tahoma"/>
              </a:rPr>
              <a:t>are </a:t>
            </a:r>
            <a:r>
              <a:rPr sz="4200" spc="-80" dirty="0">
                <a:latin typeface="Tahoma"/>
                <a:cs typeface="Tahoma"/>
              </a:rPr>
              <a:t> </a:t>
            </a:r>
            <a:r>
              <a:rPr sz="4200" spc="40" dirty="0">
                <a:latin typeface="Tahoma"/>
                <a:cs typeface="Tahoma"/>
              </a:rPr>
              <a:t>i</a:t>
            </a:r>
            <a:r>
              <a:rPr sz="4200" spc="-365" dirty="0">
                <a:latin typeface="Tahoma"/>
                <a:cs typeface="Tahoma"/>
              </a:rPr>
              <a:t>m</a:t>
            </a:r>
            <a:r>
              <a:rPr sz="4200" spc="-125" dirty="0">
                <a:latin typeface="Tahoma"/>
                <a:cs typeface="Tahoma"/>
              </a:rPr>
              <a:t>p</a:t>
            </a:r>
            <a:r>
              <a:rPr sz="4200" spc="95" dirty="0">
                <a:latin typeface="Tahoma"/>
                <a:cs typeface="Tahoma"/>
              </a:rPr>
              <a:t>r</a:t>
            </a:r>
            <a:r>
              <a:rPr sz="4200" spc="-150" dirty="0">
                <a:latin typeface="Tahoma"/>
                <a:cs typeface="Tahoma"/>
              </a:rPr>
              <a:t>o</a:t>
            </a:r>
            <a:r>
              <a:rPr sz="4200" spc="-295" dirty="0">
                <a:latin typeface="Tahoma"/>
                <a:cs typeface="Tahoma"/>
              </a:rPr>
              <a:t>v</a:t>
            </a:r>
            <a:r>
              <a:rPr sz="4200" spc="-175" dirty="0">
                <a:latin typeface="Tahoma"/>
                <a:cs typeface="Tahoma"/>
              </a:rPr>
              <a:t>e</a:t>
            </a:r>
            <a:r>
              <a:rPr sz="4200" spc="-480" dirty="0">
                <a:latin typeface="Tahoma"/>
                <a:cs typeface="Tahoma"/>
              </a:rPr>
              <a:t> </a:t>
            </a:r>
            <a:r>
              <a:rPr sz="4200" spc="160" dirty="0">
                <a:latin typeface="Tahoma"/>
                <a:cs typeface="Tahoma"/>
              </a:rPr>
              <a:t>t</a:t>
            </a:r>
            <a:r>
              <a:rPr sz="4200" spc="-105" dirty="0">
                <a:latin typeface="Tahoma"/>
                <a:cs typeface="Tahoma"/>
              </a:rPr>
              <a:t>h</a:t>
            </a:r>
            <a:r>
              <a:rPr sz="4200" spc="-140" dirty="0">
                <a:latin typeface="Tahoma"/>
                <a:cs typeface="Tahoma"/>
              </a:rPr>
              <a:t>e</a:t>
            </a:r>
            <a:r>
              <a:rPr sz="4200" spc="40" dirty="0">
                <a:latin typeface="Tahoma"/>
                <a:cs typeface="Tahoma"/>
              </a:rPr>
              <a:t>i</a:t>
            </a:r>
            <a:r>
              <a:rPr sz="4200" spc="60" dirty="0">
                <a:latin typeface="Tahoma"/>
                <a:cs typeface="Tahoma"/>
              </a:rPr>
              <a:t>r</a:t>
            </a:r>
            <a:r>
              <a:rPr sz="4200" spc="-480" dirty="0">
                <a:latin typeface="Tahoma"/>
                <a:cs typeface="Tahoma"/>
              </a:rPr>
              <a:t> </a:t>
            </a:r>
            <a:r>
              <a:rPr sz="4200" spc="40" dirty="0">
                <a:latin typeface="Tahoma"/>
                <a:cs typeface="Tahoma"/>
              </a:rPr>
              <a:t>i</a:t>
            </a:r>
            <a:r>
              <a:rPr sz="4200" spc="-105" dirty="0">
                <a:latin typeface="Tahoma"/>
                <a:cs typeface="Tahoma"/>
              </a:rPr>
              <a:t>n</a:t>
            </a:r>
            <a:r>
              <a:rPr sz="4200" spc="160" dirty="0">
                <a:latin typeface="Tahoma"/>
                <a:cs typeface="Tahoma"/>
              </a:rPr>
              <a:t>t</a:t>
            </a:r>
            <a:r>
              <a:rPr sz="4200" spc="-140" dirty="0">
                <a:latin typeface="Tahoma"/>
                <a:cs typeface="Tahoma"/>
              </a:rPr>
              <a:t>e</a:t>
            </a:r>
            <a:r>
              <a:rPr sz="4200" spc="-105" dirty="0">
                <a:latin typeface="Tahoma"/>
                <a:cs typeface="Tahoma"/>
              </a:rPr>
              <a:t>n</a:t>
            </a:r>
            <a:r>
              <a:rPr sz="4200" spc="-15" dirty="0">
                <a:latin typeface="Tahoma"/>
                <a:cs typeface="Tahoma"/>
              </a:rPr>
              <a:t>s</a:t>
            </a:r>
            <a:r>
              <a:rPr sz="4200" spc="40" dirty="0">
                <a:latin typeface="Tahoma"/>
                <a:cs typeface="Tahoma"/>
              </a:rPr>
              <a:t>i</a:t>
            </a:r>
            <a:r>
              <a:rPr sz="4200" spc="160" dirty="0">
                <a:latin typeface="Tahoma"/>
                <a:cs typeface="Tahoma"/>
              </a:rPr>
              <a:t>t</a:t>
            </a:r>
            <a:r>
              <a:rPr sz="4200" spc="-310" dirty="0">
                <a:latin typeface="Tahoma"/>
                <a:cs typeface="Tahoma"/>
              </a:rPr>
              <a:t>y</a:t>
            </a:r>
            <a:r>
              <a:rPr sz="4200" spc="-480" dirty="0">
                <a:latin typeface="Tahoma"/>
                <a:cs typeface="Tahoma"/>
              </a:rPr>
              <a:t> </a:t>
            </a:r>
            <a:r>
              <a:rPr sz="4200" spc="-125" dirty="0">
                <a:latin typeface="Tahoma"/>
                <a:cs typeface="Tahoma"/>
              </a:rPr>
              <a:t>b</a:t>
            </a:r>
            <a:r>
              <a:rPr sz="4200" spc="-310" dirty="0">
                <a:latin typeface="Tahoma"/>
                <a:cs typeface="Tahoma"/>
              </a:rPr>
              <a:t>y</a:t>
            </a:r>
            <a:r>
              <a:rPr sz="4200" spc="-480" dirty="0">
                <a:latin typeface="Tahoma"/>
                <a:cs typeface="Tahoma"/>
              </a:rPr>
              <a:t> </a:t>
            </a:r>
            <a:r>
              <a:rPr sz="4200" spc="95" dirty="0">
                <a:latin typeface="Tahoma"/>
                <a:cs typeface="Tahoma"/>
              </a:rPr>
              <a:t>r</a:t>
            </a:r>
            <a:r>
              <a:rPr sz="4200" spc="-140" dirty="0">
                <a:latin typeface="Tahoma"/>
                <a:cs typeface="Tahoma"/>
              </a:rPr>
              <a:t>e</a:t>
            </a:r>
            <a:r>
              <a:rPr sz="4200" spc="-315" dirty="0">
                <a:latin typeface="Tahoma"/>
                <a:cs typeface="Tahoma"/>
              </a:rPr>
              <a:t>w</a:t>
            </a:r>
            <a:r>
              <a:rPr sz="4200" spc="-175" dirty="0">
                <a:latin typeface="Tahoma"/>
                <a:cs typeface="Tahoma"/>
              </a:rPr>
              <a:t>a</a:t>
            </a:r>
            <a:r>
              <a:rPr sz="4200" spc="95" dirty="0">
                <a:latin typeface="Tahoma"/>
                <a:cs typeface="Tahoma"/>
              </a:rPr>
              <a:t>r</a:t>
            </a:r>
            <a:r>
              <a:rPr sz="4200" spc="-125" dirty="0">
                <a:latin typeface="Tahoma"/>
                <a:cs typeface="Tahoma"/>
              </a:rPr>
              <a:t>d</a:t>
            </a:r>
            <a:r>
              <a:rPr sz="4200" spc="-50" dirty="0">
                <a:latin typeface="Tahoma"/>
                <a:cs typeface="Tahoma"/>
              </a:rPr>
              <a:t>s</a:t>
            </a:r>
            <a:r>
              <a:rPr sz="4200" spc="-480" dirty="0">
                <a:latin typeface="Tahoma"/>
                <a:cs typeface="Tahoma"/>
              </a:rPr>
              <a:t> </a:t>
            </a:r>
            <a:r>
              <a:rPr sz="4200" spc="-175" dirty="0">
                <a:latin typeface="Tahoma"/>
                <a:cs typeface="Tahoma"/>
              </a:rPr>
              <a:t>a</a:t>
            </a:r>
            <a:r>
              <a:rPr sz="4200" spc="-105" dirty="0">
                <a:latin typeface="Tahoma"/>
                <a:cs typeface="Tahoma"/>
              </a:rPr>
              <a:t>n</a:t>
            </a:r>
            <a:r>
              <a:rPr sz="4200" spc="-160" dirty="0">
                <a:latin typeface="Tahoma"/>
                <a:cs typeface="Tahoma"/>
              </a:rPr>
              <a:t>d</a:t>
            </a:r>
            <a:r>
              <a:rPr sz="4200" spc="-480" dirty="0">
                <a:latin typeface="Tahoma"/>
                <a:cs typeface="Tahoma"/>
              </a:rPr>
              <a:t> </a:t>
            </a:r>
            <a:r>
              <a:rPr sz="4200" spc="-175" dirty="0">
                <a:latin typeface="Tahoma"/>
                <a:cs typeface="Tahoma"/>
              </a:rPr>
              <a:t>a</a:t>
            </a:r>
            <a:r>
              <a:rPr sz="4200" spc="-125" dirty="0">
                <a:latin typeface="Tahoma"/>
                <a:cs typeface="Tahoma"/>
              </a:rPr>
              <a:t>pp</a:t>
            </a:r>
            <a:r>
              <a:rPr sz="4200" spc="95" dirty="0">
                <a:latin typeface="Tahoma"/>
                <a:cs typeface="Tahoma"/>
              </a:rPr>
              <a:t>r</a:t>
            </a:r>
            <a:r>
              <a:rPr sz="4200" spc="-140" dirty="0">
                <a:latin typeface="Tahoma"/>
                <a:cs typeface="Tahoma"/>
              </a:rPr>
              <a:t>e</a:t>
            </a:r>
            <a:r>
              <a:rPr sz="4200" spc="50" dirty="0">
                <a:latin typeface="Tahoma"/>
                <a:cs typeface="Tahoma"/>
              </a:rPr>
              <a:t>c</a:t>
            </a:r>
            <a:r>
              <a:rPr sz="4200" spc="40" dirty="0">
                <a:latin typeface="Tahoma"/>
                <a:cs typeface="Tahoma"/>
              </a:rPr>
              <a:t>i</a:t>
            </a:r>
            <a:r>
              <a:rPr sz="4200" spc="-175" dirty="0">
                <a:latin typeface="Tahoma"/>
                <a:cs typeface="Tahoma"/>
              </a:rPr>
              <a:t>a</a:t>
            </a:r>
            <a:r>
              <a:rPr sz="4200" spc="160" dirty="0">
                <a:latin typeface="Tahoma"/>
                <a:cs typeface="Tahoma"/>
              </a:rPr>
              <a:t>t</a:t>
            </a:r>
            <a:r>
              <a:rPr sz="4200" spc="40" dirty="0">
                <a:latin typeface="Tahoma"/>
                <a:cs typeface="Tahoma"/>
              </a:rPr>
              <a:t>i</a:t>
            </a:r>
            <a:r>
              <a:rPr sz="4200" spc="-150" dirty="0">
                <a:latin typeface="Tahoma"/>
                <a:cs typeface="Tahoma"/>
              </a:rPr>
              <a:t>o</a:t>
            </a:r>
            <a:r>
              <a:rPr sz="4200" spc="-105" dirty="0">
                <a:latin typeface="Tahoma"/>
                <a:cs typeface="Tahoma"/>
              </a:rPr>
              <a:t>n</a:t>
            </a:r>
            <a:r>
              <a:rPr sz="4200" spc="-40" dirty="0">
                <a:latin typeface="Tahoma"/>
                <a:cs typeface="Tahoma"/>
              </a:rPr>
              <a:t>s  </a:t>
            </a:r>
            <a:r>
              <a:rPr sz="4200" spc="-80" dirty="0">
                <a:latin typeface="Tahoma"/>
                <a:cs typeface="Tahoma"/>
              </a:rPr>
              <a:t>towards</a:t>
            </a:r>
            <a:r>
              <a:rPr sz="4200" spc="-480" dirty="0">
                <a:latin typeface="Tahoma"/>
                <a:cs typeface="Tahoma"/>
              </a:rPr>
              <a:t> </a:t>
            </a:r>
            <a:r>
              <a:rPr sz="4200" spc="5" dirty="0">
                <a:latin typeface="Tahoma"/>
                <a:cs typeface="Tahoma"/>
              </a:rPr>
              <a:t>their</a:t>
            </a:r>
            <a:r>
              <a:rPr sz="4200" spc="-480" dirty="0">
                <a:latin typeface="Tahoma"/>
                <a:cs typeface="Tahoma"/>
              </a:rPr>
              <a:t> </a:t>
            </a:r>
            <a:r>
              <a:rPr sz="4200" spc="-80" dirty="0">
                <a:latin typeface="Tahoma"/>
                <a:cs typeface="Tahoma"/>
              </a:rPr>
              <a:t>growth</a:t>
            </a:r>
            <a:r>
              <a:rPr sz="4200" spc="-475" dirty="0">
                <a:latin typeface="Tahoma"/>
                <a:cs typeface="Tahoma"/>
              </a:rPr>
              <a:t> </a:t>
            </a:r>
            <a:r>
              <a:rPr sz="4200" spc="-10" dirty="0">
                <a:latin typeface="Tahoma"/>
                <a:cs typeface="Tahoma"/>
              </a:rPr>
              <a:t>to</a:t>
            </a:r>
            <a:r>
              <a:rPr sz="4200" spc="-480" dirty="0">
                <a:latin typeface="Tahoma"/>
                <a:cs typeface="Tahoma"/>
              </a:rPr>
              <a:t> </a:t>
            </a:r>
            <a:r>
              <a:rPr sz="4200" spc="-55" dirty="0">
                <a:latin typeface="Tahoma"/>
                <a:cs typeface="Tahoma"/>
              </a:rPr>
              <a:t>increase</a:t>
            </a:r>
            <a:r>
              <a:rPr sz="4200" spc="-475" dirty="0">
                <a:latin typeface="Tahoma"/>
                <a:cs typeface="Tahoma"/>
              </a:rPr>
              <a:t> </a:t>
            </a:r>
            <a:r>
              <a:rPr sz="4200" spc="5" dirty="0">
                <a:latin typeface="Tahoma"/>
                <a:cs typeface="Tahoma"/>
              </a:rPr>
              <a:t>their</a:t>
            </a:r>
            <a:r>
              <a:rPr sz="4200" spc="-480" dirty="0">
                <a:latin typeface="Tahoma"/>
                <a:cs typeface="Tahoma"/>
              </a:rPr>
              <a:t> </a:t>
            </a:r>
            <a:r>
              <a:rPr sz="4200" spc="-25" dirty="0">
                <a:latin typeface="Tahoma"/>
                <a:cs typeface="Tahoma"/>
              </a:rPr>
              <a:t>participation</a:t>
            </a:r>
            <a:r>
              <a:rPr sz="4200" spc="-480" dirty="0">
                <a:latin typeface="Tahoma"/>
                <a:cs typeface="Tahoma"/>
              </a:rPr>
              <a:t> </a:t>
            </a:r>
            <a:r>
              <a:rPr sz="4200" spc="-145" dirty="0">
                <a:latin typeface="Tahoma"/>
                <a:cs typeface="Tahoma"/>
              </a:rPr>
              <a:t>and </a:t>
            </a:r>
            <a:r>
              <a:rPr sz="4200" spc="-1295" dirty="0">
                <a:latin typeface="Tahoma"/>
                <a:cs typeface="Tahoma"/>
              </a:rPr>
              <a:t> </a:t>
            </a:r>
            <a:r>
              <a:rPr sz="4200" spc="160" dirty="0">
                <a:latin typeface="Tahoma"/>
                <a:cs typeface="Tahoma"/>
              </a:rPr>
              <a:t>t</a:t>
            </a:r>
            <a:r>
              <a:rPr sz="4200" spc="-185" dirty="0">
                <a:latin typeface="Tahoma"/>
                <a:cs typeface="Tahoma"/>
              </a:rPr>
              <a:t>o</a:t>
            </a:r>
            <a:r>
              <a:rPr sz="4200" spc="-480" dirty="0">
                <a:latin typeface="Tahoma"/>
                <a:cs typeface="Tahoma"/>
              </a:rPr>
              <a:t> </a:t>
            </a:r>
            <a:r>
              <a:rPr sz="4200" spc="-125" dirty="0">
                <a:latin typeface="Tahoma"/>
                <a:cs typeface="Tahoma"/>
              </a:rPr>
              <a:t>g</a:t>
            </a:r>
            <a:r>
              <a:rPr sz="4200" spc="40" dirty="0">
                <a:latin typeface="Tahoma"/>
                <a:cs typeface="Tahoma"/>
              </a:rPr>
              <a:t>i</a:t>
            </a:r>
            <a:r>
              <a:rPr sz="4200" spc="-295" dirty="0">
                <a:latin typeface="Tahoma"/>
                <a:cs typeface="Tahoma"/>
              </a:rPr>
              <a:t>v</a:t>
            </a:r>
            <a:r>
              <a:rPr sz="4200" spc="-175" dirty="0">
                <a:latin typeface="Tahoma"/>
                <a:cs typeface="Tahoma"/>
              </a:rPr>
              <a:t>e</a:t>
            </a:r>
            <a:r>
              <a:rPr sz="4200" spc="-480" dirty="0">
                <a:latin typeface="Tahoma"/>
                <a:cs typeface="Tahoma"/>
              </a:rPr>
              <a:t> </a:t>
            </a:r>
            <a:r>
              <a:rPr sz="4200" spc="-365" dirty="0">
                <a:latin typeface="Tahoma"/>
                <a:cs typeface="Tahoma"/>
              </a:rPr>
              <a:t>m</a:t>
            </a:r>
            <a:r>
              <a:rPr sz="4200" spc="-150" dirty="0">
                <a:latin typeface="Tahoma"/>
                <a:cs typeface="Tahoma"/>
              </a:rPr>
              <a:t>o</a:t>
            </a:r>
            <a:r>
              <a:rPr sz="4200" spc="95" dirty="0">
                <a:latin typeface="Tahoma"/>
                <a:cs typeface="Tahoma"/>
              </a:rPr>
              <a:t>r</a:t>
            </a:r>
            <a:r>
              <a:rPr sz="4200" spc="-175" dirty="0">
                <a:latin typeface="Tahoma"/>
                <a:cs typeface="Tahoma"/>
              </a:rPr>
              <a:t>e</a:t>
            </a:r>
            <a:r>
              <a:rPr sz="4200" spc="-480" dirty="0">
                <a:latin typeface="Tahoma"/>
                <a:cs typeface="Tahoma"/>
              </a:rPr>
              <a:t> </a:t>
            </a:r>
            <a:r>
              <a:rPr sz="4200" spc="-125" dirty="0">
                <a:latin typeface="Tahoma"/>
                <a:cs typeface="Tahoma"/>
              </a:rPr>
              <a:t>p</a:t>
            </a:r>
            <a:r>
              <a:rPr sz="4200" spc="-150" dirty="0">
                <a:latin typeface="Tahoma"/>
                <a:cs typeface="Tahoma"/>
              </a:rPr>
              <a:t>o</a:t>
            </a:r>
            <a:r>
              <a:rPr sz="4200" spc="160" dirty="0">
                <a:latin typeface="Tahoma"/>
                <a:cs typeface="Tahoma"/>
              </a:rPr>
              <a:t>t</a:t>
            </a:r>
            <a:r>
              <a:rPr sz="4200" spc="-140" dirty="0">
                <a:latin typeface="Tahoma"/>
                <a:cs typeface="Tahoma"/>
              </a:rPr>
              <a:t>e</a:t>
            </a:r>
            <a:r>
              <a:rPr sz="4200" spc="-105" dirty="0">
                <a:latin typeface="Tahoma"/>
                <a:cs typeface="Tahoma"/>
              </a:rPr>
              <a:t>n</a:t>
            </a:r>
            <a:r>
              <a:rPr sz="4200" spc="160" dirty="0">
                <a:latin typeface="Tahoma"/>
                <a:cs typeface="Tahoma"/>
              </a:rPr>
              <a:t>t</a:t>
            </a:r>
            <a:r>
              <a:rPr sz="4200" spc="40" dirty="0">
                <a:latin typeface="Tahoma"/>
                <a:cs typeface="Tahoma"/>
              </a:rPr>
              <a:t>i</a:t>
            </a:r>
            <a:r>
              <a:rPr sz="4200" spc="-175" dirty="0">
                <a:latin typeface="Tahoma"/>
                <a:cs typeface="Tahoma"/>
              </a:rPr>
              <a:t>a</a:t>
            </a:r>
            <a:r>
              <a:rPr sz="4200" spc="5" dirty="0">
                <a:latin typeface="Tahoma"/>
                <a:cs typeface="Tahoma"/>
              </a:rPr>
              <a:t>l</a:t>
            </a:r>
            <a:r>
              <a:rPr sz="4200" spc="-480" dirty="0">
                <a:latin typeface="Tahoma"/>
                <a:cs typeface="Tahoma"/>
              </a:rPr>
              <a:t> </a:t>
            </a:r>
            <a:r>
              <a:rPr sz="4200" spc="160" dirty="0">
                <a:latin typeface="Tahoma"/>
                <a:cs typeface="Tahoma"/>
              </a:rPr>
              <a:t>t</a:t>
            </a:r>
            <a:r>
              <a:rPr sz="4200" spc="-150" dirty="0">
                <a:latin typeface="Tahoma"/>
                <a:cs typeface="Tahoma"/>
              </a:rPr>
              <a:t>o</a:t>
            </a:r>
            <a:r>
              <a:rPr sz="4200" spc="-315" dirty="0">
                <a:latin typeface="Tahoma"/>
                <a:cs typeface="Tahoma"/>
              </a:rPr>
              <a:t>w</a:t>
            </a:r>
            <a:r>
              <a:rPr sz="4200" spc="-175" dirty="0">
                <a:latin typeface="Tahoma"/>
                <a:cs typeface="Tahoma"/>
              </a:rPr>
              <a:t>a</a:t>
            </a:r>
            <a:r>
              <a:rPr sz="4200" spc="95" dirty="0">
                <a:latin typeface="Tahoma"/>
                <a:cs typeface="Tahoma"/>
              </a:rPr>
              <a:t>r</a:t>
            </a:r>
            <a:r>
              <a:rPr sz="4200" spc="-125" dirty="0">
                <a:latin typeface="Tahoma"/>
                <a:cs typeface="Tahoma"/>
              </a:rPr>
              <a:t>d</a:t>
            </a:r>
            <a:r>
              <a:rPr sz="4200" spc="-50" dirty="0">
                <a:latin typeface="Tahoma"/>
                <a:cs typeface="Tahoma"/>
              </a:rPr>
              <a:t>s</a:t>
            </a:r>
            <a:r>
              <a:rPr sz="4200" spc="-480" dirty="0">
                <a:latin typeface="Tahoma"/>
                <a:cs typeface="Tahoma"/>
              </a:rPr>
              <a:t> </a:t>
            </a:r>
            <a:r>
              <a:rPr sz="4200" spc="160" dirty="0">
                <a:latin typeface="Tahoma"/>
                <a:cs typeface="Tahoma"/>
              </a:rPr>
              <a:t>t</a:t>
            </a:r>
            <a:r>
              <a:rPr sz="4200" spc="-105" dirty="0">
                <a:latin typeface="Tahoma"/>
                <a:cs typeface="Tahoma"/>
              </a:rPr>
              <a:t>h</a:t>
            </a:r>
            <a:r>
              <a:rPr sz="4200" spc="-140" dirty="0">
                <a:latin typeface="Tahoma"/>
                <a:cs typeface="Tahoma"/>
              </a:rPr>
              <a:t>e</a:t>
            </a:r>
            <a:r>
              <a:rPr sz="4200" spc="40" dirty="0">
                <a:latin typeface="Tahoma"/>
                <a:cs typeface="Tahoma"/>
              </a:rPr>
              <a:t>i</a:t>
            </a:r>
            <a:r>
              <a:rPr sz="4200" spc="60" dirty="0">
                <a:latin typeface="Tahoma"/>
                <a:cs typeface="Tahoma"/>
              </a:rPr>
              <a:t>r</a:t>
            </a:r>
            <a:r>
              <a:rPr sz="4200" spc="-480" dirty="0">
                <a:latin typeface="Tahoma"/>
                <a:cs typeface="Tahoma"/>
              </a:rPr>
              <a:t> </a:t>
            </a:r>
            <a:r>
              <a:rPr sz="4200" spc="-125" dirty="0">
                <a:latin typeface="Tahoma"/>
                <a:cs typeface="Tahoma"/>
              </a:rPr>
              <a:t>p</a:t>
            </a:r>
            <a:r>
              <a:rPr sz="4200" spc="95" dirty="0">
                <a:latin typeface="Tahoma"/>
                <a:cs typeface="Tahoma"/>
              </a:rPr>
              <a:t>r</a:t>
            </a:r>
            <a:r>
              <a:rPr sz="4200" spc="-150" dirty="0">
                <a:latin typeface="Tahoma"/>
                <a:cs typeface="Tahoma"/>
              </a:rPr>
              <a:t>o</a:t>
            </a:r>
            <a:r>
              <a:rPr sz="4200" spc="-185" dirty="0">
                <a:latin typeface="Tahoma"/>
                <a:cs typeface="Tahoma"/>
              </a:rPr>
              <a:t>j</a:t>
            </a:r>
            <a:r>
              <a:rPr sz="4200" spc="-140" dirty="0">
                <a:latin typeface="Tahoma"/>
                <a:cs typeface="Tahoma"/>
              </a:rPr>
              <a:t>e</a:t>
            </a:r>
            <a:r>
              <a:rPr sz="4200" spc="50" dirty="0">
                <a:latin typeface="Tahoma"/>
                <a:cs typeface="Tahoma"/>
              </a:rPr>
              <a:t>c</a:t>
            </a:r>
            <a:r>
              <a:rPr sz="4200" spc="160" dirty="0">
                <a:latin typeface="Tahoma"/>
                <a:cs typeface="Tahoma"/>
              </a:rPr>
              <a:t>t</a:t>
            </a:r>
            <a:r>
              <a:rPr sz="4200" spc="-475" dirty="0">
                <a:latin typeface="Tahoma"/>
                <a:cs typeface="Tahoma"/>
              </a:rPr>
              <a:t>.</a:t>
            </a:r>
            <a:endParaRPr sz="4200">
              <a:latin typeface="Tahoma"/>
              <a:cs typeface="Tahoma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76349" y="5175884"/>
            <a:ext cx="171450" cy="17144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1164656" y="0"/>
            <a:ext cx="7129780" cy="10291445"/>
            <a:chOff x="11164656" y="0"/>
            <a:chExt cx="7129780" cy="10291445"/>
          </a:xfrm>
        </p:grpSpPr>
        <p:sp>
          <p:nvSpPr>
            <p:cNvPr id="4" name="object 4"/>
            <p:cNvSpPr/>
            <p:nvPr/>
          </p:nvSpPr>
          <p:spPr>
            <a:xfrm>
              <a:off x="11169420" y="3620"/>
              <a:ext cx="7120255" cy="10281920"/>
            </a:xfrm>
            <a:custGeom>
              <a:avLst/>
              <a:gdLst/>
              <a:ahLst/>
              <a:cxnLst/>
              <a:rect l="l" t="t" r="r" b="b"/>
              <a:pathLst>
                <a:path w="7120255" h="10281920">
                  <a:moveTo>
                    <a:pt x="2895131" y="0"/>
                  </a:moveTo>
                  <a:lnTo>
                    <a:pt x="4723805" y="10281474"/>
                  </a:lnTo>
                </a:path>
                <a:path w="7120255" h="10281920">
                  <a:moveTo>
                    <a:pt x="7119783" y="5536090"/>
                  </a:moveTo>
                  <a:lnTo>
                    <a:pt x="0" y="10281474"/>
                  </a:lnTo>
                </a:path>
              </a:pathLst>
            </a:custGeom>
            <a:ln w="9528">
              <a:solidFill>
                <a:srgbClr val="5ECA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775407" y="0"/>
              <a:ext cx="4512945" cy="10287000"/>
            </a:xfrm>
            <a:custGeom>
              <a:avLst/>
              <a:gdLst/>
              <a:ahLst/>
              <a:cxnLst/>
              <a:rect l="l" t="t" r="r" b="b"/>
              <a:pathLst>
                <a:path w="4512944" h="10287000">
                  <a:moveTo>
                    <a:pt x="4512592" y="10286999"/>
                  </a:moveTo>
                  <a:lnTo>
                    <a:pt x="0" y="10286999"/>
                  </a:lnTo>
                  <a:lnTo>
                    <a:pt x="3068089" y="0"/>
                  </a:lnTo>
                  <a:lnTo>
                    <a:pt x="4512592" y="0"/>
                  </a:lnTo>
                  <a:lnTo>
                    <a:pt x="4512592" y="10286999"/>
                  </a:lnTo>
                  <a:close/>
                </a:path>
              </a:pathLst>
            </a:custGeom>
            <a:solidFill>
              <a:srgbClr val="5ECAED">
                <a:alpha val="35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406439" y="0"/>
              <a:ext cx="3881754" cy="10287000"/>
            </a:xfrm>
            <a:custGeom>
              <a:avLst/>
              <a:gdLst/>
              <a:ahLst/>
              <a:cxnLst/>
              <a:rect l="l" t="t" r="r" b="b"/>
              <a:pathLst>
                <a:path w="3881755" h="10287000">
                  <a:moveTo>
                    <a:pt x="3881560" y="10286999"/>
                  </a:moveTo>
                  <a:lnTo>
                    <a:pt x="1814265" y="10286999"/>
                  </a:lnTo>
                  <a:lnTo>
                    <a:pt x="0" y="0"/>
                  </a:lnTo>
                  <a:lnTo>
                    <a:pt x="3881560" y="0"/>
                  </a:lnTo>
                  <a:lnTo>
                    <a:pt x="3881560" y="10286999"/>
                  </a:lnTo>
                  <a:close/>
                </a:path>
              </a:pathLst>
            </a:custGeom>
            <a:solidFill>
              <a:srgbClr val="5ECAED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3404641" y="4578292"/>
              <a:ext cx="4883785" cy="5709285"/>
            </a:xfrm>
            <a:custGeom>
              <a:avLst/>
              <a:gdLst/>
              <a:ahLst/>
              <a:cxnLst/>
              <a:rect l="l" t="t" r="r" b="b"/>
              <a:pathLst>
                <a:path w="4883784" h="5709284">
                  <a:moveTo>
                    <a:pt x="4883358" y="5708708"/>
                  </a:moveTo>
                  <a:lnTo>
                    <a:pt x="0" y="5708708"/>
                  </a:lnTo>
                  <a:lnTo>
                    <a:pt x="4883358" y="0"/>
                  </a:lnTo>
                  <a:lnTo>
                    <a:pt x="4883358" y="5708708"/>
                  </a:lnTo>
                  <a:close/>
                </a:path>
              </a:pathLst>
            </a:custGeom>
            <a:solidFill>
              <a:srgbClr val="17AFE3">
                <a:alpha val="65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4008793" y="0"/>
              <a:ext cx="4279265" cy="10287000"/>
            </a:xfrm>
            <a:custGeom>
              <a:avLst/>
              <a:gdLst/>
              <a:ahLst/>
              <a:cxnLst/>
              <a:rect l="l" t="t" r="r" b="b"/>
              <a:pathLst>
                <a:path w="4279265" h="10287000">
                  <a:moveTo>
                    <a:pt x="4279205" y="10286999"/>
                  </a:moveTo>
                  <a:lnTo>
                    <a:pt x="3706866" y="10286999"/>
                  </a:lnTo>
                  <a:lnTo>
                    <a:pt x="0" y="0"/>
                  </a:lnTo>
                  <a:lnTo>
                    <a:pt x="4279205" y="0"/>
                  </a:lnTo>
                  <a:lnTo>
                    <a:pt x="4279205" y="10286999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6348601" y="0"/>
              <a:ext cx="1939925" cy="10287000"/>
            </a:xfrm>
            <a:custGeom>
              <a:avLst/>
              <a:gdLst/>
              <a:ahLst/>
              <a:cxnLst/>
              <a:rect l="l" t="t" r="r" b="b"/>
              <a:pathLst>
                <a:path w="1939925" h="10287000">
                  <a:moveTo>
                    <a:pt x="1939398" y="10286999"/>
                  </a:moveTo>
                  <a:lnTo>
                    <a:pt x="0" y="10286999"/>
                  </a:lnTo>
                  <a:lnTo>
                    <a:pt x="1534473" y="0"/>
                  </a:lnTo>
                  <a:lnTo>
                    <a:pt x="1939398" y="0"/>
                  </a:lnTo>
                  <a:lnTo>
                    <a:pt x="1939398" y="10286999"/>
                  </a:lnTo>
                  <a:close/>
                </a:path>
              </a:pathLst>
            </a:custGeom>
            <a:solidFill>
              <a:srgbClr val="2D82C2">
                <a:alpha val="6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6407820" y="0"/>
              <a:ext cx="1880235" cy="10287000"/>
            </a:xfrm>
            <a:custGeom>
              <a:avLst/>
              <a:gdLst/>
              <a:ahLst/>
              <a:cxnLst/>
              <a:rect l="l" t="t" r="r" b="b"/>
              <a:pathLst>
                <a:path w="1880234" h="10287000">
                  <a:moveTo>
                    <a:pt x="1880178" y="10286999"/>
                  </a:moveTo>
                  <a:lnTo>
                    <a:pt x="1672654" y="10286999"/>
                  </a:lnTo>
                  <a:lnTo>
                    <a:pt x="0" y="0"/>
                  </a:lnTo>
                  <a:lnTo>
                    <a:pt x="1880178" y="0"/>
                  </a:lnTo>
                  <a:lnTo>
                    <a:pt x="1880178" y="10286999"/>
                  </a:lnTo>
                  <a:close/>
                </a:path>
              </a:pathLst>
            </a:custGeom>
            <a:solidFill>
              <a:srgbClr val="216191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5562968" y="5395776"/>
              <a:ext cx="2725420" cy="4891405"/>
            </a:xfrm>
            <a:custGeom>
              <a:avLst/>
              <a:gdLst/>
              <a:ahLst/>
              <a:cxnLst/>
              <a:rect l="l" t="t" r="r" b="b"/>
              <a:pathLst>
                <a:path w="2725419" h="4891405">
                  <a:moveTo>
                    <a:pt x="2725030" y="4891224"/>
                  </a:moveTo>
                  <a:lnTo>
                    <a:pt x="0" y="4891224"/>
                  </a:lnTo>
                  <a:lnTo>
                    <a:pt x="2725030" y="0"/>
                  </a:lnTo>
                  <a:lnTo>
                    <a:pt x="2725030" y="4891224"/>
                  </a:lnTo>
                  <a:close/>
                </a:path>
              </a:pathLst>
            </a:custGeom>
            <a:solidFill>
              <a:srgbClr val="17AFE3">
                <a:alpha val="65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/>
          <p:nvPr/>
        </p:nvSpPr>
        <p:spPr>
          <a:xfrm>
            <a:off x="0" y="6015037"/>
            <a:ext cx="671830" cy="4272280"/>
          </a:xfrm>
          <a:custGeom>
            <a:avLst/>
            <a:gdLst/>
            <a:ahLst/>
            <a:cxnLst/>
            <a:rect l="l" t="t" r="r" b="b"/>
            <a:pathLst>
              <a:path w="671830" h="4272280">
                <a:moveTo>
                  <a:pt x="671512" y="4271962"/>
                </a:moveTo>
                <a:lnTo>
                  <a:pt x="0" y="4271962"/>
                </a:lnTo>
                <a:lnTo>
                  <a:pt x="0" y="0"/>
                </a:lnTo>
                <a:lnTo>
                  <a:pt x="671512" y="4271962"/>
                </a:lnTo>
                <a:close/>
              </a:path>
            </a:pathLst>
          </a:custGeom>
          <a:solidFill>
            <a:srgbClr val="5ECAED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4030325" y="8043862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799" y="685799"/>
                </a:moveTo>
                <a:lnTo>
                  <a:pt x="0" y="685799"/>
                </a:lnTo>
                <a:lnTo>
                  <a:pt x="0" y="0"/>
                </a:lnTo>
                <a:lnTo>
                  <a:pt x="685799" y="0"/>
                </a:lnTo>
                <a:lnTo>
                  <a:pt x="685799" y="685799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044111" y="2543175"/>
            <a:ext cx="471805" cy="486409"/>
          </a:xfrm>
          <a:custGeom>
            <a:avLst/>
            <a:gdLst/>
            <a:ahLst/>
            <a:cxnLst/>
            <a:rect l="l" t="t" r="r" b="b"/>
            <a:pathLst>
              <a:path w="471804" h="486410">
                <a:moveTo>
                  <a:pt x="471487" y="486221"/>
                </a:moveTo>
                <a:lnTo>
                  <a:pt x="0" y="486221"/>
                </a:lnTo>
                <a:lnTo>
                  <a:pt x="0" y="0"/>
                </a:lnTo>
                <a:lnTo>
                  <a:pt x="471487" y="0"/>
                </a:lnTo>
                <a:lnTo>
                  <a:pt x="471487" y="486221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030325" y="8843962"/>
            <a:ext cx="271780" cy="271780"/>
          </a:xfrm>
          <a:custGeom>
            <a:avLst/>
            <a:gdLst/>
            <a:ahLst/>
            <a:cxnLst/>
            <a:rect l="l" t="t" r="r" b="b"/>
            <a:pathLst>
              <a:path w="271780" h="271779">
                <a:moveTo>
                  <a:pt x="271462" y="271462"/>
                </a:moveTo>
                <a:lnTo>
                  <a:pt x="0" y="271462"/>
                </a:lnTo>
                <a:lnTo>
                  <a:pt x="0" y="0"/>
                </a:lnTo>
                <a:lnTo>
                  <a:pt x="271462" y="0"/>
                </a:lnTo>
                <a:lnTo>
                  <a:pt x="271462" y="271462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096962" y="1210150"/>
            <a:ext cx="5826760" cy="9969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6350" b="1" spc="15" dirty="0">
                <a:latin typeface="Trebuchet MS"/>
                <a:cs typeface="Trebuchet MS"/>
              </a:rPr>
              <a:t>PROJECT</a:t>
            </a:r>
            <a:r>
              <a:rPr sz="6350" b="1" spc="-35" dirty="0">
                <a:latin typeface="Trebuchet MS"/>
                <a:cs typeface="Trebuchet MS"/>
              </a:rPr>
              <a:t> </a:t>
            </a:r>
            <a:r>
              <a:rPr sz="6350" b="1" spc="15" dirty="0">
                <a:latin typeface="Trebuchet MS"/>
                <a:cs typeface="Trebuchet MS"/>
              </a:rPr>
              <a:t>TITLE</a:t>
            </a:r>
            <a:endParaRPr sz="6350">
              <a:latin typeface="Trebuchet MS"/>
              <a:cs typeface="Trebuchet MS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700087" y="9615487"/>
            <a:ext cx="5562600" cy="447675"/>
            <a:chOff x="700087" y="9615487"/>
            <a:chExt cx="5562600" cy="447675"/>
          </a:xfrm>
        </p:grpSpPr>
        <p:pic>
          <p:nvPicPr>
            <p:cNvPr id="18" name="object 1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14412" y="9701212"/>
              <a:ext cx="3219449" cy="304799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0087" y="9615487"/>
              <a:ext cx="5562599" cy="447123"/>
            </a:xfrm>
            <a:prstGeom prst="rect">
              <a:avLst/>
            </a:prstGeom>
          </p:spPr>
        </p:pic>
      </p:grpSp>
      <p:sp>
        <p:nvSpPr>
          <p:cNvPr id="20" name="object 20"/>
          <p:cNvSpPr txBox="1"/>
          <p:nvPr/>
        </p:nvSpPr>
        <p:spPr>
          <a:xfrm>
            <a:off x="1905023" y="3056001"/>
            <a:ext cx="11316970" cy="2031364"/>
          </a:xfrm>
          <a:prstGeom prst="rect">
            <a:avLst/>
          </a:prstGeom>
        </p:spPr>
        <p:txBody>
          <a:bodyPr vert="horz" wrap="square" lIns="0" tIns="29844" rIns="0" bIns="0" rtlCol="0">
            <a:spAutoFit/>
          </a:bodyPr>
          <a:lstStyle/>
          <a:p>
            <a:pPr marL="12700" marR="5080">
              <a:lnSpc>
                <a:spcPts val="7880"/>
              </a:lnSpc>
              <a:spcBef>
                <a:spcPts val="234"/>
              </a:spcBef>
              <a:tabLst>
                <a:tab pos="2028825" algn="l"/>
                <a:tab pos="3646170" algn="l"/>
                <a:tab pos="8343900" algn="l"/>
              </a:tabLst>
            </a:pPr>
            <a:r>
              <a:rPr sz="6600" b="1" dirty="0">
                <a:solidFill>
                  <a:srgbClr val="0E0E0E"/>
                </a:solidFill>
                <a:latin typeface="Times New Roman"/>
                <a:cs typeface="Times New Roman"/>
              </a:rPr>
              <a:t>E</a:t>
            </a:r>
            <a:r>
              <a:rPr sz="6600" b="1" spc="-409" dirty="0">
                <a:solidFill>
                  <a:srgbClr val="0E0E0E"/>
                </a:solidFill>
                <a:latin typeface="Times New Roman"/>
                <a:cs typeface="Times New Roman"/>
              </a:rPr>
              <a:t>m</a:t>
            </a:r>
            <a:r>
              <a:rPr sz="6600" b="1" spc="-375" dirty="0">
                <a:solidFill>
                  <a:srgbClr val="0E0E0E"/>
                </a:solidFill>
                <a:latin typeface="Times New Roman"/>
                <a:cs typeface="Times New Roman"/>
              </a:rPr>
              <a:t>p</a:t>
            </a:r>
            <a:r>
              <a:rPr sz="6600" b="1" spc="-50" dirty="0">
                <a:solidFill>
                  <a:srgbClr val="0E0E0E"/>
                </a:solidFill>
                <a:latin typeface="Times New Roman"/>
                <a:cs typeface="Times New Roman"/>
              </a:rPr>
              <a:t>loy</a:t>
            </a:r>
            <a:r>
              <a:rPr sz="6600" b="1" spc="-40" dirty="0">
                <a:solidFill>
                  <a:srgbClr val="0E0E0E"/>
                </a:solidFill>
                <a:latin typeface="Times New Roman"/>
                <a:cs typeface="Times New Roman"/>
              </a:rPr>
              <a:t>ee	</a:t>
            </a:r>
            <a:r>
              <a:rPr sz="6600" b="1" spc="370" dirty="0">
                <a:solidFill>
                  <a:srgbClr val="0E0E0E"/>
                </a:solidFill>
                <a:latin typeface="Times New Roman"/>
                <a:cs typeface="Times New Roman"/>
              </a:rPr>
              <a:t>P</a:t>
            </a:r>
            <a:r>
              <a:rPr sz="6600" b="1" spc="-40" dirty="0">
                <a:solidFill>
                  <a:srgbClr val="0E0E0E"/>
                </a:solidFill>
                <a:latin typeface="Times New Roman"/>
                <a:cs typeface="Times New Roman"/>
              </a:rPr>
              <a:t>e</a:t>
            </a:r>
            <a:r>
              <a:rPr sz="6600" b="1" spc="-390" dirty="0">
                <a:solidFill>
                  <a:srgbClr val="0E0E0E"/>
                </a:solidFill>
                <a:latin typeface="Times New Roman"/>
                <a:cs typeface="Times New Roman"/>
              </a:rPr>
              <a:t>r</a:t>
            </a:r>
            <a:r>
              <a:rPr sz="6600" b="1" dirty="0">
                <a:solidFill>
                  <a:srgbClr val="0E0E0E"/>
                </a:solidFill>
                <a:latin typeface="Times New Roman"/>
                <a:cs typeface="Times New Roman"/>
              </a:rPr>
              <a:t>f</a:t>
            </a:r>
            <a:r>
              <a:rPr sz="6600" b="1" spc="-270" dirty="0">
                <a:solidFill>
                  <a:srgbClr val="0E0E0E"/>
                </a:solidFill>
                <a:latin typeface="Times New Roman"/>
                <a:cs typeface="Times New Roman"/>
              </a:rPr>
              <a:t>orm</a:t>
            </a:r>
            <a:r>
              <a:rPr sz="6600" b="1" spc="-140" dirty="0">
                <a:solidFill>
                  <a:srgbClr val="0E0E0E"/>
                </a:solidFill>
                <a:latin typeface="Times New Roman"/>
                <a:cs typeface="Times New Roman"/>
              </a:rPr>
              <a:t>anc</a:t>
            </a:r>
            <a:r>
              <a:rPr sz="6600" b="1" spc="-40" dirty="0">
                <a:solidFill>
                  <a:srgbClr val="0E0E0E"/>
                </a:solidFill>
                <a:latin typeface="Times New Roman"/>
                <a:cs typeface="Times New Roman"/>
              </a:rPr>
              <a:t>e	</a:t>
            </a:r>
            <a:r>
              <a:rPr sz="6600" b="1" spc="-25" dirty="0">
                <a:solidFill>
                  <a:srgbClr val="0E0E0E"/>
                </a:solidFill>
                <a:latin typeface="Times New Roman"/>
                <a:cs typeface="Times New Roman"/>
              </a:rPr>
              <a:t>A</a:t>
            </a:r>
            <a:r>
              <a:rPr sz="6600" b="1" spc="-375" dirty="0">
                <a:solidFill>
                  <a:srgbClr val="0E0E0E"/>
                </a:solidFill>
                <a:latin typeface="Times New Roman"/>
                <a:cs typeface="Times New Roman"/>
              </a:rPr>
              <a:t>n</a:t>
            </a:r>
            <a:r>
              <a:rPr sz="6600" b="1" spc="-25" dirty="0">
                <a:solidFill>
                  <a:srgbClr val="0E0E0E"/>
                </a:solidFill>
                <a:latin typeface="Times New Roman"/>
                <a:cs typeface="Times New Roman"/>
              </a:rPr>
              <a:t>alysis  </a:t>
            </a:r>
            <a:r>
              <a:rPr sz="6600" b="1" spc="-165" dirty="0">
                <a:solidFill>
                  <a:srgbClr val="0E0E0E"/>
                </a:solidFill>
                <a:latin typeface="Times New Roman"/>
                <a:cs typeface="Times New Roman"/>
              </a:rPr>
              <a:t>using	</a:t>
            </a:r>
            <a:r>
              <a:rPr sz="6600" b="1" spc="40" dirty="0">
                <a:solidFill>
                  <a:srgbClr val="0E0E0E"/>
                </a:solidFill>
                <a:latin typeface="Times New Roman"/>
                <a:cs typeface="Times New Roman"/>
              </a:rPr>
              <a:t>Excel</a:t>
            </a:r>
            <a:endParaRPr sz="66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</a:pPr>
              <a:t>2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94350" cy="10291445"/>
            <a:chOff x="0" y="0"/>
            <a:chExt cx="18294350" cy="10291445"/>
          </a:xfrm>
        </p:grpSpPr>
        <p:sp>
          <p:nvSpPr>
            <p:cNvPr id="3" name="object 3"/>
            <p:cNvSpPr/>
            <p:nvPr/>
          </p:nvSpPr>
          <p:spPr>
            <a:xfrm>
              <a:off x="0" y="42868"/>
              <a:ext cx="18288000" cy="10244455"/>
            </a:xfrm>
            <a:custGeom>
              <a:avLst/>
              <a:gdLst/>
              <a:ahLst/>
              <a:cxnLst/>
              <a:rect l="l" t="t" r="r" b="b"/>
              <a:pathLst>
                <a:path w="18288000" h="10244455">
                  <a:moveTo>
                    <a:pt x="18288000" y="10244131"/>
                  </a:moveTo>
                  <a:lnTo>
                    <a:pt x="0" y="10244131"/>
                  </a:lnTo>
                  <a:lnTo>
                    <a:pt x="0" y="0"/>
                  </a:lnTo>
                  <a:lnTo>
                    <a:pt x="18288000" y="0"/>
                  </a:lnTo>
                  <a:lnTo>
                    <a:pt x="18288000" y="10244131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1169420" y="3620"/>
              <a:ext cx="7120255" cy="10281920"/>
            </a:xfrm>
            <a:custGeom>
              <a:avLst/>
              <a:gdLst/>
              <a:ahLst/>
              <a:cxnLst/>
              <a:rect l="l" t="t" r="r" b="b"/>
              <a:pathLst>
                <a:path w="7120255" h="10281920">
                  <a:moveTo>
                    <a:pt x="2895131" y="0"/>
                  </a:moveTo>
                  <a:lnTo>
                    <a:pt x="4723805" y="10281474"/>
                  </a:lnTo>
                </a:path>
                <a:path w="7120255" h="10281920">
                  <a:moveTo>
                    <a:pt x="7119783" y="5536090"/>
                  </a:moveTo>
                  <a:lnTo>
                    <a:pt x="0" y="10281474"/>
                  </a:lnTo>
                </a:path>
              </a:pathLst>
            </a:custGeom>
            <a:ln w="9528">
              <a:solidFill>
                <a:srgbClr val="5ECA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775407" y="0"/>
              <a:ext cx="4512945" cy="10287000"/>
            </a:xfrm>
            <a:custGeom>
              <a:avLst/>
              <a:gdLst/>
              <a:ahLst/>
              <a:cxnLst/>
              <a:rect l="l" t="t" r="r" b="b"/>
              <a:pathLst>
                <a:path w="4512944" h="10287000">
                  <a:moveTo>
                    <a:pt x="4512592" y="10286999"/>
                  </a:moveTo>
                  <a:lnTo>
                    <a:pt x="0" y="10286999"/>
                  </a:lnTo>
                  <a:lnTo>
                    <a:pt x="3068089" y="0"/>
                  </a:lnTo>
                  <a:lnTo>
                    <a:pt x="4512592" y="0"/>
                  </a:lnTo>
                  <a:lnTo>
                    <a:pt x="4512592" y="10286999"/>
                  </a:lnTo>
                  <a:close/>
                </a:path>
              </a:pathLst>
            </a:custGeom>
            <a:solidFill>
              <a:srgbClr val="5ECAED">
                <a:alpha val="35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406440" y="0"/>
              <a:ext cx="3881754" cy="10287000"/>
            </a:xfrm>
            <a:custGeom>
              <a:avLst/>
              <a:gdLst/>
              <a:ahLst/>
              <a:cxnLst/>
              <a:rect l="l" t="t" r="r" b="b"/>
              <a:pathLst>
                <a:path w="3881755" h="10287000">
                  <a:moveTo>
                    <a:pt x="3881560" y="10286999"/>
                  </a:moveTo>
                  <a:lnTo>
                    <a:pt x="1814265" y="10286999"/>
                  </a:lnTo>
                  <a:lnTo>
                    <a:pt x="0" y="0"/>
                  </a:lnTo>
                  <a:lnTo>
                    <a:pt x="3881560" y="0"/>
                  </a:lnTo>
                  <a:lnTo>
                    <a:pt x="3881560" y="10286999"/>
                  </a:lnTo>
                  <a:close/>
                </a:path>
              </a:pathLst>
            </a:custGeom>
            <a:solidFill>
              <a:srgbClr val="5ECAED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3404640" y="4578292"/>
              <a:ext cx="4883785" cy="5709285"/>
            </a:xfrm>
            <a:custGeom>
              <a:avLst/>
              <a:gdLst/>
              <a:ahLst/>
              <a:cxnLst/>
              <a:rect l="l" t="t" r="r" b="b"/>
              <a:pathLst>
                <a:path w="4883784" h="5709284">
                  <a:moveTo>
                    <a:pt x="4883358" y="5708708"/>
                  </a:moveTo>
                  <a:lnTo>
                    <a:pt x="0" y="5708708"/>
                  </a:lnTo>
                  <a:lnTo>
                    <a:pt x="4883358" y="0"/>
                  </a:lnTo>
                  <a:lnTo>
                    <a:pt x="4883358" y="5708708"/>
                  </a:lnTo>
                  <a:close/>
                </a:path>
              </a:pathLst>
            </a:custGeom>
            <a:solidFill>
              <a:srgbClr val="17AFE3">
                <a:alpha val="65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4008792" y="0"/>
              <a:ext cx="4279265" cy="10287000"/>
            </a:xfrm>
            <a:custGeom>
              <a:avLst/>
              <a:gdLst/>
              <a:ahLst/>
              <a:cxnLst/>
              <a:rect l="l" t="t" r="r" b="b"/>
              <a:pathLst>
                <a:path w="4279265" h="10287000">
                  <a:moveTo>
                    <a:pt x="4279205" y="10286999"/>
                  </a:moveTo>
                  <a:lnTo>
                    <a:pt x="3706866" y="10286999"/>
                  </a:lnTo>
                  <a:lnTo>
                    <a:pt x="0" y="0"/>
                  </a:lnTo>
                  <a:lnTo>
                    <a:pt x="4279205" y="0"/>
                  </a:lnTo>
                  <a:lnTo>
                    <a:pt x="4279205" y="10286999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6348600" y="0"/>
              <a:ext cx="1939925" cy="10287000"/>
            </a:xfrm>
            <a:custGeom>
              <a:avLst/>
              <a:gdLst/>
              <a:ahLst/>
              <a:cxnLst/>
              <a:rect l="l" t="t" r="r" b="b"/>
              <a:pathLst>
                <a:path w="1939925" h="10287000">
                  <a:moveTo>
                    <a:pt x="1939398" y="10286999"/>
                  </a:moveTo>
                  <a:lnTo>
                    <a:pt x="0" y="10286999"/>
                  </a:lnTo>
                  <a:lnTo>
                    <a:pt x="1534473" y="0"/>
                  </a:lnTo>
                  <a:lnTo>
                    <a:pt x="1939398" y="0"/>
                  </a:lnTo>
                  <a:lnTo>
                    <a:pt x="1939398" y="10286999"/>
                  </a:lnTo>
                  <a:close/>
                </a:path>
              </a:pathLst>
            </a:custGeom>
            <a:solidFill>
              <a:srgbClr val="2D82C2">
                <a:alpha val="6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6407820" y="0"/>
              <a:ext cx="1880235" cy="10287000"/>
            </a:xfrm>
            <a:custGeom>
              <a:avLst/>
              <a:gdLst/>
              <a:ahLst/>
              <a:cxnLst/>
              <a:rect l="l" t="t" r="r" b="b"/>
              <a:pathLst>
                <a:path w="1880234" h="10287000">
                  <a:moveTo>
                    <a:pt x="1880178" y="10286999"/>
                  </a:moveTo>
                  <a:lnTo>
                    <a:pt x="1672654" y="10286999"/>
                  </a:lnTo>
                  <a:lnTo>
                    <a:pt x="0" y="0"/>
                  </a:lnTo>
                  <a:lnTo>
                    <a:pt x="1880178" y="0"/>
                  </a:lnTo>
                  <a:lnTo>
                    <a:pt x="1880178" y="10286999"/>
                  </a:lnTo>
                  <a:close/>
                </a:path>
              </a:pathLst>
            </a:custGeom>
            <a:solidFill>
              <a:srgbClr val="216191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5562967" y="5395776"/>
              <a:ext cx="2725420" cy="4891405"/>
            </a:xfrm>
            <a:custGeom>
              <a:avLst/>
              <a:gdLst/>
              <a:ahLst/>
              <a:cxnLst/>
              <a:rect l="l" t="t" r="r" b="b"/>
              <a:pathLst>
                <a:path w="2725419" h="4891405">
                  <a:moveTo>
                    <a:pt x="2725030" y="4891224"/>
                  </a:moveTo>
                  <a:lnTo>
                    <a:pt x="0" y="4891224"/>
                  </a:lnTo>
                  <a:lnTo>
                    <a:pt x="2725030" y="0"/>
                  </a:lnTo>
                  <a:lnTo>
                    <a:pt x="2725030" y="4891224"/>
                  </a:lnTo>
                  <a:close/>
                </a:path>
              </a:pathLst>
            </a:custGeom>
            <a:solidFill>
              <a:srgbClr val="17AFE3">
                <a:alpha val="65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0" y="6015037"/>
              <a:ext cx="671830" cy="4272280"/>
            </a:xfrm>
            <a:custGeom>
              <a:avLst/>
              <a:gdLst/>
              <a:ahLst/>
              <a:cxnLst/>
              <a:rect l="l" t="t" r="r" b="b"/>
              <a:pathLst>
                <a:path w="671830" h="4272280">
                  <a:moveTo>
                    <a:pt x="671512" y="4271962"/>
                  </a:moveTo>
                  <a:lnTo>
                    <a:pt x="0" y="4271962"/>
                  </a:lnTo>
                  <a:lnTo>
                    <a:pt x="0" y="0"/>
                  </a:lnTo>
                  <a:lnTo>
                    <a:pt x="671512" y="4271962"/>
                  </a:lnTo>
                  <a:close/>
                </a:path>
              </a:pathLst>
            </a:custGeom>
            <a:solidFill>
              <a:srgbClr val="5ECAED">
                <a:alpha val="7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1128712" y="9727082"/>
            <a:ext cx="2649855" cy="243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80"/>
              </a:lnSpc>
              <a:tabLst>
                <a:tab pos="1156970" algn="l"/>
              </a:tabLst>
            </a:pPr>
            <a:r>
              <a:rPr sz="1650" spc="25" dirty="0">
                <a:solidFill>
                  <a:srgbClr val="2D82C2"/>
                </a:solidFill>
                <a:latin typeface="Trebuchet MS"/>
                <a:cs typeface="Trebuchet MS"/>
              </a:rPr>
              <a:t>3/21/2024	</a:t>
            </a:r>
            <a:r>
              <a:rPr sz="1650" b="1" spc="25" dirty="0">
                <a:solidFill>
                  <a:srgbClr val="2D82C2"/>
                </a:solidFill>
                <a:latin typeface="Trebuchet MS"/>
                <a:cs typeface="Trebuchet MS"/>
              </a:rPr>
              <a:t>Annual</a:t>
            </a:r>
            <a:r>
              <a:rPr sz="1650" b="1" spc="-40" dirty="0">
                <a:solidFill>
                  <a:srgbClr val="2D82C2"/>
                </a:solidFill>
                <a:latin typeface="Trebuchet MS"/>
                <a:cs typeface="Trebuchet MS"/>
              </a:rPr>
              <a:t> </a:t>
            </a:r>
            <a:r>
              <a:rPr sz="1650" b="1" spc="25" dirty="0">
                <a:solidFill>
                  <a:srgbClr val="2D82C2"/>
                </a:solidFill>
                <a:latin typeface="Trebuchet MS"/>
                <a:cs typeface="Trebuchet MS"/>
              </a:rPr>
              <a:t>Review</a:t>
            </a:r>
            <a:endParaRPr sz="1650">
              <a:latin typeface="Trebuchet MS"/>
              <a:cs typeface="Trebuchet MS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71437" y="671512"/>
            <a:ext cx="17416780" cy="9572625"/>
            <a:chOff x="71437" y="671512"/>
            <a:chExt cx="17416780" cy="9572625"/>
          </a:xfrm>
        </p:grpSpPr>
        <p:sp>
          <p:nvSpPr>
            <p:cNvPr id="15" name="object 15"/>
            <p:cNvSpPr/>
            <p:nvPr/>
          </p:nvSpPr>
          <p:spPr>
            <a:xfrm>
              <a:off x="11044239" y="671512"/>
              <a:ext cx="542925" cy="542925"/>
            </a:xfrm>
            <a:custGeom>
              <a:avLst/>
              <a:gdLst/>
              <a:ahLst/>
              <a:cxnLst/>
              <a:rect l="l" t="t" r="r" b="b"/>
              <a:pathLst>
                <a:path w="542925" h="542925">
                  <a:moveTo>
                    <a:pt x="271462" y="542924"/>
                  </a:moveTo>
                  <a:lnTo>
                    <a:pt x="199357" y="533304"/>
                  </a:lnTo>
                  <a:lnTo>
                    <a:pt x="134492" y="505967"/>
                  </a:lnTo>
                  <a:lnTo>
                    <a:pt x="79532" y="463486"/>
                  </a:lnTo>
                  <a:lnTo>
                    <a:pt x="37051" y="408527"/>
                  </a:lnTo>
                  <a:lnTo>
                    <a:pt x="9714" y="343661"/>
                  </a:lnTo>
                  <a:lnTo>
                    <a:pt x="0" y="271455"/>
                  </a:lnTo>
                  <a:lnTo>
                    <a:pt x="9714" y="199262"/>
                  </a:lnTo>
                  <a:lnTo>
                    <a:pt x="37051" y="134492"/>
                  </a:lnTo>
                  <a:lnTo>
                    <a:pt x="79532" y="79533"/>
                  </a:lnTo>
                  <a:lnTo>
                    <a:pt x="134492" y="37052"/>
                  </a:lnTo>
                  <a:lnTo>
                    <a:pt x="199262" y="9715"/>
                  </a:lnTo>
                  <a:lnTo>
                    <a:pt x="271461" y="0"/>
                  </a:lnTo>
                  <a:lnTo>
                    <a:pt x="343565" y="9620"/>
                  </a:lnTo>
                  <a:lnTo>
                    <a:pt x="408431" y="36956"/>
                  </a:lnTo>
                  <a:lnTo>
                    <a:pt x="463390" y="79438"/>
                  </a:lnTo>
                  <a:lnTo>
                    <a:pt x="505871" y="134397"/>
                  </a:lnTo>
                  <a:lnTo>
                    <a:pt x="533208" y="199262"/>
                  </a:lnTo>
                  <a:lnTo>
                    <a:pt x="542922" y="271462"/>
                  </a:lnTo>
                  <a:lnTo>
                    <a:pt x="533303" y="343566"/>
                  </a:lnTo>
                  <a:lnTo>
                    <a:pt x="505967" y="408431"/>
                  </a:lnTo>
                  <a:lnTo>
                    <a:pt x="463485" y="463391"/>
                  </a:lnTo>
                  <a:lnTo>
                    <a:pt x="408526" y="505872"/>
                  </a:lnTo>
                  <a:lnTo>
                    <a:pt x="343661" y="533209"/>
                  </a:lnTo>
                  <a:lnTo>
                    <a:pt x="271462" y="542924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6516350" y="8415336"/>
              <a:ext cx="971550" cy="971550"/>
            </a:xfrm>
            <a:custGeom>
              <a:avLst/>
              <a:gdLst/>
              <a:ahLst/>
              <a:cxnLst/>
              <a:rect l="l" t="t" r="r" b="b"/>
              <a:pathLst>
                <a:path w="971550" h="971550">
                  <a:moveTo>
                    <a:pt x="485774" y="971549"/>
                  </a:moveTo>
                  <a:lnTo>
                    <a:pt x="413956" y="966311"/>
                  </a:lnTo>
                  <a:lnTo>
                    <a:pt x="345471" y="950975"/>
                  </a:lnTo>
                  <a:lnTo>
                    <a:pt x="280987" y="926401"/>
                  </a:lnTo>
                  <a:lnTo>
                    <a:pt x="221265" y="893254"/>
                  </a:lnTo>
                  <a:lnTo>
                    <a:pt x="167068" y="852392"/>
                  </a:lnTo>
                  <a:lnTo>
                    <a:pt x="119157" y="804481"/>
                  </a:lnTo>
                  <a:lnTo>
                    <a:pt x="78295" y="750284"/>
                  </a:lnTo>
                  <a:lnTo>
                    <a:pt x="45148" y="690562"/>
                  </a:lnTo>
                  <a:lnTo>
                    <a:pt x="20573" y="626078"/>
                  </a:lnTo>
                  <a:lnTo>
                    <a:pt x="5238" y="557593"/>
                  </a:lnTo>
                  <a:lnTo>
                    <a:pt x="0" y="485774"/>
                  </a:lnTo>
                  <a:lnTo>
                    <a:pt x="5238" y="413956"/>
                  </a:lnTo>
                  <a:lnTo>
                    <a:pt x="20573" y="345471"/>
                  </a:lnTo>
                  <a:lnTo>
                    <a:pt x="45148" y="280987"/>
                  </a:lnTo>
                  <a:lnTo>
                    <a:pt x="78295" y="221265"/>
                  </a:lnTo>
                  <a:lnTo>
                    <a:pt x="119157" y="167068"/>
                  </a:lnTo>
                  <a:lnTo>
                    <a:pt x="167068" y="119157"/>
                  </a:lnTo>
                  <a:lnTo>
                    <a:pt x="221265" y="78295"/>
                  </a:lnTo>
                  <a:lnTo>
                    <a:pt x="280987" y="45148"/>
                  </a:lnTo>
                  <a:lnTo>
                    <a:pt x="345471" y="20573"/>
                  </a:lnTo>
                  <a:lnTo>
                    <a:pt x="414051" y="5238"/>
                  </a:lnTo>
                  <a:lnTo>
                    <a:pt x="485774" y="0"/>
                  </a:lnTo>
                  <a:lnTo>
                    <a:pt x="557498" y="5238"/>
                  </a:lnTo>
                  <a:lnTo>
                    <a:pt x="626078" y="20573"/>
                  </a:lnTo>
                  <a:lnTo>
                    <a:pt x="690562" y="45148"/>
                  </a:lnTo>
                  <a:lnTo>
                    <a:pt x="750284" y="78295"/>
                  </a:lnTo>
                  <a:lnTo>
                    <a:pt x="804481" y="119157"/>
                  </a:lnTo>
                  <a:lnTo>
                    <a:pt x="852392" y="167068"/>
                  </a:lnTo>
                  <a:lnTo>
                    <a:pt x="893254" y="221265"/>
                  </a:lnTo>
                  <a:lnTo>
                    <a:pt x="926401" y="280987"/>
                  </a:lnTo>
                  <a:lnTo>
                    <a:pt x="950975" y="345471"/>
                  </a:lnTo>
                  <a:lnTo>
                    <a:pt x="966311" y="413956"/>
                  </a:lnTo>
                  <a:lnTo>
                    <a:pt x="971549" y="485774"/>
                  </a:lnTo>
                  <a:lnTo>
                    <a:pt x="966215" y="557593"/>
                  </a:lnTo>
                  <a:lnTo>
                    <a:pt x="950880" y="626078"/>
                  </a:lnTo>
                  <a:lnTo>
                    <a:pt x="926306" y="690562"/>
                  </a:lnTo>
                  <a:lnTo>
                    <a:pt x="893159" y="750284"/>
                  </a:lnTo>
                  <a:lnTo>
                    <a:pt x="852296" y="804481"/>
                  </a:lnTo>
                  <a:lnTo>
                    <a:pt x="804386" y="852392"/>
                  </a:lnTo>
                  <a:lnTo>
                    <a:pt x="750188" y="893254"/>
                  </a:lnTo>
                  <a:lnTo>
                    <a:pt x="690467" y="926401"/>
                  </a:lnTo>
                  <a:lnTo>
                    <a:pt x="625982" y="950975"/>
                  </a:lnTo>
                  <a:lnTo>
                    <a:pt x="557498" y="966311"/>
                  </a:lnTo>
                  <a:lnTo>
                    <a:pt x="485774" y="971549"/>
                  </a:lnTo>
                  <a:close/>
                </a:path>
              </a:pathLst>
            </a:custGeom>
            <a:solidFill>
              <a:srgbClr val="2D82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030575" y="9201150"/>
              <a:ext cx="371474" cy="371474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0087" y="9615487"/>
              <a:ext cx="5562599" cy="447123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1437" y="5729284"/>
              <a:ext cx="2600238" cy="4514849"/>
            </a:xfrm>
            <a:prstGeom prst="rect">
              <a:avLst/>
            </a:prstGeom>
          </p:spPr>
        </p:pic>
      </p:grp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1096962" y="621092"/>
            <a:ext cx="351599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AGENDA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</a:pPr>
              <a:t>3</a:t>
            </a:fld>
            <a:endParaRPr dirty="0"/>
          </a:p>
        </p:txBody>
      </p:sp>
      <p:sp>
        <p:nvSpPr>
          <p:cNvPr id="21" name="object 21"/>
          <p:cNvSpPr txBox="1"/>
          <p:nvPr/>
        </p:nvSpPr>
        <p:spPr>
          <a:xfrm>
            <a:off x="4138874" y="2128719"/>
            <a:ext cx="5746115" cy="5770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6884" indent="-464820">
              <a:lnSpc>
                <a:spcPts val="5035"/>
              </a:lnSpc>
              <a:spcBef>
                <a:spcPts val="100"/>
              </a:spcBef>
              <a:buAutoNum type="arabicPeriod"/>
              <a:tabLst>
                <a:tab pos="477520" algn="l"/>
                <a:tab pos="2543810" algn="l"/>
              </a:tabLst>
            </a:pPr>
            <a:r>
              <a:rPr sz="4200" spc="140" dirty="0">
                <a:solidFill>
                  <a:srgbClr val="0D0D0D"/>
                </a:solidFill>
                <a:latin typeface="Times New Roman"/>
                <a:cs typeface="Times New Roman"/>
              </a:rPr>
              <a:t>Problem	Statement</a:t>
            </a:r>
            <a:endParaRPr sz="4200">
              <a:latin typeface="Times New Roman"/>
              <a:cs typeface="Times New Roman"/>
            </a:endParaRPr>
          </a:p>
          <a:p>
            <a:pPr marL="476884" indent="-464820">
              <a:lnSpc>
                <a:spcPts val="5025"/>
              </a:lnSpc>
              <a:buAutoNum type="arabicPeriod"/>
              <a:tabLst>
                <a:tab pos="477520" algn="l"/>
                <a:tab pos="2221865" algn="l"/>
              </a:tabLst>
            </a:pPr>
            <a:r>
              <a:rPr sz="4200" spc="110" dirty="0">
                <a:solidFill>
                  <a:srgbClr val="0D0D0D"/>
                </a:solidFill>
                <a:latin typeface="Times New Roman"/>
                <a:cs typeface="Times New Roman"/>
              </a:rPr>
              <a:t>Project	</a:t>
            </a:r>
            <a:r>
              <a:rPr sz="4200" spc="40" dirty="0">
                <a:solidFill>
                  <a:srgbClr val="0D0D0D"/>
                </a:solidFill>
                <a:latin typeface="Times New Roman"/>
                <a:cs typeface="Times New Roman"/>
              </a:rPr>
              <a:t>Overview</a:t>
            </a:r>
            <a:endParaRPr sz="4200">
              <a:latin typeface="Times New Roman"/>
              <a:cs typeface="Times New Roman"/>
            </a:endParaRPr>
          </a:p>
          <a:p>
            <a:pPr marL="476884" indent="-464820">
              <a:lnSpc>
                <a:spcPts val="5025"/>
              </a:lnSpc>
              <a:buAutoNum type="arabicPeriod"/>
              <a:tabLst>
                <a:tab pos="477520" algn="l"/>
                <a:tab pos="1555115" algn="l"/>
              </a:tabLst>
            </a:pPr>
            <a:r>
              <a:rPr sz="4200" spc="220" dirty="0">
                <a:solidFill>
                  <a:srgbClr val="0D0D0D"/>
                </a:solidFill>
                <a:latin typeface="Times New Roman"/>
                <a:cs typeface="Times New Roman"/>
              </a:rPr>
              <a:t>End	</a:t>
            </a:r>
            <a:r>
              <a:rPr sz="4200" spc="114" dirty="0">
                <a:solidFill>
                  <a:srgbClr val="0D0D0D"/>
                </a:solidFill>
                <a:latin typeface="Times New Roman"/>
                <a:cs typeface="Times New Roman"/>
              </a:rPr>
              <a:t>Users</a:t>
            </a:r>
            <a:endParaRPr sz="4200">
              <a:latin typeface="Times New Roman"/>
              <a:cs typeface="Times New Roman"/>
            </a:endParaRPr>
          </a:p>
          <a:p>
            <a:pPr marL="476884" marR="1288415" indent="-464820">
              <a:lnSpc>
                <a:spcPts val="5030"/>
              </a:lnSpc>
              <a:spcBef>
                <a:spcPts val="165"/>
              </a:spcBef>
              <a:buAutoNum type="arabicPeriod"/>
              <a:tabLst>
                <a:tab pos="477520" algn="l"/>
                <a:tab pos="1521460" algn="l"/>
                <a:tab pos="3593465" algn="l"/>
              </a:tabLst>
            </a:pPr>
            <a:r>
              <a:rPr sz="4200" spc="204" dirty="0">
                <a:solidFill>
                  <a:srgbClr val="0D0D0D"/>
                </a:solidFill>
                <a:latin typeface="Times New Roman"/>
                <a:cs typeface="Times New Roman"/>
              </a:rPr>
              <a:t>O</a:t>
            </a:r>
            <a:r>
              <a:rPr sz="4200" spc="215" dirty="0">
                <a:solidFill>
                  <a:srgbClr val="0D0D0D"/>
                </a:solidFill>
                <a:latin typeface="Times New Roman"/>
                <a:cs typeface="Times New Roman"/>
              </a:rPr>
              <a:t>ur</a:t>
            </a:r>
            <a:r>
              <a:rPr sz="4200" dirty="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sz="4200" spc="55" dirty="0">
                <a:solidFill>
                  <a:srgbClr val="0D0D0D"/>
                </a:solidFill>
                <a:latin typeface="Times New Roman"/>
                <a:cs typeface="Times New Roman"/>
              </a:rPr>
              <a:t>Sol</a:t>
            </a:r>
            <a:r>
              <a:rPr sz="4200" spc="215" dirty="0">
                <a:solidFill>
                  <a:srgbClr val="0D0D0D"/>
                </a:solidFill>
                <a:latin typeface="Times New Roman"/>
                <a:cs typeface="Times New Roman"/>
              </a:rPr>
              <a:t>u</a:t>
            </a:r>
            <a:r>
              <a:rPr sz="4200" spc="229" dirty="0">
                <a:solidFill>
                  <a:srgbClr val="0D0D0D"/>
                </a:solidFill>
                <a:latin typeface="Times New Roman"/>
                <a:cs typeface="Times New Roman"/>
              </a:rPr>
              <a:t>t</a:t>
            </a:r>
            <a:r>
              <a:rPr sz="4200" spc="-30" dirty="0">
                <a:solidFill>
                  <a:srgbClr val="0D0D0D"/>
                </a:solidFill>
                <a:latin typeface="Times New Roman"/>
                <a:cs typeface="Times New Roman"/>
              </a:rPr>
              <a:t>i</a:t>
            </a:r>
            <a:r>
              <a:rPr sz="4200" spc="215" dirty="0">
                <a:solidFill>
                  <a:srgbClr val="0D0D0D"/>
                </a:solidFill>
                <a:latin typeface="Times New Roman"/>
                <a:cs typeface="Times New Roman"/>
              </a:rPr>
              <a:t>on</a:t>
            </a:r>
            <a:r>
              <a:rPr sz="4200" dirty="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sz="4200" spc="225" dirty="0">
                <a:solidFill>
                  <a:srgbClr val="0D0D0D"/>
                </a:solidFill>
                <a:latin typeface="Times New Roman"/>
                <a:cs typeface="Times New Roman"/>
              </a:rPr>
              <a:t>an</a:t>
            </a:r>
            <a:r>
              <a:rPr sz="4200" spc="145" dirty="0">
                <a:solidFill>
                  <a:srgbClr val="0D0D0D"/>
                </a:solidFill>
                <a:latin typeface="Times New Roman"/>
                <a:cs typeface="Times New Roman"/>
              </a:rPr>
              <a:t>d  </a:t>
            </a:r>
            <a:r>
              <a:rPr sz="4200" spc="150" dirty="0">
                <a:solidFill>
                  <a:srgbClr val="0D0D0D"/>
                </a:solidFill>
                <a:latin typeface="Times New Roman"/>
                <a:cs typeface="Times New Roman"/>
              </a:rPr>
              <a:t>Proposition</a:t>
            </a:r>
            <a:endParaRPr sz="4200">
              <a:latin typeface="Times New Roman"/>
              <a:cs typeface="Times New Roman"/>
            </a:endParaRPr>
          </a:p>
          <a:p>
            <a:pPr marL="476884" indent="-464820">
              <a:lnSpc>
                <a:spcPts val="4845"/>
              </a:lnSpc>
              <a:buAutoNum type="arabicPeriod"/>
              <a:tabLst>
                <a:tab pos="477520" algn="l"/>
                <a:tab pos="2376805" algn="l"/>
              </a:tabLst>
            </a:pPr>
            <a:r>
              <a:rPr sz="4200" spc="185" dirty="0">
                <a:solidFill>
                  <a:srgbClr val="0D0D0D"/>
                </a:solidFill>
                <a:latin typeface="Times New Roman"/>
                <a:cs typeface="Times New Roman"/>
              </a:rPr>
              <a:t>Dataset	</a:t>
            </a:r>
            <a:r>
              <a:rPr sz="4200" spc="125" dirty="0">
                <a:solidFill>
                  <a:srgbClr val="0D0D0D"/>
                </a:solidFill>
                <a:latin typeface="Times New Roman"/>
                <a:cs typeface="Times New Roman"/>
              </a:rPr>
              <a:t>Description</a:t>
            </a:r>
            <a:endParaRPr sz="4200">
              <a:latin typeface="Times New Roman"/>
              <a:cs typeface="Times New Roman"/>
            </a:endParaRPr>
          </a:p>
          <a:p>
            <a:pPr marL="476884" indent="-464820">
              <a:lnSpc>
                <a:spcPts val="5025"/>
              </a:lnSpc>
              <a:buAutoNum type="arabicPeriod"/>
              <a:tabLst>
                <a:tab pos="477520" algn="l"/>
                <a:tab pos="2955925" algn="l"/>
              </a:tabLst>
            </a:pPr>
            <a:r>
              <a:rPr sz="4200" spc="105" dirty="0">
                <a:solidFill>
                  <a:srgbClr val="0D0D0D"/>
                </a:solidFill>
                <a:latin typeface="Times New Roman"/>
                <a:cs typeface="Times New Roman"/>
              </a:rPr>
              <a:t>Modelling	</a:t>
            </a:r>
            <a:r>
              <a:rPr sz="4200" spc="185" dirty="0">
                <a:solidFill>
                  <a:srgbClr val="0D0D0D"/>
                </a:solidFill>
                <a:latin typeface="Times New Roman"/>
                <a:cs typeface="Times New Roman"/>
              </a:rPr>
              <a:t>Approach</a:t>
            </a:r>
            <a:endParaRPr sz="4200">
              <a:latin typeface="Times New Roman"/>
              <a:cs typeface="Times New Roman"/>
            </a:endParaRPr>
          </a:p>
          <a:p>
            <a:pPr marL="476884" indent="-464820">
              <a:lnSpc>
                <a:spcPts val="5025"/>
              </a:lnSpc>
              <a:buAutoNum type="arabicPeriod"/>
              <a:tabLst>
                <a:tab pos="477520" algn="l"/>
                <a:tab pos="2282825" algn="l"/>
                <a:tab pos="3271520" algn="l"/>
              </a:tabLst>
            </a:pPr>
            <a:r>
              <a:rPr sz="4200" spc="110" dirty="0">
                <a:solidFill>
                  <a:srgbClr val="0D0D0D"/>
                </a:solidFill>
                <a:latin typeface="Times New Roman"/>
                <a:cs typeface="Times New Roman"/>
              </a:rPr>
              <a:t>Results	</a:t>
            </a:r>
            <a:r>
              <a:rPr sz="4200" spc="220" dirty="0">
                <a:solidFill>
                  <a:srgbClr val="0D0D0D"/>
                </a:solidFill>
                <a:latin typeface="Times New Roman"/>
                <a:cs typeface="Times New Roman"/>
              </a:rPr>
              <a:t>and	</a:t>
            </a:r>
            <a:r>
              <a:rPr sz="4200" spc="90" dirty="0">
                <a:solidFill>
                  <a:srgbClr val="0D0D0D"/>
                </a:solidFill>
                <a:latin typeface="Times New Roman"/>
                <a:cs typeface="Times New Roman"/>
              </a:rPr>
              <a:t>Discussion</a:t>
            </a:r>
            <a:endParaRPr sz="4200">
              <a:latin typeface="Times New Roman"/>
              <a:cs typeface="Times New Roman"/>
            </a:endParaRPr>
          </a:p>
          <a:p>
            <a:pPr marL="476884" indent="-464820">
              <a:lnSpc>
                <a:spcPts val="5035"/>
              </a:lnSpc>
              <a:buAutoNum type="arabicPeriod"/>
              <a:tabLst>
                <a:tab pos="477520" algn="l"/>
              </a:tabLst>
            </a:pPr>
            <a:r>
              <a:rPr sz="4200" spc="120" dirty="0">
                <a:solidFill>
                  <a:srgbClr val="0D0D0D"/>
                </a:solidFill>
                <a:latin typeface="Times New Roman"/>
                <a:cs typeface="Times New Roman"/>
              </a:rPr>
              <a:t>Conclusion</a:t>
            </a:r>
            <a:endParaRPr sz="4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030325" y="8043862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799" y="685799"/>
                </a:moveTo>
                <a:lnTo>
                  <a:pt x="0" y="685799"/>
                </a:lnTo>
                <a:lnTo>
                  <a:pt x="0" y="0"/>
                </a:lnTo>
                <a:lnTo>
                  <a:pt x="685799" y="0"/>
                </a:lnTo>
                <a:lnTo>
                  <a:pt x="685799" y="685799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1987212" y="4400550"/>
            <a:ext cx="4142740" cy="4886325"/>
            <a:chOff x="11987212" y="4400550"/>
            <a:chExt cx="4142740" cy="4886325"/>
          </a:xfrm>
        </p:grpSpPr>
        <p:sp>
          <p:nvSpPr>
            <p:cNvPr id="4" name="object 4"/>
            <p:cNvSpPr/>
            <p:nvPr/>
          </p:nvSpPr>
          <p:spPr>
            <a:xfrm>
              <a:off x="14030324" y="8843962"/>
              <a:ext cx="271780" cy="271780"/>
            </a:xfrm>
            <a:custGeom>
              <a:avLst/>
              <a:gdLst/>
              <a:ahLst/>
              <a:cxnLst/>
              <a:rect l="l" t="t" r="r" b="b"/>
              <a:pathLst>
                <a:path w="271780" h="271779">
                  <a:moveTo>
                    <a:pt x="271462" y="271462"/>
                  </a:moveTo>
                  <a:lnTo>
                    <a:pt x="0" y="271462"/>
                  </a:lnTo>
                  <a:lnTo>
                    <a:pt x="0" y="0"/>
                  </a:lnTo>
                  <a:lnTo>
                    <a:pt x="271462" y="0"/>
                  </a:lnTo>
                  <a:lnTo>
                    <a:pt x="271462" y="271462"/>
                  </a:lnTo>
                  <a:close/>
                </a:path>
              </a:pathLst>
            </a:custGeom>
            <a:solidFill>
              <a:srgbClr val="2D93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987212" y="4400550"/>
              <a:ext cx="4142491" cy="4886324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10044111" y="2543175"/>
            <a:ext cx="471805" cy="486409"/>
          </a:xfrm>
          <a:custGeom>
            <a:avLst/>
            <a:gdLst/>
            <a:ahLst/>
            <a:cxnLst/>
            <a:rect l="l" t="t" r="r" b="b"/>
            <a:pathLst>
              <a:path w="471804" h="486410">
                <a:moveTo>
                  <a:pt x="471487" y="486221"/>
                </a:moveTo>
                <a:lnTo>
                  <a:pt x="0" y="486221"/>
                </a:lnTo>
                <a:lnTo>
                  <a:pt x="0" y="0"/>
                </a:lnTo>
                <a:lnTo>
                  <a:pt x="471487" y="0"/>
                </a:lnTo>
                <a:lnTo>
                  <a:pt x="471487" y="486221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120297" y="543876"/>
            <a:ext cx="8428990" cy="9969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6350" spc="30" dirty="0"/>
              <a:t>PROBLEM</a:t>
            </a:r>
            <a:r>
              <a:rPr sz="6350" spc="815" dirty="0"/>
              <a:t> </a:t>
            </a:r>
            <a:r>
              <a:rPr sz="6350" spc="30" dirty="0"/>
              <a:t>STATEMENT</a:t>
            </a:r>
            <a:endParaRPr sz="63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47849" y="3264122"/>
            <a:ext cx="171450" cy="171449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2233265" y="2965672"/>
            <a:ext cx="10345420" cy="3856354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2700" marR="5080">
              <a:lnSpc>
                <a:spcPts val="5030"/>
              </a:lnSpc>
              <a:spcBef>
                <a:spcPts val="275"/>
              </a:spcBef>
            </a:pPr>
            <a:r>
              <a:rPr sz="4200" spc="-400" dirty="0">
                <a:latin typeface="Verdana"/>
                <a:cs typeface="Verdana"/>
              </a:rPr>
              <a:t>Analysing</a:t>
            </a:r>
            <a:r>
              <a:rPr sz="4200" spc="-640" dirty="0">
                <a:latin typeface="Verdana"/>
                <a:cs typeface="Verdana"/>
              </a:rPr>
              <a:t> </a:t>
            </a:r>
            <a:r>
              <a:rPr sz="4200" spc="-490" dirty="0">
                <a:latin typeface="Verdana"/>
                <a:cs typeface="Verdana"/>
              </a:rPr>
              <a:t>employee</a:t>
            </a:r>
            <a:r>
              <a:rPr sz="4200" spc="-635" dirty="0">
                <a:latin typeface="Verdana"/>
                <a:cs typeface="Verdana"/>
              </a:rPr>
              <a:t> </a:t>
            </a:r>
            <a:r>
              <a:rPr sz="4200" spc="-385" dirty="0">
                <a:latin typeface="Verdana"/>
                <a:cs typeface="Verdana"/>
              </a:rPr>
              <a:t>performance</a:t>
            </a:r>
            <a:r>
              <a:rPr sz="4200" spc="-640" dirty="0">
                <a:latin typeface="Verdana"/>
                <a:cs typeface="Verdana"/>
              </a:rPr>
              <a:t> </a:t>
            </a:r>
            <a:r>
              <a:rPr sz="4200" spc="-270" dirty="0">
                <a:latin typeface="Verdana"/>
                <a:cs typeface="Verdana"/>
              </a:rPr>
              <a:t>to</a:t>
            </a:r>
            <a:r>
              <a:rPr sz="4200" spc="-635" dirty="0">
                <a:latin typeface="Verdana"/>
                <a:cs typeface="Verdana"/>
              </a:rPr>
              <a:t> </a:t>
            </a:r>
            <a:r>
              <a:rPr sz="4200" spc="-315" dirty="0">
                <a:latin typeface="Verdana"/>
                <a:cs typeface="Verdana"/>
              </a:rPr>
              <a:t>track</a:t>
            </a:r>
            <a:r>
              <a:rPr sz="4200" spc="-640" dirty="0">
                <a:latin typeface="Verdana"/>
                <a:cs typeface="Verdana"/>
              </a:rPr>
              <a:t> </a:t>
            </a:r>
            <a:r>
              <a:rPr sz="4200" spc="-265" dirty="0">
                <a:latin typeface="Verdana"/>
                <a:cs typeface="Verdana"/>
              </a:rPr>
              <a:t>their </a:t>
            </a:r>
            <a:r>
              <a:rPr sz="4200" spc="-1460" dirty="0">
                <a:latin typeface="Verdana"/>
                <a:cs typeface="Verdana"/>
              </a:rPr>
              <a:t> </a:t>
            </a:r>
            <a:r>
              <a:rPr sz="4200" spc="-635" dirty="0">
                <a:latin typeface="Verdana"/>
                <a:cs typeface="Verdana"/>
              </a:rPr>
              <a:t>w</a:t>
            </a:r>
            <a:r>
              <a:rPr sz="4200" spc="-415" dirty="0">
                <a:latin typeface="Verdana"/>
                <a:cs typeface="Verdana"/>
              </a:rPr>
              <a:t>o</a:t>
            </a:r>
            <a:r>
              <a:rPr sz="4200" spc="-185" dirty="0">
                <a:latin typeface="Verdana"/>
                <a:cs typeface="Verdana"/>
              </a:rPr>
              <a:t>r</a:t>
            </a:r>
            <a:r>
              <a:rPr sz="4200" spc="-565" dirty="0">
                <a:latin typeface="Verdana"/>
                <a:cs typeface="Verdana"/>
              </a:rPr>
              <a:t>k</a:t>
            </a:r>
            <a:r>
              <a:rPr sz="4200" spc="-155" dirty="0">
                <a:latin typeface="Verdana"/>
                <a:cs typeface="Verdana"/>
              </a:rPr>
              <a:t>i</a:t>
            </a:r>
            <a:r>
              <a:rPr sz="4200" spc="-420" dirty="0">
                <a:latin typeface="Verdana"/>
                <a:cs typeface="Verdana"/>
              </a:rPr>
              <a:t>n</a:t>
            </a:r>
            <a:r>
              <a:rPr sz="4200" spc="-455" dirty="0">
                <a:latin typeface="Verdana"/>
                <a:cs typeface="Verdana"/>
              </a:rPr>
              <a:t>g</a:t>
            </a:r>
            <a:r>
              <a:rPr sz="4200" spc="-645" dirty="0">
                <a:latin typeface="Verdana"/>
                <a:cs typeface="Verdana"/>
              </a:rPr>
              <a:t> </a:t>
            </a:r>
            <a:r>
              <a:rPr sz="4200" spc="-330" dirty="0">
                <a:latin typeface="Verdana"/>
                <a:cs typeface="Verdana"/>
              </a:rPr>
              <a:t>s</a:t>
            </a:r>
            <a:r>
              <a:rPr sz="4200" spc="-565" dirty="0">
                <a:latin typeface="Verdana"/>
                <a:cs typeface="Verdana"/>
              </a:rPr>
              <a:t>k</a:t>
            </a:r>
            <a:r>
              <a:rPr sz="4200" spc="-155" dirty="0">
                <a:latin typeface="Verdana"/>
                <a:cs typeface="Verdana"/>
              </a:rPr>
              <a:t>ill</a:t>
            </a:r>
            <a:r>
              <a:rPr sz="4200" spc="-365" dirty="0">
                <a:latin typeface="Verdana"/>
                <a:cs typeface="Verdana"/>
              </a:rPr>
              <a:t>s</a:t>
            </a:r>
            <a:r>
              <a:rPr sz="4200" spc="-645" dirty="0">
                <a:latin typeface="Verdana"/>
                <a:cs typeface="Verdana"/>
              </a:rPr>
              <a:t> </a:t>
            </a:r>
            <a:r>
              <a:rPr sz="4200" spc="-495" dirty="0">
                <a:latin typeface="Verdana"/>
                <a:cs typeface="Verdana"/>
              </a:rPr>
              <a:t>a</a:t>
            </a:r>
            <a:r>
              <a:rPr sz="4200" spc="-420" dirty="0">
                <a:latin typeface="Verdana"/>
                <a:cs typeface="Verdana"/>
              </a:rPr>
              <a:t>n</a:t>
            </a:r>
            <a:r>
              <a:rPr sz="4200" spc="-455" dirty="0">
                <a:latin typeface="Verdana"/>
                <a:cs typeface="Verdana"/>
              </a:rPr>
              <a:t>d</a:t>
            </a:r>
            <a:r>
              <a:rPr sz="4200" spc="-645" dirty="0">
                <a:latin typeface="Verdana"/>
                <a:cs typeface="Verdana"/>
              </a:rPr>
              <a:t> </a:t>
            </a:r>
            <a:r>
              <a:rPr sz="4200" spc="-90" dirty="0">
                <a:latin typeface="Verdana"/>
                <a:cs typeface="Verdana"/>
              </a:rPr>
              <a:t>t</a:t>
            </a:r>
            <a:r>
              <a:rPr sz="4200" spc="-450" dirty="0">
                <a:latin typeface="Verdana"/>
                <a:cs typeface="Verdana"/>
              </a:rPr>
              <a:t>o</a:t>
            </a:r>
            <a:r>
              <a:rPr sz="4200" spc="-645" dirty="0">
                <a:latin typeface="Verdana"/>
                <a:cs typeface="Verdana"/>
              </a:rPr>
              <a:t> </a:t>
            </a:r>
            <a:r>
              <a:rPr sz="4200" spc="-925" dirty="0">
                <a:latin typeface="Verdana"/>
                <a:cs typeface="Verdana"/>
              </a:rPr>
              <a:t>m</a:t>
            </a:r>
            <a:r>
              <a:rPr sz="4200" spc="-415" dirty="0">
                <a:latin typeface="Verdana"/>
                <a:cs typeface="Verdana"/>
              </a:rPr>
              <a:t>o</a:t>
            </a:r>
            <a:r>
              <a:rPr sz="4200" spc="-90" dirty="0">
                <a:latin typeface="Verdana"/>
                <a:cs typeface="Verdana"/>
              </a:rPr>
              <a:t>t</a:t>
            </a:r>
            <a:r>
              <a:rPr sz="4200" spc="-155" dirty="0">
                <a:latin typeface="Verdana"/>
                <a:cs typeface="Verdana"/>
              </a:rPr>
              <a:t>i</a:t>
            </a:r>
            <a:r>
              <a:rPr sz="4200" spc="-690" dirty="0">
                <a:latin typeface="Verdana"/>
                <a:cs typeface="Verdana"/>
              </a:rPr>
              <a:t>v</a:t>
            </a:r>
            <a:r>
              <a:rPr sz="4200" spc="-495" dirty="0">
                <a:latin typeface="Verdana"/>
                <a:cs typeface="Verdana"/>
              </a:rPr>
              <a:t>a</a:t>
            </a:r>
            <a:r>
              <a:rPr sz="4200" spc="-90" dirty="0">
                <a:latin typeface="Verdana"/>
                <a:cs typeface="Verdana"/>
              </a:rPr>
              <a:t>t</a:t>
            </a:r>
            <a:r>
              <a:rPr sz="4200" spc="-465" dirty="0">
                <a:latin typeface="Verdana"/>
                <a:cs typeface="Verdana"/>
              </a:rPr>
              <a:t>e</a:t>
            </a:r>
            <a:r>
              <a:rPr sz="4200" spc="-645" dirty="0">
                <a:latin typeface="Verdana"/>
                <a:cs typeface="Verdana"/>
              </a:rPr>
              <a:t> </a:t>
            </a:r>
            <a:r>
              <a:rPr sz="4200" spc="-90" dirty="0">
                <a:latin typeface="Verdana"/>
                <a:cs typeface="Verdana"/>
              </a:rPr>
              <a:t>t</a:t>
            </a:r>
            <a:r>
              <a:rPr sz="4200" spc="-420" dirty="0">
                <a:latin typeface="Verdana"/>
                <a:cs typeface="Verdana"/>
              </a:rPr>
              <a:t>h</a:t>
            </a:r>
            <a:r>
              <a:rPr sz="4200" spc="-465" dirty="0">
                <a:latin typeface="Verdana"/>
                <a:cs typeface="Verdana"/>
              </a:rPr>
              <a:t>e</a:t>
            </a:r>
            <a:r>
              <a:rPr sz="4200" spc="-645" dirty="0">
                <a:latin typeface="Verdana"/>
                <a:cs typeface="Verdana"/>
              </a:rPr>
              <a:t> </a:t>
            </a:r>
            <a:r>
              <a:rPr sz="4200" spc="-155" dirty="0">
                <a:latin typeface="Verdana"/>
                <a:cs typeface="Verdana"/>
              </a:rPr>
              <a:t>l</a:t>
            </a:r>
            <a:r>
              <a:rPr sz="4200" spc="-415" dirty="0">
                <a:latin typeface="Verdana"/>
                <a:cs typeface="Verdana"/>
              </a:rPr>
              <a:t>o</a:t>
            </a:r>
            <a:r>
              <a:rPr sz="4200" spc="-670" dirty="0">
                <a:latin typeface="Verdana"/>
                <a:cs typeface="Verdana"/>
              </a:rPr>
              <a:t>w</a:t>
            </a:r>
            <a:r>
              <a:rPr sz="4200" spc="-645" dirty="0">
                <a:latin typeface="Verdana"/>
                <a:cs typeface="Verdana"/>
              </a:rPr>
              <a:t> </a:t>
            </a:r>
            <a:r>
              <a:rPr sz="4200" spc="-155" dirty="0">
                <a:latin typeface="Verdana"/>
                <a:cs typeface="Verdana"/>
              </a:rPr>
              <a:t>l</a:t>
            </a:r>
            <a:r>
              <a:rPr sz="4200" spc="-430" dirty="0">
                <a:latin typeface="Verdana"/>
                <a:cs typeface="Verdana"/>
              </a:rPr>
              <a:t>e</a:t>
            </a:r>
            <a:r>
              <a:rPr sz="4200" spc="-690" dirty="0">
                <a:latin typeface="Verdana"/>
                <a:cs typeface="Verdana"/>
              </a:rPr>
              <a:t>v</a:t>
            </a:r>
            <a:r>
              <a:rPr sz="4200" spc="-430" dirty="0">
                <a:latin typeface="Verdana"/>
                <a:cs typeface="Verdana"/>
              </a:rPr>
              <a:t>e</a:t>
            </a:r>
            <a:r>
              <a:rPr sz="4200" spc="-225" dirty="0">
                <a:latin typeface="Verdana"/>
                <a:cs typeface="Verdana"/>
              </a:rPr>
              <a:t>l  </a:t>
            </a:r>
            <a:r>
              <a:rPr sz="4200" spc="-430" dirty="0">
                <a:latin typeface="Verdana"/>
                <a:cs typeface="Verdana"/>
              </a:rPr>
              <a:t>e</a:t>
            </a:r>
            <a:r>
              <a:rPr sz="4200" spc="-925" dirty="0">
                <a:latin typeface="Verdana"/>
                <a:cs typeface="Verdana"/>
              </a:rPr>
              <a:t>m</a:t>
            </a:r>
            <a:r>
              <a:rPr sz="4200" spc="-420" dirty="0">
                <a:latin typeface="Verdana"/>
                <a:cs typeface="Verdana"/>
              </a:rPr>
              <a:t>p</a:t>
            </a:r>
            <a:r>
              <a:rPr sz="4200" spc="-155" dirty="0">
                <a:latin typeface="Verdana"/>
                <a:cs typeface="Verdana"/>
              </a:rPr>
              <a:t>l</a:t>
            </a:r>
            <a:r>
              <a:rPr sz="4200" spc="-415" dirty="0">
                <a:latin typeface="Verdana"/>
                <a:cs typeface="Verdana"/>
              </a:rPr>
              <a:t>o</a:t>
            </a:r>
            <a:r>
              <a:rPr sz="4200" spc="-670" dirty="0">
                <a:latin typeface="Verdana"/>
                <a:cs typeface="Verdana"/>
              </a:rPr>
              <a:t>y</a:t>
            </a:r>
            <a:r>
              <a:rPr sz="4200" spc="-430" dirty="0">
                <a:latin typeface="Verdana"/>
                <a:cs typeface="Verdana"/>
              </a:rPr>
              <a:t>ee</a:t>
            </a:r>
            <a:r>
              <a:rPr sz="4200" spc="-365" dirty="0">
                <a:latin typeface="Verdana"/>
                <a:cs typeface="Verdana"/>
              </a:rPr>
              <a:t>s</a:t>
            </a:r>
            <a:r>
              <a:rPr sz="4200" spc="-645" dirty="0">
                <a:latin typeface="Verdana"/>
                <a:cs typeface="Verdana"/>
              </a:rPr>
              <a:t> </a:t>
            </a:r>
            <a:r>
              <a:rPr sz="4200" spc="-420" dirty="0">
                <a:latin typeface="Verdana"/>
                <a:cs typeface="Verdana"/>
              </a:rPr>
              <a:t>b</a:t>
            </a:r>
            <a:r>
              <a:rPr sz="4200" spc="-705" dirty="0">
                <a:latin typeface="Verdana"/>
                <a:cs typeface="Verdana"/>
              </a:rPr>
              <a:t>y</a:t>
            </a:r>
            <a:r>
              <a:rPr sz="4200" spc="-645" dirty="0">
                <a:latin typeface="Verdana"/>
                <a:cs typeface="Verdana"/>
              </a:rPr>
              <a:t> </a:t>
            </a:r>
            <a:r>
              <a:rPr sz="4200" spc="-690" dirty="0">
                <a:latin typeface="Verdana"/>
                <a:cs typeface="Verdana"/>
              </a:rPr>
              <a:t>v</a:t>
            </a:r>
            <a:r>
              <a:rPr sz="4200" spc="-495" dirty="0">
                <a:latin typeface="Verdana"/>
                <a:cs typeface="Verdana"/>
              </a:rPr>
              <a:t>a</a:t>
            </a:r>
            <a:r>
              <a:rPr sz="4200" spc="-185" dirty="0">
                <a:latin typeface="Verdana"/>
                <a:cs typeface="Verdana"/>
              </a:rPr>
              <a:t>r</a:t>
            </a:r>
            <a:r>
              <a:rPr sz="4200" spc="-155" dirty="0">
                <a:latin typeface="Verdana"/>
                <a:cs typeface="Verdana"/>
              </a:rPr>
              <a:t>i</a:t>
            </a:r>
            <a:r>
              <a:rPr sz="4200" spc="-415" dirty="0">
                <a:latin typeface="Verdana"/>
                <a:cs typeface="Verdana"/>
              </a:rPr>
              <a:t>o</a:t>
            </a:r>
            <a:r>
              <a:rPr sz="4200" spc="-400" dirty="0">
                <a:latin typeface="Verdana"/>
                <a:cs typeface="Verdana"/>
              </a:rPr>
              <a:t>u</a:t>
            </a:r>
            <a:r>
              <a:rPr sz="4200" spc="-365" dirty="0">
                <a:latin typeface="Verdana"/>
                <a:cs typeface="Verdana"/>
              </a:rPr>
              <a:t>s</a:t>
            </a:r>
            <a:r>
              <a:rPr sz="4200" spc="-645" dirty="0">
                <a:latin typeface="Verdana"/>
                <a:cs typeface="Verdana"/>
              </a:rPr>
              <a:t> </a:t>
            </a:r>
            <a:r>
              <a:rPr sz="4200" spc="-90" dirty="0">
                <a:latin typeface="Verdana"/>
                <a:cs typeface="Verdana"/>
              </a:rPr>
              <a:t>t</a:t>
            </a:r>
            <a:r>
              <a:rPr sz="4200" spc="-495" dirty="0">
                <a:latin typeface="Verdana"/>
                <a:cs typeface="Verdana"/>
              </a:rPr>
              <a:t>a</a:t>
            </a:r>
            <a:r>
              <a:rPr sz="4200" spc="-330" dirty="0">
                <a:latin typeface="Verdana"/>
                <a:cs typeface="Verdana"/>
              </a:rPr>
              <a:t>s</a:t>
            </a:r>
            <a:r>
              <a:rPr sz="4200" spc="-565" dirty="0">
                <a:latin typeface="Verdana"/>
                <a:cs typeface="Verdana"/>
              </a:rPr>
              <a:t>k</a:t>
            </a:r>
            <a:r>
              <a:rPr sz="4200" spc="-365" dirty="0">
                <a:latin typeface="Verdana"/>
                <a:cs typeface="Verdana"/>
              </a:rPr>
              <a:t>s</a:t>
            </a:r>
            <a:r>
              <a:rPr sz="4200" spc="-645" dirty="0">
                <a:latin typeface="Verdana"/>
                <a:cs typeface="Verdana"/>
              </a:rPr>
              <a:t> </a:t>
            </a:r>
            <a:r>
              <a:rPr sz="4200" spc="-730" dirty="0">
                <a:latin typeface="Verdana"/>
                <a:cs typeface="Verdana"/>
              </a:rPr>
              <a:t>.</a:t>
            </a:r>
            <a:endParaRPr sz="42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4050">
              <a:latin typeface="Verdana"/>
              <a:cs typeface="Verdana"/>
            </a:endParaRPr>
          </a:p>
          <a:p>
            <a:pPr marL="12700" marR="302895">
              <a:lnSpc>
                <a:spcPts val="5030"/>
              </a:lnSpc>
            </a:pPr>
            <a:r>
              <a:rPr sz="4200" spc="-455" dirty="0">
                <a:latin typeface="Verdana"/>
                <a:cs typeface="Verdana"/>
              </a:rPr>
              <a:t>To</a:t>
            </a:r>
            <a:r>
              <a:rPr sz="4200" spc="-645" dirty="0">
                <a:latin typeface="Verdana"/>
                <a:cs typeface="Verdana"/>
              </a:rPr>
              <a:t> </a:t>
            </a:r>
            <a:r>
              <a:rPr sz="4200" spc="-315" dirty="0">
                <a:latin typeface="Verdana"/>
                <a:cs typeface="Verdana"/>
              </a:rPr>
              <a:t>track</a:t>
            </a:r>
            <a:r>
              <a:rPr sz="4200" spc="-640" dirty="0">
                <a:latin typeface="Verdana"/>
                <a:cs typeface="Verdana"/>
              </a:rPr>
              <a:t> </a:t>
            </a:r>
            <a:r>
              <a:rPr sz="4200" spc="-325" dirty="0">
                <a:latin typeface="Verdana"/>
                <a:cs typeface="Verdana"/>
              </a:rPr>
              <a:t>the</a:t>
            </a:r>
            <a:r>
              <a:rPr sz="4200" spc="-645" dirty="0">
                <a:latin typeface="Verdana"/>
                <a:cs typeface="Verdana"/>
              </a:rPr>
              <a:t> </a:t>
            </a:r>
            <a:r>
              <a:rPr sz="4200" spc="-385" dirty="0">
                <a:latin typeface="Verdana"/>
                <a:cs typeface="Verdana"/>
              </a:rPr>
              <a:t>performance</a:t>
            </a:r>
            <a:r>
              <a:rPr sz="4200" spc="-640" dirty="0">
                <a:latin typeface="Verdana"/>
                <a:cs typeface="Verdana"/>
              </a:rPr>
              <a:t> </a:t>
            </a:r>
            <a:r>
              <a:rPr sz="4200" spc="-455" dirty="0">
                <a:latin typeface="Verdana"/>
                <a:cs typeface="Verdana"/>
              </a:rPr>
              <a:t>and</a:t>
            </a:r>
            <a:r>
              <a:rPr sz="4200" spc="-645" dirty="0">
                <a:latin typeface="Verdana"/>
                <a:cs typeface="Verdana"/>
              </a:rPr>
              <a:t> </a:t>
            </a:r>
            <a:r>
              <a:rPr sz="4200" spc="-434" dirty="0">
                <a:latin typeface="Verdana"/>
                <a:cs typeface="Verdana"/>
              </a:rPr>
              <a:t>give</a:t>
            </a:r>
            <a:r>
              <a:rPr sz="4200" spc="-640" dirty="0">
                <a:latin typeface="Verdana"/>
                <a:cs typeface="Verdana"/>
              </a:rPr>
              <a:t> </a:t>
            </a:r>
            <a:r>
              <a:rPr sz="4200" spc="-390" dirty="0">
                <a:latin typeface="Verdana"/>
                <a:cs typeface="Verdana"/>
              </a:rPr>
              <a:t>rewards</a:t>
            </a:r>
            <a:r>
              <a:rPr sz="4200" spc="-645" dirty="0">
                <a:latin typeface="Verdana"/>
                <a:cs typeface="Verdana"/>
              </a:rPr>
              <a:t> </a:t>
            </a:r>
            <a:r>
              <a:rPr sz="4200" spc="-270" dirty="0">
                <a:latin typeface="Verdana"/>
                <a:cs typeface="Verdana"/>
              </a:rPr>
              <a:t>to </a:t>
            </a:r>
            <a:r>
              <a:rPr sz="4200" spc="-1460" dirty="0">
                <a:latin typeface="Verdana"/>
                <a:cs typeface="Verdana"/>
              </a:rPr>
              <a:t> </a:t>
            </a:r>
            <a:r>
              <a:rPr sz="4200" spc="-155" dirty="0">
                <a:latin typeface="Verdana"/>
                <a:cs typeface="Verdana"/>
              </a:rPr>
              <a:t>i</a:t>
            </a:r>
            <a:r>
              <a:rPr sz="4200" spc="-925" dirty="0">
                <a:latin typeface="Verdana"/>
                <a:cs typeface="Verdana"/>
              </a:rPr>
              <a:t>m</a:t>
            </a:r>
            <a:r>
              <a:rPr sz="4200" spc="-420" dirty="0">
                <a:latin typeface="Verdana"/>
                <a:cs typeface="Verdana"/>
              </a:rPr>
              <a:t>p</a:t>
            </a:r>
            <a:r>
              <a:rPr sz="4200" spc="-185" dirty="0">
                <a:latin typeface="Verdana"/>
                <a:cs typeface="Verdana"/>
              </a:rPr>
              <a:t>r</a:t>
            </a:r>
            <a:r>
              <a:rPr sz="4200" spc="-415" dirty="0">
                <a:latin typeface="Verdana"/>
                <a:cs typeface="Verdana"/>
              </a:rPr>
              <a:t>o</a:t>
            </a:r>
            <a:r>
              <a:rPr sz="4200" spc="-690" dirty="0">
                <a:latin typeface="Verdana"/>
                <a:cs typeface="Verdana"/>
              </a:rPr>
              <a:t>v</a:t>
            </a:r>
            <a:r>
              <a:rPr sz="4200" spc="-465" dirty="0">
                <a:latin typeface="Verdana"/>
                <a:cs typeface="Verdana"/>
              </a:rPr>
              <a:t>e</a:t>
            </a:r>
            <a:r>
              <a:rPr sz="4200" spc="-645" dirty="0">
                <a:latin typeface="Verdana"/>
                <a:cs typeface="Verdana"/>
              </a:rPr>
              <a:t> </a:t>
            </a:r>
            <a:r>
              <a:rPr sz="4200" spc="-90" dirty="0">
                <a:latin typeface="Verdana"/>
                <a:cs typeface="Verdana"/>
              </a:rPr>
              <a:t>t</a:t>
            </a:r>
            <a:r>
              <a:rPr sz="4200" spc="-420" dirty="0">
                <a:latin typeface="Verdana"/>
                <a:cs typeface="Verdana"/>
              </a:rPr>
              <a:t>h</a:t>
            </a:r>
            <a:r>
              <a:rPr sz="4200" spc="-465" dirty="0">
                <a:latin typeface="Verdana"/>
                <a:cs typeface="Verdana"/>
              </a:rPr>
              <a:t>e</a:t>
            </a:r>
            <a:r>
              <a:rPr sz="4200" spc="-645" dirty="0">
                <a:latin typeface="Verdana"/>
                <a:cs typeface="Verdana"/>
              </a:rPr>
              <a:t> </a:t>
            </a:r>
            <a:r>
              <a:rPr sz="4200" spc="-204" dirty="0">
                <a:latin typeface="Verdana"/>
                <a:cs typeface="Verdana"/>
              </a:rPr>
              <a:t>c</a:t>
            </a:r>
            <a:r>
              <a:rPr sz="4200" spc="-400" dirty="0">
                <a:latin typeface="Verdana"/>
                <a:cs typeface="Verdana"/>
              </a:rPr>
              <a:t>u</a:t>
            </a:r>
            <a:r>
              <a:rPr sz="4200" spc="-185" dirty="0">
                <a:latin typeface="Verdana"/>
                <a:cs typeface="Verdana"/>
              </a:rPr>
              <a:t>rr</a:t>
            </a:r>
            <a:r>
              <a:rPr sz="4200" spc="-430" dirty="0">
                <a:latin typeface="Verdana"/>
                <a:cs typeface="Verdana"/>
              </a:rPr>
              <a:t>e</a:t>
            </a:r>
            <a:r>
              <a:rPr sz="4200" spc="-420" dirty="0">
                <a:latin typeface="Verdana"/>
                <a:cs typeface="Verdana"/>
              </a:rPr>
              <a:t>n</a:t>
            </a:r>
            <a:r>
              <a:rPr sz="4200" spc="-125" dirty="0">
                <a:latin typeface="Verdana"/>
                <a:cs typeface="Verdana"/>
              </a:rPr>
              <a:t>t</a:t>
            </a:r>
            <a:r>
              <a:rPr sz="4200" spc="-645" dirty="0">
                <a:latin typeface="Verdana"/>
                <a:cs typeface="Verdana"/>
              </a:rPr>
              <a:t> </a:t>
            </a:r>
            <a:r>
              <a:rPr sz="4200" spc="-420" dirty="0">
                <a:latin typeface="Verdana"/>
                <a:cs typeface="Verdana"/>
              </a:rPr>
              <a:t>p</a:t>
            </a:r>
            <a:r>
              <a:rPr sz="4200" spc="-430" dirty="0">
                <a:latin typeface="Verdana"/>
                <a:cs typeface="Verdana"/>
              </a:rPr>
              <a:t>e</a:t>
            </a:r>
            <a:r>
              <a:rPr sz="4200" spc="-185" dirty="0">
                <a:latin typeface="Verdana"/>
                <a:cs typeface="Verdana"/>
              </a:rPr>
              <a:t>r</a:t>
            </a:r>
            <a:r>
              <a:rPr sz="4200" spc="-80" dirty="0">
                <a:latin typeface="Verdana"/>
                <a:cs typeface="Verdana"/>
              </a:rPr>
              <a:t>f</a:t>
            </a:r>
            <a:r>
              <a:rPr sz="4200" spc="-415" dirty="0">
                <a:latin typeface="Verdana"/>
                <a:cs typeface="Verdana"/>
              </a:rPr>
              <a:t>o</a:t>
            </a:r>
            <a:r>
              <a:rPr sz="4200" spc="-185" dirty="0">
                <a:latin typeface="Verdana"/>
                <a:cs typeface="Verdana"/>
              </a:rPr>
              <a:t>r</a:t>
            </a:r>
            <a:r>
              <a:rPr sz="4200" spc="-925" dirty="0">
                <a:latin typeface="Verdana"/>
                <a:cs typeface="Verdana"/>
              </a:rPr>
              <a:t>m</a:t>
            </a:r>
            <a:r>
              <a:rPr sz="4200" spc="-495" dirty="0">
                <a:latin typeface="Verdana"/>
                <a:cs typeface="Verdana"/>
              </a:rPr>
              <a:t>a</a:t>
            </a:r>
            <a:r>
              <a:rPr sz="4200" spc="-420" dirty="0">
                <a:latin typeface="Verdana"/>
                <a:cs typeface="Verdana"/>
              </a:rPr>
              <a:t>n</a:t>
            </a:r>
            <a:r>
              <a:rPr sz="4200" spc="-204" dirty="0">
                <a:latin typeface="Verdana"/>
                <a:cs typeface="Verdana"/>
              </a:rPr>
              <a:t>c</a:t>
            </a:r>
            <a:r>
              <a:rPr sz="4200" spc="-430" dirty="0">
                <a:latin typeface="Verdana"/>
                <a:cs typeface="Verdana"/>
              </a:rPr>
              <a:t>e</a:t>
            </a:r>
            <a:r>
              <a:rPr sz="4200" spc="-730" dirty="0">
                <a:latin typeface="Verdana"/>
                <a:cs typeface="Verdana"/>
              </a:rPr>
              <a:t>.</a:t>
            </a:r>
            <a:endParaRPr sz="4200">
              <a:latin typeface="Verdana"/>
              <a:cs typeface="Verdana"/>
            </a:endParaRPr>
          </a:p>
        </p:txBody>
      </p: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47849" y="5816822"/>
            <a:ext cx="171450" cy="171449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361325" y="9701212"/>
            <a:ext cx="262812" cy="270933"/>
          </a:xfrm>
          <a:prstGeom prst="rect">
            <a:avLst/>
          </a:prstGeom>
        </p:spPr>
      </p:pic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</a:pPr>
              <a:t>4</a:t>
            </a:fld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030325" y="8043862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799" y="685799"/>
                </a:moveTo>
                <a:lnTo>
                  <a:pt x="0" y="685799"/>
                </a:lnTo>
                <a:lnTo>
                  <a:pt x="0" y="0"/>
                </a:lnTo>
                <a:lnTo>
                  <a:pt x="685799" y="0"/>
                </a:lnTo>
                <a:lnTo>
                  <a:pt x="685799" y="685799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2987337" y="3971925"/>
            <a:ext cx="5300980" cy="5715000"/>
            <a:chOff x="12987337" y="3971925"/>
            <a:chExt cx="5300980" cy="5715000"/>
          </a:xfrm>
        </p:grpSpPr>
        <p:sp>
          <p:nvSpPr>
            <p:cNvPr id="4" name="object 4"/>
            <p:cNvSpPr/>
            <p:nvPr/>
          </p:nvSpPr>
          <p:spPr>
            <a:xfrm>
              <a:off x="14030324" y="8843962"/>
              <a:ext cx="271780" cy="271780"/>
            </a:xfrm>
            <a:custGeom>
              <a:avLst/>
              <a:gdLst/>
              <a:ahLst/>
              <a:cxnLst/>
              <a:rect l="l" t="t" r="r" b="b"/>
              <a:pathLst>
                <a:path w="271780" h="271779">
                  <a:moveTo>
                    <a:pt x="271462" y="271462"/>
                  </a:moveTo>
                  <a:lnTo>
                    <a:pt x="0" y="271462"/>
                  </a:lnTo>
                  <a:lnTo>
                    <a:pt x="0" y="0"/>
                  </a:lnTo>
                  <a:lnTo>
                    <a:pt x="271462" y="0"/>
                  </a:lnTo>
                  <a:lnTo>
                    <a:pt x="271462" y="271462"/>
                  </a:lnTo>
                  <a:close/>
                </a:path>
              </a:pathLst>
            </a:custGeom>
            <a:solidFill>
              <a:srgbClr val="2D93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987337" y="3971925"/>
              <a:ext cx="5300662" cy="5714999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10044111" y="2543175"/>
            <a:ext cx="471805" cy="486409"/>
          </a:xfrm>
          <a:custGeom>
            <a:avLst/>
            <a:gdLst/>
            <a:ahLst/>
            <a:cxnLst/>
            <a:rect l="l" t="t" r="r" b="b"/>
            <a:pathLst>
              <a:path w="471804" h="486410">
                <a:moveTo>
                  <a:pt x="471487" y="486221"/>
                </a:moveTo>
                <a:lnTo>
                  <a:pt x="0" y="486221"/>
                </a:lnTo>
                <a:lnTo>
                  <a:pt x="0" y="0"/>
                </a:lnTo>
                <a:lnTo>
                  <a:pt x="471487" y="0"/>
                </a:lnTo>
                <a:lnTo>
                  <a:pt x="471487" y="486221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096962" y="1210150"/>
            <a:ext cx="7867650" cy="9969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3914775" algn="l"/>
              </a:tabLst>
            </a:pPr>
            <a:r>
              <a:rPr sz="6350" spc="15" dirty="0"/>
              <a:t>PROJECT	OVERVIEW</a:t>
            </a:r>
            <a:endParaRPr sz="63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61325" y="9701212"/>
            <a:ext cx="262812" cy="270933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063114" y="3798569"/>
            <a:ext cx="104775" cy="104774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2330360" y="3481069"/>
            <a:ext cx="11025505" cy="56661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260"/>
              </a:lnSpc>
              <a:spcBef>
                <a:spcPts val="100"/>
              </a:spcBef>
            </a:pPr>
            <a:r>
              <a:rPr sz="3600" spc="75" dirty="0">
                <a:solidFill>
                  <a:srgbClr val="0D0D0D"/>
                </a:solidFill>
                <a:latin typeface="Times New Roman"/>
                <a:cs typeface="Times New Roman"/>
              </a:rPr>
              <a:t>.</a:t>
            </a:r>
            <a:endParaRPr sz="3600">
              <a:latin typeface="Times New Roman"/>
              <a:cs typeface="Times New Roman"/>
            </a:endParaRPr>
          </a:p>
          <a:p>
            <a:pPr marL="121285" marR="499745" algn="just">
              <a:lnSpc>
                <a:spcPts val="5030"/>
              </a:lnSpc>
              <a:spcBef>
                <a:spcPts val="114"/>
              </a:spcBef>
            </a:pPr>
            <a:r>
              <a:rPr sz="4200" spc="215" dirty="0">
                <a:latin typeface="Times New Roman"/>
                <a:cs typeface="Times New Roman"/>
              </a:rPr>
              <a:t>In</a:t>
            </a:r>
            <a:r>
              <a:rPr sz="4200" spc="-5" dirty="0">
                <a:latin typeface="Times New Roman"/>
                <a:cs typeface="Times New Roman"/>
              </a:rPr>
              <a:t> </a:t>
            </a:r>
            <a:r>
              <a:rPr sz="4200" spc="100" dirty="0">
                <a:latin typeface="Times New Roman"/>
                <a:cs typeface="Times New Roman"/>
              </a:rPr>
              <a:t>this</a:t>
            </a:r>
            <a:r>
              <a:rPr sz="4200" spc="-5" dirty="0">
                <a:latin typeface="Times New Roman"/>
                <a:cs typeface="Times New Roman"/>
              </a:rPr>
              <a:t> </a:t>
            </a:r>
            <a:r>
              <a:rPr sz="4200" spc="114" dirty="0">
                <a:latin typeface="Times New Roman"/>
                <a:cs typeface="Times New Roman"/>
              </a:rPr>
              <a:t>project</a:t>
            </a:r>
            <a:r>
              <a:rPr sz="4200" spc="-5" dirty="0">
                <a:latin typeface="Times New Roman"/>
                <a:cs typeface="Times New Roman"/>
              </a:rPr>
              <a:t> </a:t>
            </a:r>
            <a:r>
              <a:rPr sz="4200" spc="-20" dirty="0">
                <a:latin typeface="Times New Roman"/>
                <a:cs typeface="Times New Roman"/>
              </a:rPr>
              <a:t>we</a:t>
            </a:r>
            <a:r>
              <a:rPr sz="4200" spc="-5" dirty="0">
                <a:latin typeface="Times New Roman"/>
                <a:cs typeface="Times New Roman"/>
              </a:rPr>
              <a:t> </a:t>
            </a:r>
            <a:r>
              <a:rPr sz="4200" spc="170" dirty="0">
                <a:latin typeface="Times New Roman"/>
                <a:cs typeface="Times New Roman"/>
              </a:rPr>
              <a:t>known</a:t>
            </a:r>
            <a:r>
              <a:rPr sz="4200" spc="-5" dirty="0">
                <a:latin typeface="Times New Roman"/>
                <a:cs typeface="Times New Roman"/>
              </a:rPr>
              <a:t> </a:t>
            </a:r>
            <a:r>
              <a:rPr sz="4200" spc="220" dirty="0">
                <a:latin typeface="Times New Roman"/>
                <a:cs typeface="Times New Roman"/>
              </a:rPr>
              <a:t>about</a:t>
            </a:r>
            <a:r>
              <a:rPr sz="4200" spc="-5" dirty="0">
                <a:latin typeface="Times New Roman"/>
                <a:cs typeface="Times New Roman"/>
              </a:rPr>
              <a:t> </a:t>
            </a:r>
            <a:r>
              <a:rPr sz="4200" spc="140" dirty="0">
                <a:latin typeface="Times New Roman"/>
                <a:cs typeface="Times New Roman"/>
              </a:rPr>
              <a:t>the</a:t>
            </a:r>
            <a:r>
              <a:rPr sz="4200" spc="-5" dirty="0">
                <a:latin typeface="Times New Roman"/>
                <a:cs typeface="Times New Roman"/>
              </a:rPr>
              <a:t> </a:t>
            </a:r>
            <a:r>
              <a:rPr sz="4200" spc="55" dirty="0">
                <a:latin typeface="Times New Roman"/>
                <a:cs typeface="Times New Roman"/>
              </a:rPr>
              <a:t>employees </a:t>
            </a:r>
            <a:r>
              <a:rPr sz="4200" spc="-1040" dirty="0">
                <a:latin typeface="Times New Roman"/>
                <a:cs typeface="Times New Roman"/>
              </a:rPr>
              <a:t> </a:t>
            </a:r>
            <a:r>
              <a:rPr sz="4200" spc="140" dirty="0">
                <a:latin typeface="Times New Roman"/>
                <a:cs typeface="Times New Roman"/>
              </a:rPr>
              <a:t>how</a:t>
            </a:r>
            <a:r>
              <a:rPr sz="4200" spc="-5" dirty="0">
                <a:latin typeface="Times New Roman"/>
                <a:cs typeface="Times New Roman"/>
              </a:rPr>
              <a:t> </a:t>
            </a:r>
            <a:r>
              <a:rPr sz="4200" spc="105" dirty="0">
                <a:latin typeface="Times New Roman"/>
                <a:cs typeface="Times New Roman"/>
              </a:rPr>
              <a:t>they</a:t>
            </a:r>
            <a:r>
              <a:rPr sz="4200" dirty="0">
                <a:latin typeface="Times New Roman"/>
                <a:cs typeface="Times New Roman"/>
              </a:rPr>
              <a:t> </a:t>
            </a:r>
            <a:r>
              <a:rPr sz="4200" spc="145" dirty="0">
                <a:latin typeface="Times New Roman"/>
                <a:cs typeface="Times New Roman"/>
              </a:rPr>
              <a:t>perform</a:t>
            </a:r>
            <a:r>
              <a:rPr sz="4200" dirty="0">
                <a:latin typeface="Times New Roman"/>
                <a:cs typeface="Times New Roman"/>
              </a:rPr>
              <a:t> </a:t>
            </a:r>
            <a:r>
              <a:rPr sz="4200" spc="105" dirty="0">
                <a:latin typeface="Times New Roman"/>
                <a:cs typeface="Times New Roman"/>
              </a:rPr>
              <a:t>by</a:t>
            </a:r>
            <a:r>
              <a:rPr sz="4200" spc="-5" dirty="0">
                <a:latin typeface="Times New Roman"/>
                <a:cs typeface="Times New Roman"/>
              </a:rPr>
              <a:t> </a:t>
            </a:r>
            <a:r>
              <a:rPr sz="4200" spc="120" dirty="0">
                <a:latin typeface="Times New Roman"/>
                <a:cs typeface="Times New Roman"/>
              </a:rPr>
              <a:t>various</a:t>
            </a:r>
            <a:r>
              <a:rPr sz="4200" dirty="0">
                <a:latin typeface="Times New Roman"/>
                <a:cs typeface="Times New Roman"/>
              </a:rPr>
              <a:t> </a:t>
            </a:r>
            <a:r>
              <a:rPr sz="4200" spc="175" dirty="0">
                <a:latin typeface="Times New Roman"/>
                <a:cs typeface="Times New Roman"/>
              </a:rPr>
              <a:t>graph</a:t>
            </a:r>
            <a:r>
              <a:rPr sz="4200" dirty="0">
                <a:latin typeface="Times New Roman"/>
                <a:cs typeface="Times New Roman"/>
              </a:rPr>
              <a:t> </a:t>
            </a:r>
            <a:r>
              <a:rPr sz="4200" spc="220" dirty="0">
                <a:latin typeface="Times New Roman"/>
                <a:cs typeface="Times New Roman"/>
              </a:rPr>
              <a:t>and</a:t>
            </a:r>
            <a:r>
              <a:rPr sz="4200" dirty="0">
                <a:latin typeface="Times New Roman"/>
                <a:cs typeface="Times New Roman"/>
              </a:rPr>
              <a:t> </a:t>
            </a:r>
            <a:r>
              <a:rPr sz="4200" spc="125" dirty="0">
                <a:latin typeface="Times New Roman"/>
                <a:cs typeface="Times New Roman"/>
              </a:rPr>
              <a:t>pivot </a:t>
            </a:r>
            <a:r>
              <a:rPr sz="4200" spc="-1040" dirty="0">
                <a:latin typeface="Times New Roman"/>
                <a:cs typeface="Times New Roman"/>
              </a:rPr>
              <a:t> </a:t>
            </a:r>
            <a:r>
              <a:rPr sz="4200" spc="125" dirty="0">
                <a:latin typeface="Times New Roman"/>
                <a:cs typeface="Times New Roman"/>
              </a:rPr>
              <a:t>table</a:t>
            </a:r>
            <a:endParaRPr sz="4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4250">
              <a:latin typeface="Times New Roman"/>
              <a:cs typeface="Times New Roman"/>
            </a:endParaRPr>
          </a:p>
          <a:p>
            <a:pPr marL="121285" marR="5080">
              <a:lnSpc>
                <a:spcPts val="5030"/>
              </a:lnSpc>
              <a:tabLst>
                <a:tab pos="1198245" algn="l"/>
                <a:tab pos="1804035" algn="l"/>
                <a:tab pos="1837689" algn="l"/>
                <a:tab pos="1988185" algn="l"/>
                <a:tab pos="2516505" algn="l"/>
                <a:tab pos="2827020" algn="l"/>
                <a:tab pos="3549015" algn="l"/>
                <a:tab pos="4838065" algn="l"/>
                <a:tab pos="5528310" algn="l"/>
                <a:tab pos="5838190" algn="l"/>
                <a:tab pos="6027420" algn="l"/>
                <a:tab pos="6116320" algn="l"/>
                <a:tab pos="6995159" algn="l"/>
                <a:tab pos="7183755" algn="l"/>
                <a:tab pos="7455534" algn="l"/>
                <a:tab pos="7878445" algn="l"/>
                <a:tab pos="7938770" algn="l"/>
                <a:tab pos="8750300" algn="l"/>
                <a:tab pos="10100310" algn="l"/>
                <a:tab pos="10366375" algn="l"/>
              </a:tabLst>
            </a:pPr>
            <a:r>
              <a:rPr sz="4200" spc="95" dirty="0">
                <a:latin typeface="Times New Roman"/>
                <a:cs typeface="Times New Roman"/>
              </a:rPr>
              <a:t>Employee	</a:t>
            </a:r>
            <a:r>
              <a:rPr sz="4200" spc="130" dirty="0">
                <a:latin typeface="Times New Roman"/>
                <a:cs typeface="Times New Roman"/>
              </a:rPr>
              <a:t>performance	</a:t>
            </a:r>
            <a:r>
              <a:rPr sz="4200" spc="70" dirty="0">
                <a:latin typeface="Times New Roman"/>
                <a:cs typeface="Times New Roman"/>
              </a:rPr>
              <a:t>analysis	</a:t>
            </a:r>
            <a:r>
              <a:rPr sz="4200" spc="-25" dirty="0">
                <a:latin typeface="Times New Roman"/>
                <a:cs typeface="Times New Roman"/>
              </a:rPr>
              <a:t>is		</a:t>
            </a:r>
            <a:r>
              <a:rPr sz="4200" spc="190" dirty="0">
                <a:latin typeface="Times New Roman"/>
                <a:cs typeface="Times New Roman"/>
              </a:rPr>
              <a:t>important	</a:t>
            </a:r>
            <a:r>
              <a:rPr sz="4200" spc="225" dirty="0">
                <a:latin typeface="Times New Roman"/>
                <a:cs typeface="Times New Roman"/>
              </a:rPr>
              <a:t>to </a:t>
            </a:r>
            <a:r>
              <a:rPr sz="4200" spc="229" dirty="0">
                <a:latin typeface="Times New Roman"/>
                <a:cs typeface="Times New Roman"/>
              </a:rPr>
              <a:t> </a:t>
            </a:r>
            <a:r>
              <a:rPr sz="4200" spc="70" dirty="0">
                <a:latin typeface="Times New Roman"/>
                <a:cs typeface="Times New Roman"/>
              </a:rPr>
              <a:t>identify	</a:t>
            </a:r>
            <a:r>
              <a:rPr sz="4200" spc="140" dirty="0">
                <a:latin typeface="Times New Roman"/>
                <a:cs typeface="Times New Roman"/>
              </a:rPr>
              <a:t>the	</a:t>
            </a:r>
            <a:r>
              <a:rPr sz="4200" spc="130" dirty="0">
                <a:latin typeface="Times New Roman"/>
                <a:cs typeface="Times New Roman"/>
              </a:rPr>
              <a:t>performance	</a:t>
            </a:r>
            <a:r>
              <a:rPr sz="4200" spc="-25" dirty="0">
                <a:latin typeface="Times New Roman"/>
                <a:cs typeface="Times New Roman"/>
              </a:rPr>
              <a:t>level	</a:t>
            </a:r>
            <a:r>
              <a:rPr sz="4200" spc="180" dirty="0">
                <a:latin typeface="Times New Roman"/>
                <a:cs typeface="Times New Roman"/>
              </a:rPr>
              <a:t>toward	</a:t>
            </a:r>
            <a:r>
              <a:rPr sz="4200" spc="140" dirty="0">
                <a:latin typeface="Times New Roman"/>
                <a:cs typeface="Times New Roman"/>
              </a:rPr>
              <a:t>the </a:t>
            </a:r>
            <a:r>
              <a:rPr sz="4200" spc="145" dirty="0">
                <a:latin typeface="Times New Roman"/>
                <a:cs typeface="Times New Roman"/>
              </a:rPr>
              <a:t> </a:t>
            </a:r>
            <a:r>
              <a:rPr sz="4200" spc="215" dirty="0">
                <a:latin typeface="Times New Roman"/>
                <a:cs typeface="Times New Roman"/>
              </a:rPr>
              <a:t>pro</a:t>
            </a:r>
            <a:r>
              <a:rPr sz="4200" spc="-30" dirty="0">
                <a:latin typeface="Times New Roman"/>
                <a:cs typeface="Times New Roman"/>
              </a:rPr>
              <a:t>j</a:t>
            </a:r>
            <a:r>
              <a:rPr sz="4200" spc="60" dirty="0">
                <a:latin typeface="Times New Roman"/>
                <a:cs typeface="Times New Roman"/>
              </a:rPr>
              <a:t>ect</a:t>
            </a:r>
            <a:r>
              <a:rPr sz="4200" dirty="0">
                <a:latin typeface="Times New Roman"/>
                <a:cs typeface="Times New Roman"/>
              </a:rPr>
              <a:t>		</a:t>
            </a:r>
            <a:r>
              <a:rPr sz="4200" spc="220" dirty="0">
                <a:latin typeface="Times New Roman"/>
                <a:cs typeface="Times New Roman"/>
              </a:rPr>
              <a:t>and</a:t>
            </a:r>
            <a:r>
              <a:rPr sz="4200" dirty="0">
                <a:latin typeface="Times New Roman"/>
                <a:cs typeface="Times New Roman"/>
              </a:rPr>
              <a:t>	</a:t>
            </a:r>
            <a:r>
              <a:rPr sz="4200" spc="-30" dirty="0">
                <a:latin typeface="Times New Roman"/>
                <a:cs typeface="Times New Roman"/>
              </a:rPr>
              <a:t>i</a:t>
            </a:r>
            <a:r>
              <a:rPr sz="4200" spc="185" dirty="0">
                <a:latin typeface="Times New Roman"/>
                <a:cs typeface="Times New Roman"/>
              </a:rPr>
              <a:t>m</a:t>
            </a:r>
            <a:r>
              <a:rPr sz="4200" spc="215" dirty="0">
                <a:latin typeface="Times New Roman"/>
                <a:cs typeface="Times New Roman"/>
              </a:rPr>
              <a:t>pro</a:t>
            </a:r>
            <a:r>
              <a:rPr sz="4200" spc="-15" dirty="0">
                <a:latin typeface="Times New Roman"/>
                <a:cs typeface="Times New Roman"/>
              </a:rPr>
              <a:t>ve</a:t>
            </a:r>
            <a:r>
              <a:rPr sz="4200" dirty="0">
                <a:latin typeface="Times New Roman"/>
                <a:cs typeface="Times New Roman"/>
              </a:rPr>
              <a:t>	</a:t>
            </a:r>
            <a:r>
              <a:rPr sz="4200" spc="229" dirty="0">
                <a:latin typeface="Times New Roman"/>
                <a:cs typeface="Times New Roman"/>
              </a:rPr>
              <a:t>t</a:t>
            </a:r>
            <a:r>
              <a:rPr sz="4200" spc="215" dirty="0">
                <a:latin typeface="Times New Roman"/>
                <a:cs typeface="Times New Roman"/>
              </a:rPr>
              <a:t>h</a:t>
            </a:r>
            <a:r>
              <a:rPr sz="4200" spc="-25" dirty="0">
                <a:latin typeface="Times New Roman"/>
                <a:cs typeface="Times New Roman"/>
              </a:rPr>
              <a:t>e</a:t>
            </a:r>
            <a:r>
              <a:rPr sz="4200" spc="-30" dirty="0">
                <a:latin typeface="Times New Roman"/>
                <a:cs typeface="Times New Roman"/>
              </a:rPr>
              <a:t>i</a:t>
            </a:r>
            <a:r>
              <a:rPr sz="4200" spc="215" dirty="0">
                <a:latin typeface="Times New Roman"/>
                <a:cs typeface="Times New Roman"/>
              </a:rPr>
              <a:t>r</a:t>
            </a:r>
            <a:r>
              <a:rPr sz="4200" dirty="0">
                <a:latin typeface="Times New Roman"/>
                <a:cs typeface="Times New Roman"/>
              </a:rPr>
              <a:t>	</a:t>
            </a:r>
            <a:r>
              <a:rPr sz="4200" spc="-30" dirty="0">
                <a:latin typeface="Times New Roman"/>
                <a:cs typeface="Times New Roman"/>
              </a:rPr>
              <a:t>l</a:t>
            </a:r>
            <a:r>
              <a:rPr sz="4200" spc="-25" dirty="0">
                <a:latin typeface="Times New Roman"/>
                <a:cs typeface="Times New Roman"/>
              </a:rPr>
              <a:t>e</a:t>
            </a:r>
            <a:r>
              <a:rPr sz="4200" spc="-15" dirty="0">
                <a:latin typeface="Times New Roman"/>
                <a:cs typeface="Times New Roman"/>
              </a:rPr>
              <a:t>ve</a:t>
            </a:r>
            <a:r>
              <a:rPr sz="4200" spc="-30" dirty="0">
                <a:latin typeface="Times New Roman"/>
                <a:cs typeface="Times New Roman"/>
              </a:rPr>
              <a:t>l</a:t>
            </a:r>
            <a:r>
              <a:rPr sz="4200" dirty="0">
                <a:latin typeface="Times New Roman"/>
                <a:cs typeface="Times New Roman"/>
              </a:rPr>
              <a:t>	</a:t>
            </a:r>
            <a:r>
              <a:rPr sz="4200" spc="215" dirty="0">
                <a:latin typeface="Times New Roman"/>
                <a:cs typeface="Times New Roman"/>
              </a:rPr>
              <a:t>b</a:t>
            </a:r>
            <a:r>
              <a:rPr sz="4200" dirty="0">
                <a:latin typeface="Times New Roman"/>
                <a:cs typeface="Times New Roman"/>
              </a:rPr>
              <a:t>y	</a:t>
            </a:r>
            <a:r>
              <a:rPr sz="4200" spc="40" dirty="0">
                <a:latin typeface="Times New Roman"/>
                <a:cs typeface="Times New Roman"/>
              </a:rPr>
              <a:t>assi</a:t>
            </a:r>
            <a:r>
              <a:rPr sz="4200" spc="105" dirty="0">
                <a:latin typeface="Times New Roman"/>
                <a:cs typeface="Times New Roman"/>
              </a:rPr>
              <a:t>gn</a:t>
            </a:r>
            <a:r>
              <a:rPr sz="4200" spc="-30" dirty="0">
                <a:latin typeface="Times New Roman"/>
                <a:cs typeface="Times New Roman"/>
              </a:rPr>
              <a:t>i</a:t>
            </a:r>
            <a:r>
              <a:rPr sz="4200" spc="215" dirty="0">
                <a:latin typeface="Times New Roman"/>
                <a:cs typeface="Times New Roman"/>
              </a:rPr>
              <a:t>n</a:t>
            </a:r>
            <a:r>
              <a:rPr sz="4200" dirty="0">
                <a:latin typeface="Times New Roman"/>
                <a:cs typeface="Times New Roman"/>
              </a:rPr>
              <a:t>g	</a:t>
            </a:r>
            <a:r>
              <a:rPr sz="4200" spc="215" dirty="0">
                <a:latin typeface="Times New Roman"/>
                <a:cs typeface="Times New Roman"/>
              </a:rPr>
              <a:t>n</a:t>
            </a:r>
            <a:r>
              <a:rPr sz="4200" spc="-25" dirty="0">
                <a:latin typeface="Times New Roman"/>
                <a:cs typeface="Times New Roman"/>
              </a:rPr>
              <a:t>e</a:t>
            </a:r>
            <a:r>
              <a:rPr sz="4200" spc="-10" dirty="0">
                <a:latin typeface="Times New Roman"/>
                <a:cs typeface="Times New Roman"/>
              </a:rPr>
              <a:t>w  </a:t>
            </a:r>
            <a:r>
              <a:rPr sz="4200" spc="165" dirty="0">
                <a:latin typeface="Times New Roman"/>
                <a:cs typeface="Times New Roman"/>
              </a:rPr>
              <a:t>taks	</a:t>
            </a:r>
            <a:r>
              <a:rPr sz="4200" spc="225" dirty="0">
                <a:latin typeface="Times New Roman"/>
                <a:cs typeface="Times New Roman"/>
              </a:rPr>
              <a:t>to	</a:t>
            </a:r>
            <a:r>
              <a:rPr sz="4200" spc="55" dirty="0">
                <a:latin typeface="Times New Roman"/>
                <a:cs typeface="Times New Roman"/>
              </a:rPr>
              <a:t>emerge	</a:t>
            </a:r>
            <a:r>
              <a:rPr sz="4200" spc="50" dirty="0">
                <a:latin typeface="Times New Roman"/>
                <a:cs typeface="Times New Roman"/>
              </a:rPr>
              <a:t>themselves		</a:t>
            </a:r>
            <a:r>
              <a:rPr sz="4200" spc="85" dirty="0">
                <a:latin typeface="Times New Roman"/>
                <a:cs typeface="Times New Roman"/>
              </a:rPr>
              <a:t>.</a:t>
            </a:r>
            <a:endParaRPr sz="4200">
              <a:latin typeface="Times New Roman"/>
              <a:cs typeface="Times New Roman"/>
            </a:endParaRPr>
          </a:p>
        </p:txBody>
      </p:sp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139314" y="4379594"/>
            <a:ext cx="123825" cy="123824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139314" y="6932294"/>
            <a:ext cx="123825" cy="123824"/>
          </a:xfrm>
          <a:prstGeom prst="rect">
            <a:avLst/>
          </a:prstGeom>
        </p:spPr>
      </p:pic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</a:pPr>
              <a:t>5</a:t>
            </a:fld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030325" y="8043862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799" y="685799"/>
                </a:moveTo>
                <a:lnTo>
                  <a:pt x="0" y="685799"/>
                </a:lnTo>
                <a:lnTo>
                  <a:pt x="0" y="0"/>
                </a:lnTo>
                <a:lnTo>
                  <a:pt x="685799" y="0"/>
                </a:lnTo>
                <a:lnTo>
                  <a:pt x="685799" y="685799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044111" y="2543175"/>
            <a:ext cx="471805" cy="486409"/>
          </a:xfrm>
          <a:custGeom>
            <a:avLst/>
            <a:gdLst/>
            <a:ahLst/>
            <a:cxnLst/>
            <a:rect l="l" t="t" r="r" b="b"/>
            <a:pathLst>
              <a:path w="471804" h="486410">
                <a:moveTo>
                  <a:pt x="471487" y="486221"/>
                </a:moveTo>
                <a:lnTo>
                  <a:pt x="0" y="486221"/>
                </a:lnTo>
                <a:lnTo>
                  <a:pt x="0" y="0"/>
                </a:lnTo>
                <a:lnTo>
                  <a:pt x="471487" y="0"/>
                </a:lnTo>
                <a:lnTo>
                  <a:pt x="471487" y="486221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030325" y="8843962"/>
            <a:ext cx="271780" cy="271780"/>
          </a:xfrm>
          <a:custGeom>
            <a:avLst/>
            <a:gdLst/>
            <a:ahLst/>
            <a:cxnLst/>
            <a:rect l="l" t="t" r="r" b="b"/>
            <a:pathLst>
              <a:path w="271780" h="271779">
                <a:moveTo>
                  <a:pt x="271462" y="271462"/>
                </a:moveTo>
                <a:lnTo>
                  <a:pt x="0" y="271462"/>
                </a:lnTo>
                <a:lnTo>
                  <a:pt x="0" y="0"/>
                </a:lnTo>
                <a:lnTo>
                  <a:pt x="271462" y="0"/>
                </a:lnTo>
                <a:lnTo>
                  <a:pt x="271462" y="271462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20297" y="543876"/>
            <a:ext cx="751395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10" dirty="0"/>
              <a:t>WHO</a:t>
            </a:r>
            <a:r>
              <a:rPr sz="4800" spc="-55" dirty="0"/>
              <a:t> </a:t>
            </a:r>
            <a:r>
              <a:rPr sz="4800" spc="-10" dirty="0"/>
              <a:t>ARE</a:t>
            </a:r>
            <a:r>
              <a:rPr sz="4800" spc="-50" dirty="0"/>
              <a:t> </a:t>
            </a:r>
            <a:r>
              <a:rPr sz="4800" spc="-10" dirty="0"/>
              <a:t>THE</a:t>
            </a:r>
            <a:r>
              <a:rPr sz="4800" spc="-50" dirty="0"/>
              <a:t> </a:t>
            </a:r>
            <a:r>
              <a:rPr sz="4800" spc="-10" dirty="0"/>
              <a:t>END</a:t>
            </a:r>
            <a:r>
              <a:rPr sz="4800" spc="-50" dirty="0"/>
              <a:t> </a:t>
            </a:r>
            <a:r>
              <a:rPr sz="4800" spc="-15" dirty="0"/>
              <a:t>USERS?</a:t>
            </a:r>
            <a:endParaRPr sz="48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6349" y="2623184"/>
            <a:ext cx="171450" cy="171449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661765" y="2324734"/>
            <a:ext cx="3123565" cy="32181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145" dirty="0">
                <a:latin typeface="Trebuchet MS"/>
                <a:cs typeface="Trebuchet MS"/>
              </a:rPr>
              <a:t>Employees</a:t>
            </a:r>
            <a:endParaRPr sz="4200">
              <a:latin typeface="Trebuchet MS"/>
              <a:cs typeface="Trebuchet MS"/>
            </a:endParaRPr>
          </a:p>
          <a:p>
            <a:pPr marL="12700" marR="5080">
              <a:lnSpc>
                <a:spcPct val="199400"/>
              </a:lnSpc>
            </a:pPr>
            <a:r>
              <a:rPr sz="4200" spc="-235" dirty="0">
                <a:latin typeface="Trebuchet MS"/>
                <a:cs typeface="Trebuchet MS"/>
              </a:rPr>
              <a:t>O</a:t>
            </a:r>
            <a:r>
              <a:rPr sz="4200" spc="-25" dirty="0">
                <a:latin typeface="Trebuchet MS"/>
                <a:cs typeface="Trebuchet MS"/>
              </a:rPr>
              <a:t>r</a:t>
            </a:r>
            <a:r>
              <a:rPr sz="4200" spc="85" dirty="0">
                <a:latin typeface="Trebuchet MS"/>
                <a:cs typeface="Trebuchet MS"/>
              </a:rPr>
              <a:t>g</a:t>
            </a:r>
            <a:r>
              <a:rPr sz="4200" spc="-180" dirty="0">
                <a:latin typeface="Trebuchet MS"/>
                <a:cs typeface="Trebuchet MS"/>
              </a:rPr>
              <a:t>a</a:t>
            </a:r>
            <a:r>
              <a:rPr sz="4200" spc="-55" dirty="0">
                <a:latin typeface="Trebuchet MS"/>
                <a:cs typeface="Trebuchet MS"/>
              </a:rPr>
              <a:t>n</a:t>
            </a:r>
            <a:r>
              <a:rPr sz="4200" spc="-200" dirty="0">
                <a:latin typeface="Trebuchet MS"/>
                <a:cs typeface="Trebuchet MS"/>
              </a:rPr>
              <a:t>i</a:t>
            </a:r>
            <a:r>
              <a:rPr sz="4200" spc="160" dirty="0">
                <a:latin typeface="Trebuchet MS"/>
                <a:cs typeface="Trebuchet MS"/>
              </a:rPr>
              <a:t>s</a:t>
            </a:r>
            <a:r>
              <a:rPr sz="4200" spc="-180" dirty="0">
                <a:latin typeface="Trebuchet MS"/>
                <a:cs typeface="Trebuchet MS"/>
              </a:rPr>
              <a:t>a</a:t>
            </a:r>
            <a:r>
              <a:rPr sz="4200" spc="-100" dirty="0">
                <a:latin typeface="Trebuchet MS"/>
                <a:cs typeface="Trebuchet MS"/>
              </a:rPr>
              <a:t>t</a:t>
            </a:r>
            <a:r>
              <a:rPr sz="4200" spc="-200" dirty="0">
                <a:latin typeface="Trebuchet MS"/>
                <a:cs typeface="Trebuchet MS"/>
              </a:rPr>
              <a:t>i</a:t>
            </a:r>
            <a:r>
              <a:rPr sz="4200" spc="-120" dirty="0">
                <a:latin typeface="Trebuchet MS"/>
                <a:cs typeface="Trebuchet MS"/>
              </a:rPr>
              <a:t>o</a:t>
            </a:r>
            <a:r>
              <a:rPr sz="4200" spc="-55" dirty="0">
                <a:latin typeface="Trebuchet MS"/>
                <a:cs typeface="Trebuchet MS"/>
              </a:rPr>
              <a:t>n</a:t>
            </a:r>
            <a:r>
              <a:rPr sz="4200" spc="105" dirty="0">
                <a:latin typeface="Trebuchet MS"/>
                <a:cs typeface="Trebuchet MS"/>
              </a:rPr>
              <a:t>s  </a:t>
            </a:r>
            <a:r>
              <a:rPr sz="4200" spc="-120" dirty="0">
                <a:latin typeface="Trebuchet MS"/>
                <a:cs typeface="Trebuchet MS"/>
              </a:rPr>
              <a:t>Employers</a:t>
            </a:r>
            <a:endParaRPr sz="4200">
              <a:latin typeface="Trebuchet MS"/>
              <a:cs typeface="Trebuchet MS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6349" y="3899534"/>
            <a:ext cx="171450" cy="17144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76349" y="5175884"/>
            <a:ext cx="171450" cy="171449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85850" y="9258300"/>
            <a:ext cx="3276599" cy="733424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343900" y="2251708"/>
            <a:ext cx="6056903" cy="3619499"/>
          </a:xfrm>
          <a:prstGeom prst="rect">
            <a:avLst/>
          </a:prstGeom>
        </p:spPr>
      </p:pic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</a:pPr>
              <a:t>6</a:t>
            </a:fld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5236" y="2171700"/>
            <a:ext cx="4038599" cy="4876799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14030325" y="8043862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799" y="685799"/>
                </a:moveTo>
                <a:lnTo>
                  <a:pt x="0" y="685799"/>
                </a:lnTo>
                <a:lnTo>
                  <a:pt x="0" y="0"/>
                </a:lnTo>
                <a:lnTo>
                  <a:pt x="685799" y="0"/>
                </a:lnTo>
                <a:lnTo>
                  <a:pt x="685799" y="685799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044111" y="2543175"/>
            <a:ext cx="471805" cy="486409"/>
          </a:xfrm>
          <a:custGeom>
            <a:avLst/>
            <a:gdLst/>
            <a:ahLst/>
            <a:cxnLst/>
            <a:rect l="l" t="t" r="r" b="b"/>
            <a:pathLst>
              <a:path w="471804" h="486410">
                <a:moveTo>
                  <a:pt x="471487" y="486221"/>
                </a:moveTo>
                <a:lnTo>
                  <a:pt x="0" y="486221"/>
                </a:lnTo>
                <a:lnTo>
                  <a:pt x="0" y="0"/>
                </a:lnTo>
                <a:lnTo>
                  <a:pt x="471487" y="0"/>
                </a:lnTo>
                <a:lnTo>
                  <a:pt x="471487" y="486221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030325" y="8843962"/>
            <a:ext cx="271780" cy="271780"/>
          </a:xfrm>
          <a:custGeom>
            <a:avLst/>
            <a:gdLst/>
            <a:ahLst/>
            <a:cxnLst/>
            <a:rect l="l" t="t" r="r" b="b"/>
            <a:pathLst>
              <a:path w="271780" h="271779">
                <a:moveTo>
                  <a:pt x="271462" y="271462"/>
                </a:moveTo>
                <a:lnTo>
                  <a:pt x="0" y="271462"/>
                </a:lnTo>
                <a:lnTo>
                  <a:pt x="0" y="0"/>
                </a:lnTo>
                <a:lnTo>
                  <a:pt x="271462" y="0"/>
                </a:lnTo>
                <a:lnTo>
                  <a:pt x="271462" y="271462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120297" y="550226"/>
            <a:ext cx="1449641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20" dirty="0"/>
              <a:t>OUR</a:t>
            </a:r>
            <a:r>
              <a:rPr sz="5400" spc="65" dirty="0"/>
              <a:t> </a:t>
            </a:r>
            <a:r>
              <a:rPr sz="5400" spc="30" dirty="0"/>
              <a:t>SOLUTION</a:t>
            </a:r>
            <a:r>
              <a:rPr sz="5400" spc="70" dirty="0"/>
              <a:t> </a:t>
            </a:r>
            <a:r>
              <a:rPr sz="5400" spc="20" dirty="0"/>
              <a:t>AND</a:t>
            </a:r>
            <a:r>
              <a:rPr sz="5400" spc="70" dirty="0"/>
              <a:t> </a:t>
            </a:r>
            <a:r>
              <a:rPr sz="5400" spc="20" dirty="0"/>
              <a:t>ITS</a:t>
            </a:r>
            <a:r>
              <a:rPr sz="5400" spc="70" dirty="0"/>
              <a:t> </a:t>
            </a:r>
            <a:r>
              <a:rPr sz="5400" spc="25" dirty="0"/>
              <a:t>VALUE</a:t>
            </a:r>
            <a:r>
              <a:rPr sz="5400" spc="70" dirty="0"/>
              <a:t> </a:t>
            </a:r>
            <a:r>
              <a:rPr sz="5400" spc="30" dirty="0"/>
              <a:t>PROPOSITION</a:t>
            </a:r>
            <a:endParaRPr sz="540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324474" y="3248024"/>
            <a:ext cx="142875" cy="142874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5667920" y="2987675"/>
            <a:ext cx="6220460" cy="54603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50" dirty="0">
                <a:latin typeface="Verdana"/>
                <a:cs typeface="Verdana"/>
              </a:rPr>
              <a:t>F</a:t>
            </a:r>
            <a:r>
              <a:rPr sz="3600" spc="-130" dirty="0">
                <a:latin typeface="Verdana"/>
                <a:cs typeface="Verdana"/>
              </a:rPr>
              <a:t>il</a:t>
            </a:r>
            <a:r>
              <a:rPr sz="3600" spc="-75" dirty="0">
                <a:latin typeface="Verdana"/>
                <a:cs typeface="Verdana"/>
              </a:rPr>
              <a:t>t</a:t>
            </a:r>
            <a:r>
              <a:rPr sz="3600" spc="-370" dirty="0">
                <a:latin typeface="Verdana"/>
                <a:cs typeface="Verdana"/>
              </a:rPr>
              <a:t>e</a:t>
            </a:r>
            <a:r>
              <a:rPr sz="3600" spc="-160" dirty="0">
                <a:latin typeface="Verdana"/>
                <a:cs typeface="Verdana"/>
              </a:rPr>
              <a:t>r</a:t>
            </a:r>
            <a:r>
              <a:rPr sz="3600" spc="-130" dirty="0">
                <a:latin typeface="Verdana"/>
                <a:cs typeface="Verdana"/>
              </a:rPr>
              <a:t>i</a:t>
            </a:r>
            <a:r>
              <a:rPr sz="3600" spc="-360" dirty="0">
                <a:latin typeface="Verdana"/>
                <a:cs typeface="Verdana"/>
              </a:rPr>
              <a:t>n</a:t>
            </a:r>
            <a:r>
              <a:rPr sz="3600" spc="-390" dirty="0">
                <a:latin typeface="Verdana"/>
                <a:cs typeface="Verdana"/>
              </a:rPr>
              <a:t>g</a:t>
            </a:r>
            <a:r>
              <a:rPr sz="3600" spc="-555" dirty="0">
                <a:latin typeface="Verdana"/>
                <a:cs typeface="Verdana"/>
              </a:rPr>
              <a:t> </a:t>
            </a:r>
            <a:r>
              <a:rPr sz="3600" spc="-385" dirty="0">
                <a:latin typeface="Verdana"/>
                <a:cs typeface="Verdana"/>
              </a:rPr>
              <a:t>–</a:t>
            </a:r>
            <a:r>
              <a:rPr sz="3600" spc="-555" dirty="0">
                <a:latin typeface="Verdana"/>
                <a:cs typeface="Verdana"/>
              </a:rPr>
              <a:t> </a:t>
            </a:r>
            <a:r>
              <a:rPr sz="3600" spc="-160" dirty="0">
                <a:latin typeface="Verdana"/>
                <a:cs typeface="Verdana"/>
              </a:rPr>
              <a:t>r</a:t>
            </a:r>
            <a:r>
              <a:rPr sz="3600" spc="-370" dirty="0">
                <a:latin typeface="Verdana"/>
                <a:cs typeface="Verdana"/>
              </a:rPr>
              <a:t>e</a:t>
            </a:r>
            <a:r>
              <a:rPr sz="3600" spc="-790" dirty="0">
                <a:latin typeface="Verdana"/>
                <a:cs typeface="Verdana"/>
              </a:rPr>
              <a:t>m</a:t>
            </a:r>
            <a:r>
              <a:rPr sz="3600" spc="-355" dirty="0">
                <a:latin typeface="Verdana"/>
                <a:cs typeface="Verdana"/>
              </a:rPr>
              <a:t>o</a:t>
            </a:r>
            <a:r>
              <a:rPr sz="3600" spc="-590" dirty="0">
                <a:latin typeface="Verdana"/>
                <a:cs typeface="Verdana"/>
              </a:rPr>
              <a:t>v</a:t>
            </a:r>
            <a:r>
              <a:rPr sz="3600" spc="-400" dirty="0">
                <a:latin typeface="Verdana"/>
                <a:cs typeface="Verdana"/>
              </a:rPr>
              <a:t>e</a:t>
            </a:r>
            <a:r>
              <a:rPr sz="3600" spc="-555" dirty="0">
                <a:latin typeface="Verdana"/>
                <a:cs typeface="Verdana"/>
              </a:rPr>
              <a:t> </a:t>
            </a:r>
            <a:r>
              <a:rPr sz="3600" spc="-790" dirty="0">
                <a:latin typeface="Verdana"/>
                <a:cs typeface="Verdana"/>
              </a:rPr>
              <a:t>m</a:t>
            </a:r>
            <a:r>
              <a:rPr sz="3600" spc="-130" dirty="0">
                <a:latin typeface="Verdana"/>
                <a:cs typeface="Verdana"/>
              </a:rPr>
              <a:t>i</a:t>
            </a:r>
            <a:r>
              <a:rPr sz="3600" spc="-280" dirty="0">
                <a:latin typeface="Verdana"/>
                <a:cs typeface="Verdana"/>
              </a:rPr>
              <a:t>ss</a:t>
            </a:r>
            <a:r>
              <a:rPr sz="3600" spc="-130" dirty="0">
                <a:latin typeface="Verdana"/>
                <a:cs typeface="Verdana"/>
              </a:rPr>
              <a:t>i</a:t>
            </a:r>
            <a:r>
              <a:rPr sz="3600" spc="-360" dirty="0">
                <a:latin typeface="Verdana"/>
                <a:cs typeface="Verdana"/>
              </a:rPr>
              <a:t>n</a:t>
            </a:r>
            <a:r>
              <a:rPr sz="3600" spc="-390" dirty="0">
                <a:latin typeface="Verdana"/>
                <a:cs typeface="Verdana"/>
              </a:rPr>
              <a:t>g</a:t>
            </a:r>
            <a:endParaRPr sz="3600">
              <a:latin typeface="Verdana"/>
              <a:cs typeface="Verdana"/>
            </a:endParaRPr>
          </a:p>
          <a:p>
            <a:pPr marL="12700" marR="5080">
              <a:lnSpc>
                <a:spcPct val="197900"/>
              </a:lnSpc>
              <a:tabLst>
                <a:tab pos="1637030" algn="l"/>
              </a:tabLst>
            </a:pPr>
            <a:r>
              <a:rPr sz="3600" spc="-450" dirty="0">
                <a:latin typeface="Verdana"/>
                <a:cs typeface="Verdana"/>
              </a:rPr>
              <a:t>C</a:t>
            </a:r>
            <a:r>
              <a:rPr sz="3600" spc="-360" dirty="0">
                <a:latin typeface="Verdana"/>
                <a:cs typeface="Verdana"/>
              </a:rPr>
              <a:t>h</a:t>
            </a:r>
            <a:r>
              <a:rPr sz="3600" spc="-425" dirty="0">
                <a:latin typeface="Verdana"/>
                <a:cs typeface="Verdana"/>
              </a:rPr>
              <a:t>a</a:t>
            </a:r>
            <a:r>
              <a:rPr sz="3600" spc="-160" dirty="0">
                <a:latin typeface="Verdana"/>
                <a:cs typeface="Verdana"/>
              </a:rPr>
              <a:t>r</a:t>
            </a:r>
            <a:r>
              <a:rPr sz="3600" spc="-75" dirty="0">
                <a:latin typeface="Verdana"/>
                <a:cs typeface="Verdana"/>
              </a:rPr>
              <a:t>t</a:t>
            </a:r>
            <a:r>
              <a:rPr sz="3600" spc="-310" dirty="0">
                <a:latin typeface="Verdana"/>
                <a:cs typeface="Verdana"/>
              </a:rPr>
              <a:t>s</a:t>
            </a:r>
            <a:r>
              <a:rPr sz="3600" dirty="0">
                <a:latin typeface="Verdana"/>
                <a:cs typeface="Verdana"/>
              </a:rPr>
              <a:t>	</a:t>
            </a:r>
            <a:r>
              <a:rPr sz="3600" spc="-55" dirty="0">
                <a:latin typeface="Verdana"/>
                <a:cs typeface="Verdana"/>
              </a:rPr>
              <a:t>-</a:t>
            </a:r>
            <a:r>
              <a:rPr sz="3600" spc="-555" dirty="0">
                <a:latin typeface="Verdana"/>
                <a:cs typeface="Verdana"/>
              </a:rPr>
              <a:t> </a:t>
            </a:r>
            <a:r>
              <a:rPr sz="3600" spc="-590" dirty="0">
                <a:latin typeface="Verdana"/>
                <a:cs typeface="Verdana"/>
              </a:rPr>
              <a:t>v</a:t>
            </a:r>
            <a:r>
              <a:rPr sz="3600" spc="-130" dirty="0">
                <a:latin typeface="Verdana"/>
                <a:cs typeface="Verdana"/>
              </a:rPr>
              <a:t>i</a:t>
            </a:r>
            <a:r>
              <a:rPr sz="3600" spc="-280" dirty="0">
                <a:latin typeface="Verdana"/>
                <a:cs typeface="Verdana"/>
              </a:rPr>
              <a:t>s</a:t>
            </a:r>
            <a:r>
              <a:rPr sz="3600" spc="-345" dirty="0">
                <a:latin typeface="Verdana"/>
                <a:cs typeface="Verdana"/>
              </a:rPr>
              <a:t>u</a:t>
            </a:r>
            <a:r>
              <a:rPr sz="3600" spc="-425" dirty="0">
                <a:latin typeface="Verdana"/>
                <a:cs typeface="Verdana"/>
              </a:rPr>
              <a:t>a</a:t>
            </a:r>
            <a:r>
              <a:rPr sz="3600" spc="-130" dirty="0">
                <a:latin typeface="Verdana"/>
                <a:cs typeface="Verdana"/>
              </a:rPr>
              <a:t>li</a:t>
            </a:r>
            <a:r>
              <a:rPr sz="3600" spc="-480" dirty="0">
                <a:latin typeface="Verdana"/>
                <a:cs typeface="Verdana"/>
              </a:rPr>
              <a:t>z</a:t>
            </a:r>
            <a:r>
              <a:rPr sz="3600" spc="-425" dirty="0">
                <a:latin typeface="Verdana"/>
                <a:cs typeface="Verdana"/>
              </a:rPr>
              <a:t>a</a:t>
            </a:r>
            <a:r>
              <a:rPr sz="3600" spc="-75" dirty="0">
                <a:latin typeface="Verdana"/>
                <a:cs typeface="Verdana"/>
              </a:rPr>
              <a:t>t</a:t>
            </a:r>
            <a:r>
              <a:rPr sz="3600" spc="-130" dirty="0">
                <a:latin typeface="Verdana"/>
                <a:cs typeface="Verdana"/>
              </a:rPr>
              <a:t>i</a:t>
            </a:r>
            <a:r>
              <a:rPr sz="3600" spc="-355" dirty="0">
                <a:latin typeface="Verdana"/>
                <a:cs typeface="Verdana"/>
              </a:rPr>
              <a:t>o</a:t>
            </a:r>
            <a:r>
              <a:rPr sz="3600" spc="-390" dirty="0">
                <a:latin typeface="Verdana"/>
                <a:cs typeface="Verdana"/>
              </a:rPr>
              <a:t>n</a:t>
            </a:r>
            <a:r>
              <a:rPr sz="3600" spc="-555" dirty="0">
                <a:latin typeface="Verdana"/>
                <a:cs typeface="Verdana"/>
              </a:rPr>
              <a:t> </a:t>
            </a:r>
            <a:r>
              <a:rPr sz="3600" spc="-160" dirty="0">
                <a:latin typeface="Verdana"/>
                <a:cs typeface="Verdana"/>
              </a:rPr>
              <a:t>r</a:t>
            </a:r>
            <a:r>
              <a:rPr sz="3600" spc="-370" dirty="0">
                <a:latin typeface="Verdana"/>
                <a:cs typeface="Verdana"/>
              </a:rPr>
              <a:t>e</a:t>
            </a:r>
            <a:r>
              <a:rPr sz="3600" spc="-360" dirty="0">
                <a:latin typeface="Verdana"/>
                <a:cs typeface="Verdana"/>
              </a:rPr>
              <a:t>p</a:t>
            </a:r>
            <a:r>
              <a:rPr sz="3600" spc="-355" dirty="0">
                <a:latin typeface="Verdana"/>
                <a:cs typeface="Verdana"/>
              </a:rPr>
              <a:t>o</a:t>
            </a:r>
            <a:r>
              <a:rPr sz="3600" spc="-75" dirty="0">
                <a:latin typeface="Verdana"/>
                <a:cs typeface="Verdana"/>
              </a:rPr>
              <a:t>t</a:t>
            </a:r>
            <a:r>
              <a:rPr sz="3600" spc="-245" dirty="0">
                <a:latin typeface="Verdana"/>
                <a:cs typeface="Verdana"/>
              </a:rPr>
              <a:t>s  </a:t>
            </a:r>
            <a:r>
              <a:rPr sz="3600" spc="-75" dirty="0">
                <a:latin typeface="Verdana"/>
                <a:cs typeface="Verdana"/>
              </a:rPr>
              <a:t>P</a:t>
            </a:r>
            <a:r>
              <a:rPr sz="3600" spc="-130" dirty="0">
                <a:latin typeface="Verdana"/>
                <a:cs typeface="Verdana"/>
              </a:rPr>
              <a:t>i</a:t>
            </a:r>
            <a:r>
              <a:rPr sz="3600" spc="-590" dirty="0">
                <a:latin typeface="Verdana"/>
                <a:cs typeface="Verdana"/>
              </a:rPr>
              <a:t>v</a:t>
            </a:r>
            <a:r>
              <a:rPr sz="3600" spc="-355" dirty="0">
                <a:latin typeface="Verdana"/>
                <a:cs typeface="Verdana"/>
              </a:rPr>
              <a:t>o</a:t>
            </a:r>
            <a:r>
              <a:rPr sz="3600" spc="-105" dirty="0">
                <a:latin typeface="Verdana"/>
                <a:cs typeface="Verdana"/>
              </a:rPr>
              <a:t>t</a:t>
            </a:r>
            <a:r>
              <a:rPr sz="3600" spc="-555" dirty="0">
                <a:latin typeface="Verdana"/>
                <a:cs typeface="Verdana"/>
              </a:rPr>
              <a:t> </a:t>
            </a:r>
            <a:r>
              <a:rPr sz="3600" spc="-75" dirty="0">
                <a:latin typeface="Verdana"/>
                <a:cs typeface="Verdana"/>
              </a:rPr>
              <a:t>t</a:t>
            </a:r>
            <a:r>
              <a:rPr sz="3600" spc="-425" dirty="0">
                <a:latin typeface="Verdana"/>
                <a:cs typeface="Verdana"/>
              </a:rPr>
              <a:t>a</a:t>
            </a:r>
            <a:r>
              <a:rPr sz="3600" spc="-360" dirty="0">
                <a:latin typeface="Verdana"/>
                <a:cs typeface="Verdana"/>
              </a:rPr>
              <a:t>b</a:t>
            </a:r>
            <a:r>
              <a:rPr sz="3600" spc="-400" dirty="0">
                <a:latin typeface="Verdana"/>
                <a:cs typeface="Verdana"/>
              </a:rPr>
              <a:t>e</a:t>
            </a:r>
            <a:r>
              <a:rPr sz="3600" spc="-555" dirty="0">
                <a:latin typeface="Verdana"/>
                <a:cs typeface="Verdana"/>
              </a:rPr>
              <a:t> </a:t>
            </a:r>
            <a:r>
              <a:rPr sz="3600" spc="-385" dirty="0">
                <a:latin typeface="Verdana"/>
                <a:cs typeface="Verdana"/>
              </a:rPr>
              <a:t>–</a:t>
            </a:r>
            <a:r>
              <a:rPr sz="3600" spc="-555" dirty="0">
                <a:latin typeface="Verdana"/>
                <a:cs typeface="Verdana"/>
              </a:rPr>
              <a:t> </a:t>
            </a:r>
            <a:r>
              <a:rPr sz="3600" spc="-280" dirty="0">
                <a:latin typeface="Verdana"/>
                <a:cs typeface="Verdana"/>
              </a:rPr>
              <a:t>s</a:t>
            </a:r>
            <a:r>
              <a:rPr sz="3600" spc="-345" dirty="0">
                <a:latin typeface="Verdana"/>
                <a:cs typeface="Verdana"/>
              </a:rPr>
              <a:t>u</a:t>
            </a:r>
            <a:r>
              <a:rPr sz="3600" spc="-790" dirty="0">
                <a:latin typeface="Verdana"/>
                <a:cs typeface="Verdana"/>
              </a:rPr>
              <a:t>mm</a:t>
            </a:r>
            <a:r>
              <a:rPr sz="3600" spc="-425" dirty="0">
                <a:latin typeface="Verdana"/>
                <a:cs typeface="Verdana"/>
              </a:rPr>
              <a:t>a</a:t>
            </a:r>
            <a:r>
              <a:rPr sz="3600" spc="-160" dirty="0">
                <a:latin typeface="Verdana"/>
                <a:cs typeface="Verdana"/>
              </a:rPr>
              <a:t>r</a:t>
            </a:r>
            <a:r>
              <a:rPr sz="3600" spc="-605" dirty="0">
                <a:latin typeface="Verdana"/>
                <a:cs typeface="Verdana"/>
              </a:rPr>
              <a:t>y</a:t>
            </a:r>
            <a:endParaRPr sz="3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600">
              <a:latin typeface="Verdana"/>
              <a:cs typeface="Verdana"/>
            </a:endParaRPr>
          </a:p>
          <a:p>
            <a:pPr marL="12700" marR="5080">
              <a:lnSpc>
                <a:spcPts val="4280"/>
              </a:lnSpc>
            </a:pPr>
            <a:r>
              <a:rPr sz="3600" spc="-290" dirty="0">
                <a:latin typeface="Verdana"/>
                <a:cs typeface="Verdana"/>
              </a:rPr>
              <a:t>Conditional</a:t>
            </a:r>
            <a:r>
              <a:rPr sz="3600" spc="-555" dirty="0">
                <a:latin typeface="Verdana"/>
                <a:cs typeface="Verdana"/>
              </a:rPr>
              <a:t> </a:t>
            </a:r>
            <a:r>
              <a:rPr sz="3600" spc="-285" dirty="0">
                <a:latin typeface="Verdana"/>
                <a:cs typeface="Verdana"/>
              </a:rPr>
              <a:t>formatting</a:t>
            </a:r>
            <a:r>
              <a:rPr sz="3600" spc="-550" dirty="0">
                <a:latin typeface="Verdana"/>
                <a:cs typeface="Verdana"/>
              </a:rPr>
              <a:t> </a:t>
            </a:r>
            <a:r>
              <a:rPr sz="3600" spc="-385" dirty="0">
                <a:latin typeface="Verdana"/>
                <a:cs typeface="Verdana"/>
              </a:rPr>
              <a:t>–</a:t>
            </a:r>
            <a:r>
              <a:rPr sz="3600" spc="-550" dirty="0">
                <a:latin typeface="Verdana"/>
                <a:cs typeface="Verdana"/>
              </a:rPr>
              <a:t> </a:t>
            </a:r>
            <a:r>
              <a:rPr sz="3600" spc="-265" dirty="0">
                <a:latin typeface="Verdana"/>
                <a:cs typeface="Verdana"/>
              </a:rPr>
              <a:t>identify </a:t>
            </a:r>
            <a:r>
              <a:rPr sz="3600" spc="-1250" dirty="0">
                <a:latin typeface="Verdana"/>
                <a:cs typeface="Verdana"/>
              </a:rPr>
              <a:t> </a:t>
            </a:r>
            <a:r>
              <a:rPr sz="3600" spc="-340" dirty="0">
                <a:latin typeface="Verdana"/>
                <a:cs typeface="Verdana"/>
              </a:rPr>
              <a:t>missing</a:t>
            </a:r>
            <a:endParaRPr sz="3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3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1847214" algn="l"/>
              </a:tabLst>
            </a:pPr>
            <a:r>
              <a:rPr sz="3600" spc="-150" dirty="0">
                <a:latin typeface="Verdana"/>
                <a:cs typeface="Verdana"/>
              </a:rPr>
              <a:t>F</a:t>
            </a:r>
            <a:r>
              <a:rPr sz="3600" spc="-355" dirty="0">
                <a:latin typeface="Verdana"/>
                <a:cs typeface="Verdana"/>
              </a:rPr>
              <a:t>o</a:t>
            </a:r>
            <a:r>
              <a:rPr sz="3600" spc="-160" dirty="0">
                <a:latin typeface="Verdana"/>
                <a:cs typeface="Verdana"/>
              </a:rPr>
              <a:t>r</a:t>
            </a:r>
            <a:r>
              <a:rPr sz="3600" spc="-790" dirty="0">
                <a:latin typeface="Verdana"/>
                <a:cs typeface="Verdana"/>
              </a:rPr>
              <a:t>m</a:t>
            </a:r>
            <a:r>
              <a:rPr sz="3600" spc="-345" dirty="0">
                <a:latin typeface="Verdana"/>
                <a:cs typeface="Verdana"/>
              </a:rPr>
              <a:t>u</a:t>
            </a:r>
            <a:r>
              <a:rPr sz="3600" spc="-130" dirty="0">
                <a:latin typeface="Verdana"/>
                <a:cs typeface="Verdana"/>
              </a:rPr>
              <a:t>l</a:t>
            </a:r>
            <a:r>
              <a:rPr sz="3600" spc="-455" dirty="0">
                <a:latin typeface="Verdana"/>
                <a:cs typeface="Verdana"/>
              </a:rPr>
              <a:t>a</a:t>
            </a:r>
            <a:r>
              <a:rPr sz="3600" dirty="0">
                <a:latin typeface="Verdana"/>
                <a:cs typeface="Verdana"/>
              </a:rPr>
              <a:t>	</a:t>
            </a:r>
            <a:r>
              <a:rPr sz="3600" spc="-55" dirty="0">
                <a:latin typeface="Verdana"/>
                <a:cs typeface="Verdana"/>
              </a:rPr>
              <a:t>-</a:t>
            </a:r>
            <a:r>
              <a:rPr sz="3600" spc="-555" dirty="0">
                <a:latin typeface="Verdana"/>
                <a:cs typeface="Verdana"/>
              </a:rPr>
              <a:t> </a:t>
            </a:r>
            <a:r>
              <a:rPr sz="3600" spc="-360" dirty="0">
                <a:latin typeface="Verdana"/>
                <a:cs typeface="Verdana"/>
              </a:rPr>
              <a:t>p</a:t>
            </a:r>
            <a:r>
              <a:rPr sz="3600" spc="-370" dirty="0">
                <a:latin typeface="Verdana"/>
                <a:cs typeface="Verdana"/>
              </a:rPr>
              <a:t>e</a:t>
            </a:r>
            <a:r>
              <a:rPr sz="3600" spc="-160" dirty="0">
                <a:latin typeface="Verdana"/>
                <a:cs typeface="Verdana"/>
              </a:rPr>
              <a:t>r</a:t>
            </a:r>
            <a:r>
              <a:rPr sz="3600" spc="-70" dirty="0">
                <a:latin typeface="Verdana"/>
                <a:cs typeface="Verdana"/>
              </a:rPr>
              <a:t>f</a:t>
            </a:r>
            <a:r>
              <a:rPr sz="3600" spc="-355" dirty="0">
                <a:latin typeface="Verdana"/>
                <a:cs typeface="Verdana"/>
              </a:rPr>
              <a:t>o</a:t>
            </a:r>
            <a:r>
              <a:rPr sz="3600" spc="-160" dirty="0">
                <a:latin typeface="Verdana"/>
                <a:cs typeface="Verdana"/>
              </a:rPr>
              <a:t>r</a:t>
            </a:r>
            <a:r>
              <a:rPr sz="3600" spc="-790" dirty="0">
                <a:latin typeface="Verdana"/>
                <a:cs typeface="Verdana"/>
              </a:rPr>
              <a:t>m</a:t>
            </a:r>
            <a:r>
              <a:rPr sz="3600" spc="-425" dirty="0">
                <a:latin typeface="Verdana"/>
                <a:cs typeface="Verdana"/>
              </a:rPr>
              <a:t>a</a:t>
            </a:r>
            <a:r>
              <a:rPr sz="3600" spc="-360" dirty="0">
                <a:latin typeface="Verdana"/>
                <a:cs typeface="Verdana"/>
              </a:rPr>
              <a:t>n</a:t>
            </a:r>
            <a:r>
              <a:rPr sz="3600" spc="-175" dirty="0">
                <a:latin typeface="Verdana"/>
                <a:cs typeface="Verdana"/>
              </a:rPr>
              <a:t>c</a:t>
            </a:r>
            <a:r>
              <a:rPr sz="3600" spc="-400" dirty="0">
                <a:latin typeface="Verdana"/>
                <a:cs typeface="Verdana"/>
              </a:rPr>
              <a:t>e</a:t>
            </a:r>
            <a:r>
              <a:rPr sz="3600" spc="-555" dirty="0">
                <a:latin typeface="Verdana"/>
                <a:cs typeface="Verdana"/>
              </a:rPr>
              <a:t> </a:t>
            </a:r>
            <a:r>
              <a:rPr sz="3600" spc="-130" dirty="0">
                <a:latin typeface="Verdana"/>
                <a:cs typeface="Verdana"/>
              </a:rPr>
              <a:t>l</a:t>
            </a:r>
            <a:r>
              <a:rPr sz="3600" spc="-370" dirty="0">
                <a:latin typeface="Verdana"/>
                <a:cs typeface="Verdana"/>
              </a:rPr>
              <a:t>e</a:t>
            </a:r>
            <a:r>
              <a:rPr sz="3600" spc="-590" dirty="0">
                <a:latin typeface="Verdana"/>
                <a:cs typeface="Verdana"/>
              </a:rPr>
              <a:t>v</a:t>
            </a:r>
            <a:r>
              <a:rPr sz="3600" spc="-370" dirty="0">
                <a:latin typeface="Verdana"/>
                <a:cs typeface="Verdana"/>
              </a:rPr>
              <a:t>e</a:t>
            </a:r>
            <a:r>
              <a:rPr sz="3600" spc="-160" dirty="0">
                <a:latin typeface="Verdana"/>
                <a:cs typeface="Verdana"/>
              </a:rPr>
              <a:t>l</a:t>
            </a:r>
            <a:endParaRPr sz="3600">
              <a:latin typeface="Verdana"/>
              <a:cs typeface="Verdana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324474" y="4333875"/>
            <a:ext cx="142875" cy="142874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324474" y="5419724"/>
            <a:ext cx="142875" cy="142874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324474" y="6505575"/>
            <a:ext cx="142875" cy="142874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324474" y="8134349"/>
            <a:ext cx="142875" cy="142874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361325" y="9701212"/>
            <a:ext cx="262812" cy="270933"/>
          </a:xfrm>
          <a:prstGeom prst="rect">
            <a:avLst/>
          </a:prstGeom>
        </p:spPr>
      </p:pic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</a:pPr>
              <a:t>7</a:t>
            </a:fld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0297" y="517841"/>
            <a:ext cx="837120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493770" algn="l"/>
              </a:tabLst>
            </a:pPr>
            <a:r>
              <a:rPr dirty="0"/>
              <a:t>Dataset	Description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30199" y="2025650"/>
            <a:ext cx="16008985" cy="6883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130" dirty="0">
                <a:latin typeface="Trebuchet MS"/>
                <a:cs typeface="Trebuchet MS"/>
              </a:rPr>
              <a:t>Employee</a:t>
            </a:r>
            <a:r>
              <a:rPr sz="3000" spc="-305" dirty="0">
                <a:latin typeface="Trebuchet MS"/>
                <a:cs typeface="Trebuchet MS"/>
              </a:rPr>
              <a:t> </a:t>
            </a:r>
            <a:r>
              <a:rPr sz="3000" spc="-114" dirty="0">
                <a:latin typeface="Trebuchet MS"/>
                <a:cs typeface="Trebuchet MS"/>
              </a:rPr>
              <a:t>data</a:t>
            </a:r>
            <a:r>
              <a:rPr sz="3000" spc="-305" dirty="0">
                <a:latin typeface="Trebuchet MS"/>
                <a:cs typeface="Trebuchet MS"/>
              </a:rPr>
              <a:t> </a:t>
            </a:r>
            <a:r>
              <a:rPr sz="3000" spc="-45" dirty="0">
                <a:latin typeface="Trebuchet MS"/>
                <a:cs typeface="Trebuchet MS"/>
              </a:rPr>
              <a:t>set</a:t>
            </a:r>
            <a:r>
              <a:rPr sz="3000" spc="275" dirty="0">
                <a:latin typeface="Trebuchet MS"/>
                <a:cs typeface="Trebuchet MS"/>
              </a:rPr>
              <a:t> </a:t>
            </a:r>
            <a:r>
              <a:rPr sz="3000" spc="215" dirty="0">
                <a:latin typeface="Trebuchet MS"/>
                <a:cs typeface="Trebuchet MS"/>
              </a:rPr>
              <a:t>-</a:t>
            </a:r>
            <a:r>
              <a:rPr sz="3000" spc="-305" dirty="0">
                <a:latin typeface="Trebuchet MS"/>
                <a:cs typeface="Trebuchet MS"/>
              </a:rPr>
              <a:t> </a:t>
            </a:r>
            <a:r>
              <a:rPr sz="3000" spc="-100" dirty="0">
                <a:latin typeface="Trebuchet MS"/>
                <a:cs typeface="Trebuchet MS"/>
              </a:rPr>
              <a:t>the</a:t>
            </a:r>
            <a:r>
              <a:rPr sz="3000" spc="-305" dirty="0">
                <a:latin typeface="Trebuchet MS"/>
                <a:cs typeface="Trebuchet MS"/>
              </a:rPr>
              <a:t> </a:t>
            </a:r>
            <a:r>
              <a:rPr sz="3000" spc="-160" dirty="0">
                <a:latin typeface="Trebuchet MS"/>
                <a:cs typeface="Trebuchet MS"/>
              </a:rPr>
              <a:t>employee</a:t>
            </a:r>
            <a:r>
              <a:rPr sz="3000" spc="-305" dirty="0">
                <a:latin typeface="Trebuchet MS"/>
                <a:cs typeface="Trebuchet MS"/>
              </a:rPr>
              <a:t> </a:t>
            </a:r>
            <a:r>
              <a:rPr sz="3000" spc="-70" dirty="0">
                <a:latin typeface="Trebuchet MS"/>
                <a:cs typeface="Trebuchet MS"/>
              </a:rPr>
              <a:t>datas</a:t>
            </a:r>
            <a:r>
              <a:rPr sz="3000" spc="-300" dirty="0">
                <a:latin typeface="Trebuchet MS"/>
                <a:cs typeface="Trebuchet MS"/>
              </a:rPr>
              <a:t> </a:t>
            </a:r>
            <a:r>
              <a:rPr sz="3000" spc="-110" dirty="0">
                <a:latin typeface="Trebuchet MS"/>
                <a:cs typeface="Trebuchet MS"/>
              </a:rPr>
              <a:t>are</a:t>
            </a:r>
            <a:r>
              <a:rPr sz="3000" spc="-305" dirty="0">
                <a:latin typeface="Trebuchet MS"/>
                <a:cs typeface="Trebuchet MS"/>
              </a:rPr>
              <a:t> </a:t>
            </a:r>
            <a:r>
              <a:rPr sz="3000" spc="-114" dirty="0">
                <a:latin typeface="Trebuchet MS"/>
                <a:cs typeface="Trebuchet MS"/>
              </a:rPr>
              <a:t>taken</a:t>
            </a:r>
            <a:r>
              <a:rPr sz="3000" spc="-305" dirty="0">
                <a:latin typeface="Trebuchet MS"/>
                <a:cs typeface="Trebuchet MS"/>
              </a:rPr>
              <a:t> </a:t>
            </a:r>
            <a:r>
              <a:rPr sz="3000" spc="-120" dirty="0">
                <a:latin typeface="Trebuchet MS"/>
                <a:cs typeface="Trebuchet MS"/>
              </a:rPr>
              <a:t>from</a:t>
            </a:r>
            <a:r>
              <a:rPr sz="3000" spc="-305" dirty="0">
                <a:latin typeface="Trebuchet MS"/>
                <a:cs typeface="Trebuchet MS"/>
              </a:rPr>
              <a:t> </a:t>
            </a:r>
            <a:r>
              <a:rPr sz="3000" spc="-100" dirty="0">
                <a:latin typeface="Trebuchet MS"/>
                <a:cs typeface="Trebuchet MS"/>
              </a:rPr>
              <a:t>the</a:t>
            </a:r>
            <a:r>
              <a:rPr sz="3000" spc="-300" dirty="0">
                <a:latin typeface="Trebuchet MS"/>
                <a:cs typeface="Trebuchet MS"/>
              </a:rPr>
              <a:t> </a:t>
            </a:r>
            <a:r>
              <a:rPr sz="3000" spc="-50" dirty="0">
                <a:latin typeface="Trebuchet MS"/>
                <a:cs typeface="Trebuchet MS"/>
              </a:rPr>
              <a:t>Kaggle</a:t>
            </a:r>
            <a:r>
              <a:rPr sz="3000" spc="-305" dirty="0">
                <a:latin typeface="Trebuchet MS"/>
                <a:cs typeface="Trebuchet MS"/>
              </a:rPr>
              <a:t> </a:t>
            </a:r>
            <a:r>
              <a:rPr sz="3000" spc="-90" dirty="0">
                <a:latin typeface="Trebuchet MS"/>
                <a:cs typeface="Trebuchet MS"/>
              </a:rPr>
              <a:t>to</a:t>
            </a:r>
            <a:r>
              <a:rPr sz="3000" spc="-305" dirty="0">
                <a:latin typeface="Trebuchet MS"/>
                <a:cs typeface="Trebuchet MS"/>
              </a:rPr>
              <a:t> </a:t>
            </a:r>
            <a:r>
              <a:rPr sz="3000" spc="-75" dirty="0">
                <a:latin typeface="Trebuchet MS"/>
                <a:cs typeface="Trebuchet MS"/>
              </a:rPr>
              <a:t>analysis</a:t>
            </a:r>
            <a:r>
              <a:rPr sz="3000" spc="-305" dirty="0">
                <a:latin typeface="Trebuchet MS"/>
                <a:cs typeface="Trebuchet MS"/>
              </a:rPr>
              <a:t> </a:t>
            </a:r>
            <a:r>
              <a:rPr sz="3000" spc="-160" dirty="0">
                <a:latin typeface="Trebuchet MS"/>
                <a:cs typeface="Trebuchet MS"/>
              </a:rPr>
              <a:t>employe</a:t>
            </a:r>
            <a:r>
              <a:rPr sz="3000" spc="-300" dirty="0">
                <a:latin typeface="Trebuchet MS"/>
                <a:cs typeface="Trebuchet MS"/>
              </a:rPr>
              <a:t> </a:t>
            </a:r>
            <a:r>
              <a:rPr sz="3000" spc="-105" dirty="0">
                <a:latin typeface="Trebuchet MS"/>
                <a:cs typeface="Trebuchet MS"/>
              </a:rPr>
              <a:t>performance</a:t>
            </a:r>
            <a:endParaRPr sz="3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31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3000" spc="30" dirty="0">
                <a:solidFill>
                  <a:srgbClr val="FF0000"/>
                </a:solidFill>
                <a:latin typeface="Trebuchet MS"/>
                <a:cs typeface="Trebuchet MS"/>
              </a:rPr>
              <a:t>9</a:t>
            </a:r>
            <a:r>
              <a:rPr sz="3000" spc="-31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3000" spc="-110" dirty="0">
                <a:solidFill>
                  <a:srgbClr val="FF0000"/>
                </a:solidFill>
                <a:latin typeface="Trebuchet MS"/>
                <a:cs typeface="Trebuchet MS"/>
              </a:rPr>
              <a:t>f</a:t>
            </a:r>
            <a:r>
              <a:rPr sz="3000" spc="-160" dirty="0">
                <a:solidFill>
                  <a:srgbClr val="FF0000"/>
                </a:solidFill>
                <a:latin typeface="Trebuchet MS"/>
                <a:cs typeface="Trebuchet MS"/>
              </a:rPr>
              <a:t>e</a:t>
            </a:r>
            <a:r>
              <a:rPr sz="3000" spc="-130" dirty="0">
                <a:solidFill>
                  <a:srgbClr val="FF0000"/>
                </a:solidFill>
                <a:latin typeface="Trebuchet MS"/>
                <a:cs typeface="Trebuchet MS"/>
              </a:rPr>
              <a:t>a</a:t>
            </a:r>
            <a:r>
              <a:rPr sz="3000" spc="-70" dirty="0">
                <a:solidFill>
                  <a:srgbClr val="FF0000"/>
                </a:solidFill>
                <a:latin typeface="Trebuchet MS"/>
                <a:cs typeface="Trebuchet MS"/>
              </a:rPr>
              <a:t>t</a:t>
            </a:r>
            <a:r>
              <a:rPr sz="3000" spc="-25" dirty="0">
                <a:solidFill>
                  <a:srgbClr val="FF0000"/>
                </a:solidFill>
                <a:latin typeface="Trebuchet MS"/>
                <a:cs typeface="Trebuchet MS"/>
              </a:rPr>
              <a:t>u</a:t>
            </a:r>
            <a:r>
              <a:rPr sz="3000" spc="-20" dirty="0">
                <a:solidFill>
                  <a:srgbClr val="FF0000"/>
                </a:solidFill>
                <a:latin typeface="Trebuchet MS"/>
                <a:cs typeface="Trebuchet MS"/>
              </a:rPr>
              <a:t>r</a:t>
            </a:r>
            <a:r>
              <a:rPr sz="3000" spc="-160" dirty="0">
                <a:solidFill>
                  <a:srgbClr val="FF0000"/>
                </a:solidFill>
                <a:latin typeface="Trebuchet MS"/>
                <a:cs typeface="Trebuchet MS"/>
              </a:rPr>
              <a:t>e</a:t>
            </a:r>
            <a:r>
              <a:rPr sz="3000" spc="90" dirty="0">
                <a:solidFill>
                  <a:srgbClr val="FF0000"/>
                </a:solidFill>
                <a:latin typeface="Trebuchet MS"/>
                <a:cs typeface="Trebuchet MS"/>
              </a:rPr>
              <a:t>s</a:t>
            </a:r>
            <a:endParaRPr sz="3000">
              <a:latin typeface="Trebuchet MS"/>
              <a:cs typeface="Trebuchet MS"/>
            </a:endParaRPr>
          </a:p>
          <a:p>
            <a:pPr marL="12700" marR="5158105">
              <a:lnSpc>
                <a:spcPct val="200000"/>
              </a:lnSpc>
            </a:pPr>
            <a:r>
              <a:rPr sz="3000" spc="-130" dirty="0">
                <a:solidFill>
                  <a:srgbClr val="FF0000"/>
                </a:solidFill>
                <a:latin typeface="Trebuchet MS"/>
                <a:cs typeface="Trebuchet MS"/>
              </a:rPr>
              <a:t>Employee</a:t>
            </a:r>
            <a:r>
              <a:rPr sz="3000" spc="-30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3000" spc="-135" dirty="0">
                <a:solidFill>
                  <a:srgbClr val="FF0000"/>
                </a:solidFill>
                <a:latin typeface="Trebuchet MS"/>
                <a:cs typeface="Trebuchet MS"/>
              </a:rPr>
              <a:t>ID:</a:t>
            </a:r>
            <a:r>
              <a:rPr sz="3000" spc="-30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3000" spc="-90" dirty="0">
                <a:solidFill>
                  <a:srgbClr val="FF0000"/>
                </a:solidFill>
                <a:latin typeface="Trebuchet MS"/>
                <a:cs typeface="Trebuchet MS"/>
              </a:rPr>
              <a:t>Unique</a:t>
            </a:r>
            <a:r>
              <a:rPr sz="3000" spc="-30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3000" spc="-110" dirty="0">
                <a:solidFill>
                  <a:srgbClr val="FF0000"/>
                </a:solidFill>
                <a:latin typeface="Trebuchet MS"/>
                <a:cs typeface="Trebuchet MS"/>
              </a:rPr>
              <a:t>identifier</a:t>
            </a:r>
            <a:r>
              <a:rPr sz="3000" spc="-30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3000" spc="-80" dirty="0">
                <a:solidFill>
                  <a:srgbClr val="FF0000"/>
                </a:solidFill>
                <a:latin typeface="Trebuchet MS"/>
                <a:cs typeface="Trebuchet MS"/>
              </a:rPr>
              <a:t>for</a:t>
            </a:r>
            <a:r>
              <a:rPr sz="3000" spc="-30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3000" spc="-105" dirty="0">
                <a:solidFill>
                  <a:srgbClr val="FF0000"/>
                </a:solidFill>
                <a:latin typeface="Trebuchet MS"/>
                <a:cs typeface="Trebuchet MS"/>
              </a:rPr>
              <a:t>each</a:t>
            </a:r>
            <a:r>
              <a:rPr sz="3000" spc="-30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3000" spc="-160" dirty="0">
                <a:solidFill>
                  <a:srgbClr val="FF0000"/>
                </a:solidFill>
                <a:latin typeface="Trebuchet MS"/>
                <a:cs typeface="Trebuchet MS"/>
              </a:rPr>
              <a:t>employee</a:t>
            </a:r>
            <a:r>
              <a:rPr sz="3000" spc="-30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3000" spc="-105" dirty="0">
                <a:solidFill>
                  <a:srgbClr val="FF0000"/>
                </a:solidFill>
                <a:latin typeface="Trebuchet MS"/>
                <a:cs typeface="Trebuchet MS"/>
              </a:rPr>
              <a:t>in</a:t>
            </a:r>
            <a:r>
              <a:rPr sz="3000" spc="-30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3000" spc="-100" dirty="0">
                <a:solidFill>
                  <a:srgbClr val="FF0000"/>
                </a:solidFill>
                <a:latin typeface="Trebuchet MS"/>
                <a:cs typeface="Trebuchet MS"/>
              </a:rPr>
              <a:t>the</a:t>
            </a:r>
            <a:r>
              <a:rPr sz="3000" spc="-30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3000" spc="-125" dirty="0">
                <a:solidFill>
                  <a:srgbClr val="FF0000"/>
                </a:solidFill>
                <a:latin typeface="Trebuchet MS"/>
                <a:cs typeface="Trebuchet MS"/>
              </a:rPr>
              <a:t>organization. </a:t>
            </a:r>
            <a:r>
              <a:rPr sz="3000" spc="-89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3000" spc="-25" dirty="0">
                <a:solidFill>
                  <a:srgbClr val="FF0000"/>
                </a:solidFill>
                <a:latin typeface="Trebuchet MS"/>
                <a:cs typeface="Trebuchet MS"/>
              </a:rPr>
              <a:t>First</a:t>
            </a:r>
            <a:r>
              <a:rPr sz="3000" spc="-31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3000" spc="-180" dirty="0">
                <a:solidFill>
                  <a:srgbClr val="FF0000"/>
                </a:solidFill>
                <a:latin typeface="Trebuchet MS"/>
                <a:cs typeface="Trebuchet MS"/>
              </a:rPr>
              <a:t>Name:</a:t>
            </a:r>
            <a:r>
              <a:rPr sz="3000" spc="-31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3000" spc="-150" dirty="0">
                <a:solidFill>
                  <a:srgbClr val="FF0000"/>
                </a:solidFill>
                <a:latin typeface="Trebuchet MS"/>
                <a:cs typeface="Trebuchet MS"/>
              </a:rPr>
              <a:t>The</a:t>
            </a:r>
            <a:r>
              <a:rPr sz="3000" spc="-31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3000" spc="-50" dirty="0">
                <a:solidFill>
                  <a:srgbClr val="FF0000"/>
                </a:solidFill>
                <a:latin typeface="Trebuchet MS"/>
                <a:cs typeface="Trebuchet MS"/>
              </a:rPr>
              <a:t>first</a:t>
            </a:r>
            <a:r>
              <a:rPr sz="3000" spc="-31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3000" spc="-145" dirty="0">
                <a:solidFill>
                  <a:srgbClr val="FF0000"/>
                </a:solidFill>
                <a:latin typeface="Trebuchet MS"/>
                <a:cs typeface="Trebuchet MS"/>
              </a:rPr>
              <a:t>name</a:t>
            </a:r>
            <a:r>
              <a:rPr sz="3000" spc="-31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3000" spc="-110" dirty="0">
                <a:solidFill>
                  <a:srgbClr val="FF0000"/>
                </a:solidFill>
                <a:latin typeface="Trebuchet MS"/>
                <a:cs typeface="Trebuchet MS"/>
              </a:rPr>
              <a:t>of</a:t>
            </a:r>
            <a:r>
              <a:rPr sz="3000" spc="-31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3000" spc="-100" dirty="0">
                <a:solidFill>
                  <a:srgbClr val="FF0000"/>
                </a:solidFill>
                <a:latin typeface="Trebuchet MS"/>
                <a:cs typeface="Trebuchet MS"/>
              </a:rPr>
              <a:t>the</a:t>
            </a:r>
            <a:r>
              <a:rPr sz="3000" spc="-31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3000" spc="-200" dirty="0">
                <a:solidFill>
                  <a:srgbClr val="FF0000"/>
                </a:solidFill>
                <a:latin typeface="Trebuchet MS"/>
                <a:cs typeface="Trebuchet MS"/>
              </a:rPr>
              <a:t>employee.</a:t>
            </a:r>
            <a:endParaRPr sz="3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31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3000" spc="-204" dirty="0">
                <a:solidFill>
                  <a:srgbClr val="FF0000"/>
                </a:solidFill>
                <a:latin typeface="Trebuchet MS"/>
                <a:cs typeface="Trebuchet MS"/>
              </a:rPr>
              <a:t>Title:</a:t>
            </a:r>
            <a:r>
              <a:rPr sz="3000" spc="-31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3000" spc="-150" dirty="0">
                <a:solidFill>
                  <a:srgbClr val="FF0000"/>
                </a:solidFill>
                <a:latin typeface="Trebuchet MS"/>
                <a:cs typeface="Trebuchet MS"/>
              </a:rPr>
              <a:t>The</a:t>
            </a:r>
            <a:r>
              <a:rPr sz="3000" spc="-30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3000" spc="-200" dirty="0">
                <a:solidFill>
                  <a:srgbClr val="FF0000"/>
                </a:solidFill>
                <a:latin typeface="Trebuchet MS"/>
                <a:cs typeface="Trebuchet MS"/>
              </a:rPr>
              <a:t>job</a:t>
            </a:r>
            <a:r>
              <a:rPr sz="3000" spc="-31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3000" spc="-130" dirty="0">
                <a:solidFill>
                  <a:srgbClr val="FF0000"/>
                </a:solidFill>
                <a:latin typeface="Trebuchet MS"/>
                <a:cs typeface="Trebuchet MS"/>
              </a:rPr>
              <a:t>title</a:t>
            </a:r>
            <a:r>
              <a:rPr sz="3000" spc="-30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3000" spc="-65" dirty="0">
                <a:solidFill>
                  <a:srgbClr val="FF0000"/>
                </a:solidFill>
                <a:latin typeface="Trebuchet MS"/>
                <a:cs typeface="Trebuchet MS"/>
              </a:rPr>
              <a:t>or</a:t>
            </a:r>
            <a:r>
              <a:rPr sz="3000" spc="-31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3000" spc="-75" dirty="0">
                <a:solidFill>
                  <a:srgbClr val="FF0000"/>
                </a:solidFill>
                <a:latin typeface="Trebuchet MS"/>
                <a:cs typeface="Trebuchet MS"/>
              </a:rPr>
              <a:t>position</a:t>
            </a:r>
            <a:r>
              <a:rPr sz="3000" spc="-30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3000" spc="-110" dirty="0">
                <a:solidFill>
                  <a:srgbClr val="FF0000"/>
                </a:solidFill>
                <a:latin typeface="Trebuchet MS"/>
                <a:cs typeface="Trebuchet MS"/>
              </a:rPr>
              <a:t>of</a:t>
            </a:r>
            <a:r>
              <a:rPr sz="3000" spc="-31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3000" spc="-100" dirty="0">
                <a:solidFill>
                  <a:srgbClr val="FF0000"/>
                </a:solidFill>
                <a:latin typeface="Trebuchet MS"/>
                <a:cs typeface="Trebuchet MS"/>
              </a:rPr>
              <a:t>the</a:t>
            </a:r>
            <a:r>
              <a:rPr sz="3000" spc="-30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3000" spc="-160" dirty="0">
                <a:solidFill>
                  <a:srgbClr val="FF0000"/>
                </a:solidFill>
                <a:latin typeface="Trebuchet MS"/>
                <a:cs typeface="Trebuchet MS"/>
              </a:rPr>
              <a:t>employee</a:t>
            </a:r>
            <a:r>
              <a:rPr sz="3000" spc="-30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3000" spc="-114" dirty="0">
                <a:solidFill>
                  <a:srgbClr val="FF0000"/>
                </a:solidFill>
                <a:latin typeface="Trebuchet MS"/>
                <a:cs typeface="Trebuchet MS"/>
              </a:rPr>
              <a:t>within</a:t>
            </a:r>
            <a:r>
              <a:rPr sz="3000" spc="-31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3000" spc="-100" dirty="0">
                <a:solidFill>
                  <a:srgbClr val="FF0000"/>
                </a:solidFill>
                <a:latin typeface="Trebuchet MS"/>
                <a:cs typeface="Trebuchet MS"/>
              </a:rPr>
              <a:t>the</a:t>
            </a:r>
            <a:r>
              <a:rPr sz="3000" spc="-30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3000" spc="-90" dirty="0">
                <a:solidFill>
                  <a:srgbClr val="FF0000"/>
                </a:solidFill>
                <a:latin typeface="Trebuchet MS"/>
                <a:cs typeface="Trebuchet MS"/>
              </a:rPr>
              <a:t>organization</a:t>
            </a:r>
            <a:endParaRPr sz="3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3000" spc="-535" dirty="0">
                <a:solidFill>
                  <a:srgbClr val="FF0000"/>
                </a:solidFill>
                <a:latin typeface="Trebuchet MS"/>
                <a:cs typeface="Trebuchet MS"/>
              </a:rPr>
              <a:t>.</a:t>
            </a:r>
            <a:endParaRPr sz="3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3000" spc="-45" dirty="0">
                <a:solidFill>
                  <a:srgbClr val="FF0000"/>
                </a:solidFill>
                <a:latin typeface="Trebuchet MS"/>
                <a:cs typeface="Trebuchet MS"/>
              </a:rPr>
              <a:t>.Business</a:t>
            </a:r>
            <a:r>
              <a:rPr sz="3000" spc="-30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3000" spc="-145" dirty="0">
                <a:solidFill>
                  <a:srgbClr val="FF0000"/>
                </a:solidFill>
                <a:latin typeface="Trebuchet MS"/>
                <a:cs typeface="Trebuchet MS"/>
              </a:rPr>
              <a:t>Unit:</a:t>
            </a:r>
            <a:r>
              <a:rPr sz="3000" spc="-30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3000" spc="-150" dirty="0">
                <a:solidFill>
                  <a:srgbClr val="FF0000"/>
                </a:solidFill>
                <a:latin typeface="Trebuchet MS"/>
                <a:cs typeface="Trebuchet MS"/>
              </a:rPr>
              <a:t>The</a:t>
            </a:r>
            <a:r>
              <a:rPr sz="3000" spc="-30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3000" spc="-90" dirty="0">
                <a:solidFill>
                  <a:srgbClr val="FF0000"/>
                </a:solidFill>
                <a:latin typeface="Trebuchet MS"/>
                <a:cs typeface="Trebuchet MS"/>
              </a:rPr>
              <a:t>specific</a:t>
            </a:r>
            <a:r>
              <a:rPr sz="3000" spc="-30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3000" spc="-20" dirty="0">
                <a:solidFill>
                  <a:srgbClr val="FF0000"/>
                </a:solidFill>
                <a:latin typeface="Trebuchet MS"/>
                <a:cs typeface="Trebuchet MS"/>
              </a:rPr>
              <a:t>business</a:t>
            </a:r>
            <a:r>
              <a:rPr sz="3000" spc="-30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3000" spc="-75" dirty="0">
                <a:solidFill>
                  <a:srgbClr val="FF0000"/>
                </a:solidFill>
                <a:latin typeface="Trebuchet MS"/>
                <a:cs typeface="Trebuchet MS"/>
              </a:rPr>
              <a:t>unit</a:t>
            </a:r>
            <a:r>
              <a:rPr sz="3000" spc="-30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3000" spc="-65" dirty="0">
                <a:solidFill>
                  <a:srgbClr val="FF0000"/>
                </a:solidFill>
                <a:latin typeface="Trebuchet MS"/>
                <a:cs typeface="Trebuchet MS"/>
              </a:rPr>
              <a:t>or</a:t>
            </a:r>
            <a:r>
              <a:rPr sz="3000" spc="-30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3000" spc="-110" dirty="0">
                <a:solidFill>
                  <a:srgbClr val="FF0000"/>
                </a:solidFill>
                <a:latin typeface="Trebuchet MS"/>
                <a:cs typeface="Trebuchet MS"/>
              </a:rPr>
              <a:t>department</a:t>
            </a:r>
            <a:r>
              <a:rPr sz="3000" spc="-30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3000" spc="-90" dirty="0">
                <a:solidFill>
                  <a:srgbClr val="FF0000"/>
                </a:solidFill>
                <a:latin typeface="Trebuchet MS"/>
                <a:cs typeface="Trebuchet MS"/>
              </a:rPr>
              <a:t>to</a:t>
            </a:r>
            <a:r>
              <a:rPr sz="3000" spc="-30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3000" spc="-110" dirty="0">
                <a:solidFill>
                  <a:srgbClr val="FF0000"/>
                </a:solidFill>
                <a:latin typeface="Trebuchet MS"/>
                <a:cs typeface="Trebuchet MS"/>
              </a:rPr>
              <a:t>which</a:t>
            </a:r>
            <a:r>
              <a:rPr sz="3000" spc="-30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3000" spc="-100" dirty="0">
                <a:solidFill>
                  <a:srgbClr val="FF0000"/>
                </a:solidFill>
                <a:latin typeface="Trebuchet MS"/>
                <a:cs typeface="Trebuchet MS"/>
              </a:rPr>
              <a:t>the</a:t>
            </a:r>
            <a:r>
              <a:rPr sz="3000" spc="-30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3000" spc="-160" dirty="0">
                <a:solidFill>
                  <a:srgbClr val="FF0000"/>
                </a:solidFill>
                <a:latin typeface="Trebuchet MS"/>
                <a:cs typeface="Trebuchet MS"/>
              </a:rPr>
              <a:t>employee</a:t>
            </a:r>
            <a:r>
              <a:rPr sz="3000" spc="-30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3000" spc="-114" dirty="0">
                <a:solidFill>
                  <a:srgbClr val="FF0000"/>
                </a:solidFill>
                <a:latin typeface="Trebuchet MS"/>
                <a:cs typeface="Trebuchet MS"/>
              </a:rPr>
              <a:t>belongs.</a:t>
            </a:r>
            <a:endParaRPr sz="3000">
              <a:latin typeface="Trebuchet MS"/>
              <a:cs typeface="Trebuchet MS"/>
            </a:endParaRPr>
          </a:p>
          <a:p>
            <a:pPr marL="12700" marR="5080">
              <a:lnSpc>
                <a:spcPct val="200000"/>
              </a:lnSpc>
            </a:pPr>
            <a:r>
              <a:rPr sz="3000" spc="-130" dirty="0">
                <a:solidFill>
                  <a:srgbClr val="FF0000"/>
                </a:solidFill>
                <a:latin typeface="Trebuchet MS"/>
                <a:cs typeface="Trebuchet MS"/>
              </a:rPr>
              <a:t>Employee</a:t>
            </a:r>
            <a:r>
              <a:rPr sz="3000" spc="-30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3000" spc="-70" dirty="0">
                <a:solidFill>
                  <a:srgbClr val="FF0000"/>
                </a:solidFill>
                <a:latin typeface="Trebuchet MS"/>
                <a:cs typeface="Trebuchet MS"/>
              </a:rPr>
              <a:t>Status:</a:t>
            </a:r>
            <a:r>
              <a:rPr sz="3000" spc="-30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3000" spc="-150" dirty="0">
                <a:solidFill>
                  <a:srgbClr val="FF0000"/>
                </a:solidFill>
                <a:latin typeface="Trebuchet MS"/>
                <a:cs typeface="Trebuchet MS"/>
              </a:rPr>
              <a:t>The</a:t>
            </a:r>
            <a:r>
              <a:rPr sz="3000" spc="-30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3000" spc="-60" dirty="0">
                <a:solidFill>
                  <a:srgbClr val="FF0000"/>
                </a:solidFill>
                <a:latin typeface="Trebuchet MS"/>
                <a:cs typeface="Trebuchet MS"/>
              </a:rPr>
              <a:t>current</a:t>
            </a:r>
            <a:r>
              <a:rPr sz="3000" spc="-30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3000" spc="-145" dirty="0">
                <a:solidFill>
                  <a:srgbClr val="FF0000"/>
                </a:solidFill>
                <a:latin typeface="Trebuchet MS"/>
                <a:cs typeface="Trebuchet MS"/>
              </a:rPr>
              <a:t>employment</a:t>
            </a:r>
            <a:r>
              <a:rPr sz="3000" spc="-30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3000" spc="-15" dirty="0">
                <a:solidFill>
                  <a:srgbClr val="FF0000"/>
                </a:solidFill>
                <a:latin typeface="Trebuchet MS"/>
                <a:cs typeface="Trebuchet MS"/>
              </a:rPr>
              <a:t>status</a:t>
            </a:r>
            <a:r>
              <a:rPr sz="3000" spc="-30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3000" spc="-110" dirty="0">
                <a:solidFill>
                  <a:srgbClr val="FF0000"/>
                </a:solidFill>
                <a:latin typeface="Trebuchet MS"/>
                <a:cs typeface="Trebuchet MS"/>
              </a:rPr>
              <a:t>of</a:t>
            </a:r>
            <a:r>
              <a:rPr sz="3000" spc="-30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3000" spc="-100" dirty="0">
                <a:solidFill>
                  <a:srgbClr val="FF0000"/>
                </a:solidFill>
                <a:latin typeface="Trebuchet MS"/>
                <a:cs typeface="Trebuchet MS"/>
              </a:rPr>
              <a:t>the</a:t>
            </a:r>
            <a:r>
              <a:rPr sz="3000" spc="-30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3000" spc="-160" dirty="0">
                <a:solidFill>
                  <a:srgbClr val="FF0000"/>
                </a:solidFill>
                <a:latin typeface="Trebuchet MS"/>
                <a:cs typeface="Trebuchet MS"/>
              </a:rPr>
              <a:t>employee</a:t>
            </a:r>
            <a:r>
              <a:rPr sz="3000" spc="-30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3000" spc="-295" dirty="0">
                <a:solidFill>
                  <a:srgbClr val="FF0000"/>
                </a:solidFill>
                <a:latin typeface="Trebuchet MS"/>
                <a:cs typeface="Trebuchet MS"/>
              </a:rPr>
              <a:t>(e.g.,</a:t>
            </a:r>
            <a:r>
              <a:rPr sz="3000" spc="-30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3000" spc="-175" dirty="0">
                <a:solidFill>
                  <a:srgbClr val="FF0000"/>
                </a:solidFill>
                <a:latin typeface="Trebuchet MS"/>
                <a:cs typeface="Trebuchet MS"/>
              </a:rPr>
              <a:t>Active,</a:t>
            </a:r>
            <a:r>
              <a:rPr sz="3000" spc="-30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3000" spc="-120" dirty="0">
                <a:solidFill>
                  <a:srgbClr val="FF0000"/>
                </a:solidFill>
                <a:latin typeface="Trebuchet MS"/>
                <a:cs typeface="Trebuchet MS"/>
              </a:rPr>
              <a:t>On</a:t>
            </a:r>
            <a:r>
              <a:rPr sz="3000" spc="-30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3000" spc="-190" dirty="0">
                <a:solidFill>
                  <a:srgbClr val="FF0000"/>
                </a:solidFill>
                <a:latin typeface="Trebuchet MS"/>
                <a:cs typeface="Trebuchet MS"/>
              </a:rPr>
              <a:t>Leave,</a:t>
            </a:r>
            <a:r>
              <a:rPr sz="3000" spc="-30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3000" spc="-160" dirty="0">
                <a:solidFill>
                  <a:srgbClr val="FF0000"/>
                </a:solidFill>
                <a:latin typeface="Trebuchet MS"/>
                <a:cs typeface="Trebuchet MS"/>
              </a:rPr>
              <a:t>Terminated). </a:t>
            </a:r>
            <a:r>
              <a:rPr sz="3000" spc="-89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3000" spc="-130" dirty="0">
                <a:solidFill>
                  <a:srgbClr val="FF0000"/>
                </a:solidFill>
                <a:latin typeface="Trebuchet MS"/>
                <a:cs typeface="Trebuchet MS"/>
              </a:rPr>
              <a:t>Employee</a:t>
            </a:r>
            <a:r>
              <a:rPr sz="3000" spc="-31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3000" spc="-229" dirty="0">
                <a:solidFill>
                  <a:srgbClr val="FF0000"/>
                </a:solidFill>
                <a:latin typeface="Trebuchet MS"/>
                <a:cs typeface="Trebuchet MS"/>
              </a:rPr>
              <a:t>Type:</a:t>
            </a:r>
            <a:r>
              <a:rPr sz="3000" spc="-30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3000" spc="-150" dirty="0">
                <a:solidFill>
                  <a:srgbClr val="FF0000"/>
                </a:solidFill>
                <a:latin typeface="Trebuchet MS"/>
                <a:cs typeface="Trebuchet MS"/>
              </a:rPr>
              <a:t>The</a:t>
            </a:r>
            <a:r>
              <a:rPr sz="3000" spc="-30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3000" spc="-135" dirty="0">
                <a:solidFill>
                  <a:srgbClr val="FF0000"/>
                </a:solidFill>
                <a:latin typeface="Trebuchet MS"/>
                <a:cs typeface="Trebuchet MS"/>
              </a:rPr>
              <a:t>type</a:t>
            </a:r>
            <a:r>
              <a:rPr sz="3000" spc="-30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3000" spc="-110" dirty="0">
                <a:solidFill>
                  <a:srgbClr val="FF0000"/>
                </a:solidFill>
                <a:latin typeface="Trebuchet MS"/>
                <a:cs typeface="Trebuchet MS"/>
              </a:rPr>
              <a:t>of</a:t>
            </a:r>
            <a:r>
              <a:rPr sz="3000" spc="-30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3000" spc="-145" dirty="0">
                <a:solidFill>
                  <a:srgbClr val="FF0000"/>
                </a:solidFill>
                <a:latin typeface="Trebuchet MS"/>
                <a:cs typeface="Trebuchet MS"/>
              </a:rPr>
              <a:t>employment</a:t>
            </a:r>
            <a:r>
              <a:rPr sz="3000" spc="-31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3000" spc="-100" dirty="0">
                <a:solidFill>
                  <a:srgbClr val="FF0000"/>
                </a:solidFill>
                <a:latin typeface="Trebuchet MS"/>
                <a:cs typeface="Trebuchet MS"/>
              </a:rPr>
              <a:t>the</a:t>
            </a:r>
            <a:r>
              <a:rPr sz="3000" spc="-30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3000" spc="-160" dirty="0">
                <a:solidFill>
                  <a:srgbClr val="FF0000"/>
                </a:solidFill>
                <a:latin typeface="Trebuchet MS"/>
                <a:cs typeface="Trebuchet MS"/>
              </a:rPr>
              <a:t>employee</a:t>
            </a:r>
            <a:r>
              <a:rPr sz="3000" spc="-30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3000" spc="-25" dirty="0">
                <a:solidFill>
                  <a:srgbClr val="FF0000"/>
                </a:solidFill>
                <a:latin typeface="Trebuchet MS"/>
                <a:cs typeface="Trebuchet MS"/>
              </a:rPr>
              <a:t>has</a:t>
            </a:r>
            <a:r>
              <a:rPr sz="3000" spc="-30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3000" spc="-295" dirty="0">
                <a:solidFill>
                  <a:srgbClr val="FF0000"/>
                </a:solidFill>
                <a:latin typeface="Trebuchet MS"/>
                <a:cs typeface="Trebuchet MS"/>
              </a:rPr>
              <a:t>(e.g.,</a:t>
            </a:r>
            <a:r>
              <a:rPr sz="3000" spc="-30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3000" spc="-125" dirty="0">
                <a:solidFill>
                  <a:srgbClr val="FF0000"/>
                </a:solidFill>
                <a:latin typeface="Trebuchet MS"/>
                <a:cs typeface="Trebuchet MS"/>
              </a:rPr>
              <a:t>Full-time,</a:t>
            </a:r>
            <a:r>
              <a:rPr sz="3000" spc="-31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3000" spc="-105" dirty="0">
                <a:solidFill>
                  <a:srgbClr val="FF0000"/>
                </a:solidFill>
                <a:latin typeface="Trebuchet MS"/>
                <a:cs typeface="Trebuchet MS"/>
              </a:rPr>
              <a:t>Part-time,</a:t>
            </a:r>
            <a:r>
              <a:rPr sz="3000" spc="-30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3000" spc="-125" dirty="0">
                <a:solidFill>
                  <a:srgbClr val="FF0000"/>
                </a:solidFill>
                <a:latin typeface="Trebuchet MS"/>
                <a:cs typeface="Trebuchet MS"/>
              </a:rPr>
              <a:t>Contract).</a:t>
            </a:r>
            <a:endParaRPr sz="3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168916" y="0"/>
            <a:ext cx="7119620" cy="10287000"/>
            <a:chOff x="11168916" y="0"/>
            <a:chExt cx="7119620" cy="10287000"/>
          </a:xfrm>
        </p:grpSpPr>
        <p:sp>
          <p:nvSpPr>
            <p:cNvPr id="3" name="object 3"/>
            <p:cNvSpPr/>
            <p:nvPr/>
          </p:nvSpPr>
          <p:spPr>
            <a:xfrm>
              <a:off x="11168913" y="6006"/>
              <a:ext cx="7119620" cy="10281285"/>
            </a:xfrm>
            <a:custGeom>
              <a:avLst/>
              <a:gdLst/>
              <a:ahLst/>
              <a:cxnLst/>
              <a:rect l="l" t="t" r="r" b="b"/>
              <a:pathLst>
                <a:path w="7119619" h="10281285">
                  <a:moveTo>
                    <a:pt x="7119074" y="5536349"/>
                  </a:moveTo>
                  <a:lnTo>
                    <a:pt x="7115073" y="5530443"/>
                  </a:lnTo>
                  <a:lnTo>
                    <a:pt x="4229493" y="7454659"/>
                  </a:lnTo>
                  <a:lnTo>
                    <a:pt x="2904261" y="0"/>
                  </a:lnTo>
                  <a:lnTo>
                    <a:pt x="2890164" y="2476"/>
                  </a:lnTo>
                  <a:lnTo>
                    <a:pt x="4216501" y="7463320"/>
                  </a:lnTo>
                  <a:lnTo>
                    <a:pt x="0" y="10275037"/>
                  </a:lnTo>
                  <a:lnTo>
                    <a:pt x="4013" y="10280993"/>
                  </a:lnTo>
                  <a:lnTo>
                    <a:pt x="16903" y="10280993"/>
                  </a:lnTo>
                  <a:lnTo>
                    <a:pt x="4219232" y="7478674"/>
                  </a:lnTo>
                  <a:lnTo>
                    <a:pt x="4717415" y="10280993"/>
                  </a:lnTo>
                  <a:lnTo>
                    <a:pt x="4724679" y="10280993"/>
                  </a:lnTo>
                  <a:lnTo>
                    <a:pt x="4731728" y="10279761"/>
                  </a:lnTo>
                  <a:lnTo>
                    <a:pt x="4232224" y="7470013"/>
                  </a:lnTo>
                  <a:lnTo>
                    <a:pt x="7119074" y="5544909"/>
                  </a:lnTo>
                  <a:lnTo>
                    <a:pt x="7119074" y="5536349"/>
                  </a:lnTo>
                  <a:close/>
                </a:path>
              </a:pathLst>
            </a:custGeom>
            <a:solidFill>
              <a:srgbClr val="5ECA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3773149" y="0"/>
              <a:ext cx="4514850" cy="10287000"/>
            </a:xfrm>
            <a:custGeom>
              <a:avLst/>
              <a:gdLst/>
              <a:ahLst/>
              <a:cxnLst/>
              <a:rect l="l" t="t" r="r" b="b"/>
              <a:pathLst>
                <a:path w="4514850" h="10287000">
                  <a:moveTo>
                    <a:pt x="4514849" y="10286999"/>
                  </a:moveTo>
                  <a:lnTo>
                    <a:pt x="0" y="10286999"/>
                  </a:lnTo>
                  <a:lnTo>
                    <a:pt x="3066573" y="0"/>
                  </a:lnTo>
                  <a:lnTo>
                    <a:pt x="4514849" y="0"/>
                  </a:lnTo>
                  <a:lnTo>
                    <a:pt x="4514849" y="10286999"/>
                  </a:lnTo>
                  <a:close/>
                </a:path>
              </a:pathLst>
            </a:custGeom>
            <a:solidFill>
              <a:srgbClr val="5ECAED">
                <a:alpha val="3607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404315" y="0"/>
              <a:ext cx="3884295" cy="10287000"/>
            </a:xfrm>
            <a:custGeom>
              <a:avLst/>
              <a:gdLst/>
              <a:ahLst/>
              <a:cxnLst/>
              <a:rect l="l" t="t" r="r" b="b"/>
              <a:pathLst>
                <a:path w="3884294" h="10287000">
                  <a:moveTo>
                    <a:pt x="3883682" y="10286999"/>
                  </a:moveTo>
                  <a:lnTo>
                    <a:pt x="1813368" y="10286999"/>
                  </a:lnTo>
                  <a:lnTo>
                    <a:pt x="0" y="2"/>
                  </a:lnTo>
                  <a:lnTo>
                    <a:pt x="3883682" y="0"/>
                  </a:lnTo>
                  <a:lnTo>
                    <a:pt x="3883682" y="10286999"/>
                  </a:lnTo>
                  <a:close/>
                </a:path>
              </a:pathLst>
            </a:custGeom>
            <a:solidFill>
              <a:srgbClr val="5ECAED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3401674" y="4572000"/>
              <a:ext cx="4886325" cy="5715000"/>
            </a:xfrm>
            <a:custGeom>
              <a:avLst/>
              <a:gdLst/>
              <a:ahLst/>
              <a:cxnLst/>
              <a:rect l="l" t="t" r="r" b="b"/>
              <a:pathLst>
                <a:path w="4886325" h="5715000">
                  <a:moveTo>
                    <a:pt x="4886324" y="5714999"/>
                  </a:moveTo>
                  <a:lnTo>
                    <a:pt x="0" y="5714999"/>
                  </a:lnTo>
                  <a:lnTo>
                    <a:pt x="4886324" y="0"/>
                  </a:lnTo>
                  <a:lnTo>
                    <a:pt x="4886324" y="5714999"/>
                  </a:lnTo>
                  <a:close/>
                </a:path>
              </a:pathLst>
            </a:custGeom>
            <a:solidFill>
              <a:srgbClr val="17AFE3">
                <a:alpha val="6587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4006894" y="0"/>
              <a:ext cx="4281170" cy="10285095"/>
            </a:xfrm>
            <a:custGeom>
              <a:avLst/>
              <a:gdLst/>
              <a:ahLst/>
              <a:cxnLst/>
              <a:rect l="l" t="t" r="r" b="b"/>
              <a:pathLst>
                <a:path w="4281169" h="10285095">
                  <a:moveTo>
                    <a:pt x="4281104" y="10285084"/>
                  </a:moveTo>
                  <a:lnTo>
                    <a:pt x="3704344" y="10285084"/>
                  </a:lnTo>
                  <a:lnTo>
                    <a:pt x="0" y="0"/>
                  </a:lnTo>
                  <a:lnTo>
                    <a:pt x="4281104" y="0"/>
                  </a:lnTo>
                  <a:lnTo>
                    <a:pt x="4281104" y="10285084"/>
                  </a:lnTo>
                  <a:close/>
                </a:path>
              </a:pathLst>
            </a:custGeom>
            <a:solidFill>
              <a:srgbClr val="17AFE3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6345231" y="0"/>
              <a:ext cx="1943100" cy="10285095"/>
            </a:xfrm>
            <a:custGeom>
              <a:avLst/>
              <a:gdLst/>
              <a:ahLst/>
              <a:cxnLst/>
              <a:rect l="l" t="t" r="r" b="b"/>
              <a:pathLst>
                <a:path w="1943100" h="10285095">
                  <a:moveTo>
                    <a:pt x="1942766" y="10284767"/>
                  </a:moveTo>
                  <a:lnTo>
                    <a:pt x="0" y="10284767"/>
                  </a:lnTo>
                  <a:lnTo>
                    <a:pt x="1533382" y="0"/>
                  </a:lnTo>
                  <a:lnTo>
                    <a:pt x="1942766" y="0"/>
                  </a:lnTo>
                  <a:lnTo>
                    <a:pt x="1942766" y="10284767"/>
                  </a:lnTo>
                  <a:close/>
                </a:path>
              </a:pathLst>
            </a:custGeom>
            <a:solidFill>
              <a:srgbClr val="2D82C2">
                <a:alpha val="7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6404370" y="0"/>
              <a:ext cx="1884045" cy="10287000"/>
            </a:xfrm>
            <a:custGeom>
              <a:avLst/>
              <a:gdLst/>
              <a:ahLst/>
              <a:cxnLst/>
              <a:rect l="l" t="t" r="r" b="b"/>
              <a:pathLst>
                <a:path w="1884044" h="10287000">
                  <a:moveTo>
                    <a:pt x="1883629" y="10286999"/>
                  </a:moveTo>
                  <a:lnTo>
                    <a:pt x="1671827" y="10286999"/>
                  </a:lnTo>
                  <a:lnTo>
                    <a:pt x="0" y="0"/>
                  </a:lnTo>
                  <a:lnTo>
                    <a:pt x="1883629" y="0"/>
                  </a:lnTo>
                  <a:lnTo>
                    <a:pt x="1883629" y="10286999"/>
                  </a:lnTo>
                  <a:close/>
                </a:path>
              </a:pathLst>
            </a:custGeom>
            <a:solidFill>
              <a:srgbClr val="216191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5561192" y="5386388"/>
              <a:ext cx="2727325" cy="4897120"/>
            </a:xfrm>
            <a:custGeom>
              <a:avLst/>
              <a:gdLst/>
              <a:ahLst/>
              <a:cxnLst/>
              <a:rect l="l" t="t" r="r" b="b"/>
              <a:pathLst>
                <a:path w="2727325" h="4897120">
                  <a:moveTo>
                    <a:pt x="2726805" y="4896827"/>
                  </a:moveTo>
                  <a:lnTo>
                    <a:pt x="0" y="4896827"/>
                  </a:lnTo>
                  <a:lnTo>
                    <a:pt x="2726805" y="0"/>
                  </a:lnTo>
                  <a:lnTo>
                    <a:pt x="2726805" y="4896827"/>
                  </a:lnTo>
                  <a:close/>
                </a:path>
              </a:pathLst>
            </a:custGeom>
            <a:solidFill>
              <a:srgbClr val="17AFE3">
                <a:alpha val="6587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/>
          <p:nvPr/>
        </p:nvSpPr>
        <p:spPr>
          <a:xfrm>
            <a:off x="0" y="6015037"/>
            <a:ext cx="671830" cy="4272280"/>
          </a:xfrm>
          <a:custGeom>
            <a:avLst/>
            <a:gdLst/>
            <a:ahLst/>
            <a:cxnLst/>
            <a:rect l="l" t="t" r="r" b="b"/>
            <a:pathLst>
              <a:path w="671830" h="4272280">
                <a:moveTo>
                  <a:pt x="671512" y="4271962"/>
                </a:moveTo>
                <a:lnTo>
                  <a:pt x="0" y="4271962"/>
                </a:lnTo>
                <a:lnTo>
                  <a:pt x="0" y="0"/>
                </a:lnTo>
                <a:lnTo>
                  <a:pt x="671512" y="4271962"/>
                </a:lnTo>
                <a:close/>
              </a:path>
            </a:pathLst>
          </a:custGeom>
          <a:solidFill>
            <a:srgbClr val="5ECAED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128712" y="9727082"/>
            <a:ext cx="2649855" cy="243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80"/>
              </a:lnSpc>
              <a:tabLst>
                <a:tab pos="1156970" algn="l"/>
              </a:tabLst>
            </a:pPr>
            <a:r>
              <a:rPr sz="1650" spc="25" dirty="0">
                <a:solidFill>
                  <a:srgbClr val="2D82C2"/>
                </a:solidFill>
                <a:latin typeface="Trebuchet MS"/>
                <a:cs typeface="Trebuchet MS"/>
              </a:rPr>
              <a:t>3/21/2024	</a:t>
            </a:r>
            <a:r>
              <a:rPr sz="1650" b="1" spc="25" dirty="0">
                <a:solidFill>
                  <a:srgbClr val="2D82C2"/>
                </a:solidFill>
                <a:latin typeface="Trebuchet MS"/>
                <a:cs typeface="Trebuchet MS"/>
              </a:rPr>
              <a:t>Annual</a:t>
            </a:r>
            <a:r>
              <a:rPr sz="1650" b="1" spc="-40" dirty="0">
                <a:solidFill>
                  <a:srgbClr val="2D82C2"/>
                </a:solidFill>
                <a:latin typeface="Trebuchet MS"/>
                <a:cs typeface="Trebuchet MS"/>
              </a:rPr>
              <a:t> </a:t>
            </a:r>
            <a:r>
              <a:rPr sz="1650" b="1" spc="25" dirty="0">
                <a:solidFill>
                  <a:srgbClr val="2D82C2"/>
                </a:solidFill>
                <a:latin typeface="Trebuchet MS"/>
                <a:cs typeface="Trebuchet MS"/>
              </a:rPr>
              <a:t>Review</a:t>
            </a:r>
            <a:endParaRPr sz="1650">
              <a:latin typeface="Trebuchet MS"/>
              <a:cs typeface="Trebuchet M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4030325" y="8043862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799" y="685799"/>
                </a:moveTo>
                <a:lnTo>
                  <a:pt x="0" y="685799"/>
                </a:lnTo>
                <a:lnTo>
                  <a:pt x="0" y="0"/>
                </a:lnTo>
                <a:lnTo>
                  <a:pt x="685799" y="0"/>
                </a:lnTo>
                <a:lnTo>
                  <a:pt x="685799" y="685799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044111" y="2543175"/>
            <a:ext cx="471805" cy="486409"/>
          </a:xfrm>
          <a:custGeom>
            <a:avLst/>
            <a:gdLst/>
            <a:ahLst/>
            <a:cxnLst/>
            <a:rect l="l" t="t" r="r" b="b"/>
            <a:pathLst>
              <a:path w="471804" h="486410">
                <a:moveTo>
                  <a:pt x="471487" y="486221"/>
                </a:moveTo>
                <a:lnTo>
                  <a:pt x="0" y="486221"/>
                </a:lnTo>
                <a:lnTo>
                  <a:pt x="0" y="0"/>
                </a:lnTo>
                <a:lnTo>
                  <a:pt x="471487" y="0"/>
                </a:lnTo>
                <a:lnTo>
                  <a:pt x="471487" y="486221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030325" y="8843962"/>
            <a:ext cx="271780" cy="271780"/>
          </a:xfrm>
          <a:custGeom>
            <a:avLst/>
            <a:gdLst/>
            <a:ahLst/>
            <a:cxnLst/>
            <a:rect l="l" t="t" r="r" b="b"/>
            <a:pathLst>
              <a:path w="271780" h="271779">
                <a:moveTo>
                  <a:pt x="271462" y="271462"/>
                </a:moveTo>
                <a:lnTo>
                  <a:pt x="0" y="271462"/>
                </a:lnTo>
                <a:lnTo>
                  <a:pt x="0" y="0"/>
                </a:lnTo>
                <a:lnTo>
                  <a:pt x="271462" y="0"/>
                </a:lnTo>
                <a:lnTo>
                  <a:pt x="271462" y="271462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6" name="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012" y="5072059"/>
            <a:ext cx="3705224" cy="5133974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1120297" y="543876"/>
            <a:ext cx="11384280" cy="9969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6350" b="1" spc="35" dirty="0">
                <a:latin typeface="Trebuchet MS"/>
                <a:cs typeface="Trebuchet MS"/>
              </a:rPr>
              <a:t>THE</a:t>
            </a:r>
            <a:r>
              <a:rPr sz="6350" b="1" spc="40" dirty="0">
                <a:latin typeface="Trebuchet MS"/>
                <a:cs typeface="Trebuchet MS"/>
              </a:rPr>
              <a:t> "WOW"</a:t>
            </a:r>
            <a:r>
              <a:rPr sz="6350" b="1" spc="45" dirty="0">
                <a:latin typeface="Trebuchet MS"/>
                <a:cs typeface="Trebuchet MS"/>
              </a:rPr>
              <a:t> </a:t>
            </a:r>
            <a:r>
              <a:rPr sz="6350" b="1" spc="25" dirty="0">
                <a:latin typeface="Trebuchet MS"/>
                <a:cs typeface="Trebuchet MS"/>
              </a:rPr>
              <a:t>IN</a:t>
            </a:r>
            <a:r>
              <a:rPr sz="6350" b="1" spc="45" dirty="0">
                <a:latin typeface="Trebuchet MS"/>
                <a:cs typeface="Trebuchet MS"/>
              </a:rPr>
              <a:t> </a:t>
            </a:r>
            <a:r>
              <a:rPr sz="6350" b="1" spc="35" dirty="0">
                <a:latin typeface="Trebuchet MS"/>
                <a:cs typeface="Trebuchet MS"/>
              </a:rPr>
              <a:t>OUR</a:t>
            </a:r>
            <a:r>
              <a:rPr sz="6350" b="1" spc="45" dirty="0">
                <a:latin typeface="Trebuchet MS"/>
                <a:cs typeface="Trebuchet MS"/>
              </a:rPr>
              <a:t> </a:t>
            </a:r>
            <a:r>
              <a:rPr sz="6350" b="1" spc="40" dirty="0">
                <a:latin typeface="Trebuchet MS"/>
                <a:cs typeface="Trebuchet MS"/>
              </a:rPr>
              <a:t>SOLUTION</a:t>
            </a:r>
            <a:endParaRPr sz="6350">
              <a:latin typeface="Trebuchet MS"/>
              <a:cs typeface="Trebuchet MS"/>
            </a:endParaRPr>
          </a:p>
        </p:txBody>
      </p:sp>
      <p:pic>
        <p:nvPicPr>
          <p:cNvPr id="18" name="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67914" y="3825424"/>
            <a:ext cx="123825" cy="123824"/>
          </a:xfrm>
          <a:prstGeom prst="rect">
            <a:avLst/>
          </a:prstGeom>
        </p:spPr>
      </p:pic>
      <p:sp>
        <p:nvSpPr>
          <p:cNvPr id="19" name="object 19"/>
          <p:cNvSpPr txBox="1"/>
          <p:nvPr/>
        </p:nvSpPr>
        <p:spPr>
          <a:xfrm>
            <a:off x="2667605" y="3460299"/>
            <a:ext cx="12000230" cy="194183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>
              <a:lnSpc>
                <a:spcPts val="5030"/>
              </a:lnSpc>
              <a:spcBef>
                <a:spcPts val="200"/>
              </a:spcBef>
            </a:pPr>
            <a:r>
              <a:rPr sz="4200" spc="180" dirty="0">
                <a:solidFill>
                  <a:srgbClr val="0D0D0D"/>
                </a:solidFill>
                <a:latin typeface="Times New Roman"/>
                <a:cs typeface="Times New Roman"/>
              </a:rPr>
              <a:t>=IFS(Z30&gt;=5,"VERY </a:t>
            </a:r>
            <a:r>
              <a:rPr sz="4200" spc="18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4200" spc="420" dirty="0">
                <a:solidFill>
                  <a:srgbClr val="0D0D0D"/>
                </a:solidFill>
                <a:latin typeface="Times New Roman"/>
                <a:cs typeface="Times New Roman"/>
              </a:rPr>
              <a:t>H</a:t>
            </a:r>
            <a:r>
              <a:rPr sz="4200" spc="215" dirty="0">
                <a:solidFill>
                  <a:srgbClr val="0D0D0D"/>
                </a:solidFill>
                <a:latin typeface="Times New Roman"/>
                <a:cs typeface="Times New Roman"/>
              </a:rPr>
              <a:t>I</a:t>
            </a:r>
            <a:r>
              <a:rPr sz="4200" spc="420" dirty="0">
                <a:solidFill>
                  <a:srgbClr val="0D0D0D"/>
                </a:solidFill>
                <a:latin typeface="Times New Roman"/>
                <a:cs typeface="Times New Roman"/>
              </a:rPr>
              <a:t>GH</a:t>
            </a:r>
            <a:r>
              <a:rPr sz="4200" spc="-10" dirty="0">
                <a:solidFill>
                  <a:srgbClr val="0D0D0D"/>
                </a:solidFill>
                <a:latin typeface="Times New Roman"/>
                <a:cs typeface="Times New Roman"/>
              </a:rPr>
              <a:t>"</a:t>
            </a:r>
            <a:r>
              <a:rPr sz="4200" spc="85" dirty="0">
                <a:solidFill>
                  <a:srgbClr val="0D0D0D"/>
                </a:solidFill>
                <a:latin typeface="Times New Roman"/>
                <a:cs typeface="Times New Roman"/>
              </a:rPr>
              <a:t>,</a:t>
            </a:r>
            <a:r>
              <a:rPr sz="4200" spc="235" dirty="0">
                <a:solidFill>
                  <a:srgbClr val="0D0D0D"/>
                </a:solidFill>
                <a:latin typeface="Times New Roman"/>
                <a:cs typeface="Times New Roman"/>
              </a:rPr>
              <a:t>Z</a:t>
            </a:r>
            <a:r>
              <a:rPr sz="4200" dirty="0">
                <a:solidFill>
                  <a:srgbClr val="0D0D0D"/>
                </a:solidFill>
                <a:latin typeface="Times New Roman"/>
                <a:cs typeface="Times New Roman"/>
              </a:rPr>
              <a:t>3</a:t>
            </a:r>
            <a:r>
              <a:rPr sz="4200" spc="215" dirty="0">
                <a:solidFill>
                  <a:srgbClr val="0D0D0D"/>
                </a:solidFill>
                <a:latin typeface="Times New Roman"/>
                <a:cs typeface="Times New Roman"/>
              </a:rPr>
              <a:t>0&gt;</a:t>
            </a:r>
            <a:r>
              <a:rPr sz="4200" spc="430" dirty="0">
                <a:solidFill>
                  <a:srgbClr val="0D0D0D"/>
                </a:solidFill>
                <a:latin typeface="Times New Roman"/>
                <a:cs typeface="Times New Roman"/>
              </a:rPr>
              <a:t>=</a:t>
            </a:r>
            <a:r>
              <a:rPr sz="4200" spc="-5" dirty="0">
                <a:solidFill>
                  <a:srgbClr val="0D0D0D"/>
                </a:solidFill>
                <a:latin typeface="Times New Roman"/>
                <a:cs typeface="Times New Roman"/>
              </a:rPr>
              <a:t>4"</a:t>
            </a:r>
            <a:r>
              <a:rPr sz="4200" spc="420" dirty="0">
                <a:solidFill>
                  <a:srgbClr val="0D0D0D"/>
                </a:solidFill>
                <a:latin typeface="Times New Roman"/>
                <a:cs typeface="Times New Roman"/>
              </a:rPr>
              <a:t>H</a:t>
            </a:r>
            <a:r>
              <a:rPr sz="4200" spc="215" dirty="0">
                <a:solidFill>
                  <a:srgbClr val="0D0D0D"/>
                </a:solidFill>
                <a:latin typeface="Times New Roman"/>
                <a:cs typeface="Times New Roman"/>
              </a:rPr>
              <a:t>I</a:t>
            </a:r>
            <a:r>
              <a:rPr sz="4200" spc="420" dirty="0">
                <a:solidFill>
                  <a:srgbClr val="0D0D0D"/>
                </a:solidFill>
                <a:latin typeface="Times New Roman"/>
                <a:cs typeface="Times New Roman"/>
              </a:rPr>
              <a:t>GH</a:t>
            </a:r>
            <a:r>
              <a:rPr sz="4200" spc="-10" dirty="0">
                <a:solidFill>
                  <a:srgbClr val="0D0D0D"/>
                </a:solidFill>
                <a:latin typeface="Times New Roman"/>
                <a:cs typeface="Times New Roman"/>
              </a:rPr>
              <a:t>"</a:t>
            </a:r>
            <a:r>
              <a:rPr sz="4200" spc="85" dirty="0">
                <a:solidFill>
                  <a:srgbClr val="0D0D0D"/>
                </a:solidFill>
                <a:latin typeface="Times New Roman"/>
                <a:cs typeface="Times New Roman"/>
              </a:rPr>
              <a:t>,</a:t>
            </a:r>
            <a:r>
              <a:rPr sz="4200" spc="235" dirty="0">
                <a:solidFill>
                  <a:srgbClr val="0D0D0D"/>
                </a:solidFill>
                <a:latin typeface="Times New Roman"/>
                <a:cs typeface="Times New Roman"/>
              </a:rPr>
              <a:t>Z</a:t>
            </a:r>
            <a:r>
              <a:rPr sz="4200" spc="140" dirty="0">
                <a:solidFill>
                  <a:srgbClr val="0D0D0D"/>
                </a:solidFill>
                <a:latin typeface="Times New Roman"/>
                <a:cs typeface="Times New Roman"/>
              </a:rPr>
              <a:t>30&gt;</a:t>
            </a:r>
            <a:r>
              <a:rPr sz="4200" spc="430" dirty="0">
                <a:solidFill>
                  <a:srgbClr val="0D0D0D"/>
                </a:solidFill>
                <a:latin typeface="Times New Roman"/>
                <a:cs typeface="Times New Roman"/>
              </a:rPr>
              <a:t>=</a:t>
            </a:r>
            <a:r>
              <a:rPr sz="4200" spc="-5" dirty="0">
                <a:solidFill>
                  <a:srgbClr val="0D0D0D"/>
                </a:solidFill>
                <a:latin typeface="Times New Roman"/>
                <a:cs typeface="Times New Roman"/>
              </a:rPr>
              <a:t>3"</a:t>
            </a:r>
            <a:r>
              <a:rPr sz="4200" spc="325" dirty="0">
                <a:solidFill>
                  <a:srgbClr val="0D0D0D"/>
                </a:solidFill>
                <a:latin typeface="Times New Roman"/>
                <a:cs typeface="Times New Roman"/>
              </a:rPr>
              <a:t>ME</a:t>
            </a:r>
            <a:r>
              <a:rPr sz="4200" spc="420" dirty="0">
                <a:solidFill>
                  <a:srgbClr val="0D0D0D"/>
                </a:solidFill>
                <a:latin typeface="Times New Roman"/>
                <a:cs typeface="Times New Roman"/>
              </a:rPr>
              <a:t>D</a:t>
            </a:r>
            <a:r>
              <a:rPr sz="4200" spc="-10" dirty="0">
                <a:solidFill>
                  <a:srgbClr val="0D0D0D"/>
                </a:solidFill>
                <a:latin typeface="Times New Roman"/>
                <a:cs typeface="Times New Roman"/>
              </a:rPr>
              <a:t>"</a:t>
            </a:r>
            <a:r>
              <a:rPr sz="4200" spc="85" dirty="0">
                <a:solidFill>
                  <a:srgbClr val="0D0D0D"/>
                </a:solidFill>
                <a:latin typeface="Times New Roman"/>
                <a:cs typeface="Times New Roman"/>
              </a:rPr>
              <a:t>,</a:t>
            </a:r>
            <a:r>
              <a:rPr sz="4200" spc="-10" dirty="0">
                <a:solidFill>
                  <a:srgbClr val="0D0D0D"/>
                </a:solidFill>
                <a:latin typeface="Times New Roman"/>
                <a:cs typeface="Times New Roman"/>
              </a:rPr>
              <a:t>"</a:t>
            </a:r>
            <a:r>
              <a:rPr sz="4200" spc="235" dirty="0">
                <a:solidFill>
                  <a:srgbClr val="0D0D0D"/>
                </a:solidFill>
                <a:latin typeface="Times New Roman"/>
                <a:cs typeface="Times New Roman"/>
              </a:rPr>
              <a:t>T</a:t>
            </a:r>
            <a:r>
              <a:rPr sz="4200" spc="434" dirty="0">
                <a:solidFill>
                  <a:srgbClr val="0D0D0D"/>
                </a:solidFill>
                <a:latin typeface="Times New Roman"/>
                <a:cs typeface="Times New Roman"/>
              </a:rPr>
              <a:t>R</a:t>
            </a:r>
            <a:r>
              <a:rPr sz="4200" spc="420" dirty="0">
                <a:solidFill>
                  <a:srgbClr val="0D0D0D"/>
                </a:solidFill>
                <a:latin typeface="Times New Roman"/>
                <a:cs typeface="Times New Roman"/>
              </a:rPr>
              <a:t>U</a:t>
            </a:r>
            <a:r>
              <a:rPr sz="4200" spc="235" dirty="0">
                <a:solidFill>
                  <a:srgbClr val="0D0D0D"/>
                </a:solidFill>
                <a:latin typeface="Times New Roman"/>
                <a:cs typeface="Times New Roman"/>
              </a:rPr>
              <a:t>E</a:t>
            </a:r>
            <a:r>
              <a:rPr sz="4200" spc="-10" dirty="0">
                <a:solidFill>
                  <a:srgbClr val="0D0D0D"/>
                </a:solidFill>
                <a:latin typeface="Times New Roman"/>
                <a:cs typeface="Times New Roman"/>
              </a:rPr>
              <a:t>"</a:t>
            </a:r>
            <a:r>
              <a:rPr sz="4200" spc="85" dirty="0">
                <a:solidFill>
                  <a:srgbClr val="0D0D0D"/>
                </a:solidFill>
                <a:latin typeface="Times New Roman"/>
                <a:cs typeface="Times New Roman"/>
              </a:rPr>
              <a:t>,</a:t>
            </a:r>
            <a:r>
              <a:rPr sz="4200" spc="-10" dirty="0">
                <a:solidFill>
                  <a:srgbClr val="0D0D0D"/>
                </a:solidFill>
                <a:latin typeface="Times New Roman"/>
                <a:cs typeface="Times New Roman"/>
              </a:rPr>
              <a:t>"  </a:t>
            </a:r>
            <a:r>
              <a:rPr sz="4200" spc="155" dirty="0">
                <a:solidFill>
                  <a:srgbClr val="0D0D0D"/>
                </a:solidFill>
                <a:latin typeface="Times New Roman"/>
                <a:cs typeface="Times New Roman"/>
              </a:rPr>
              <a:t>LOW"</a:t>
            </a:r>
            <a:endParaRPr sz="42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6877726" y="9707554"/>
            <a:ext cx="298450" cy="269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z="1650" dirty="0">
                <a:solidFill>
                  <a:srgbClr val="2D936A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</a:pPr>
              <a:t>9</a:t>
            </a:fld>
            <a:endParaRPr sz="16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Words>509</Words>
  <Application>Microsoft Office PowerPoint</Application>
  <PresentationFormat>Custom</PresentationFormat>
  <Paragraphs>111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loyee Data Analysis using Excel</vt:lpstr>
      <vt:lpstr>Slide 2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Slide 9</vt:lpstr>
      <vt:lpstr>MODELLING</vt:lpstr>
      <vt:lpstr>Pivot table</vt:lpstr>
      <vt:lpstr>RESULT</vt:lpstr>
      <vt:lpstr>Pie chart for hBPCighCCDlRevEeW  l pMeSC rfoNErL maPL  nce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f9046295-692f-4c14-a802-ac87b0cae185.pptx</dc:title>
  <dc:creator>Yuvasri Gnanakumar</dc:creator>
  <cp:keywords>DAGPIN8GmVw,BAFs1yEGmfQ</cp:keywords>
  <cp:lastModifiedBy>Subramani</cp:lastModifiedBy>
  <cp:revision>3</cp:revision>
  <dcterms:created xsi:type="dcterms:W3CDTF">2024-08-29T23:55:50Z</dcterms:created>
  <dcterms:modified xsi:type="dcterms:W3CDTF">2024-08-30T13:28:50Z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2024-08-28T00:00:00Z</vt:filetime>
  </property>
  <property fmtid="{D5CDD505-2E9C-101B-9397-08002B2CF9AE}" pid="3" name="Creator">
    <vt:lpwstr>Canva</vt:lpwstr>
  </property>
  <property fmtid="{D5CDD505-2E9C-101B-9397-08002B2CF9AE}" pid="4" name="LastSaved">
    <vt:filetime>2024-08-29T00:00:00Z</vt:filetime>
  </property>
</Properties>
</file>