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641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SANGEETHA P</a:t>
            </a:r>
          </a:p>
          <a:p>
            <a:r>
              <a:rPr lang="en-US" sz="2400" b="1" dirty="0"/>
              <a:t>REGISTER NO:312220833</a:t>
            </a:r>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031325"/>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from Topeka.</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a:t>
            </a:r>
            <a:r>
              <a:rPr lang="en-US" dirty="0" err="1"/>
              <a:t>salarys</a:t>
            </a:r>
            <a:r>
              <a:rPr lang="en-US" dirty="0"/>
              <a:t> from different regions.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3970318"/>
          </a:xfrm>
          <a:prstGeom prst="rect">
            <a:avLst/>
          </a:prstGeom>
          <a:noFill/>
        </p:spPr>
        <p:txBody>
          <a:bodyPr wrap="square" rtlCol="0">
            <a:spAutoFit/>
          </a:bodyPr>
          <a:lstStyle/>
          <a:p>
            <a:r>
              <a:rPr lang="en-US" dirty="0"/>
              <a:t>It has</a:t>
            </a:r>
          </a:p>
          <a:p>
            <a:pPr marL="285750" indent="-285750">
              <a:buFont typeface="Wingdings" panose="05000000000000000000" pitchFamily="2" charset="2"/>
              <a:buChar char="v"/>
            </a:pPr>
            <a:r>
              <a:rPr lang="en-US" dirty="0"/>
              <a:t>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names.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ages.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weight.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whereabout.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salary.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salary levels.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335</TotalTime>
  <Words>543</Words>
  <Application>Microsoft Office PowerPoint</Application>
  <PresentationFormat>Widescreen</PresentationFormat>
  <Paragraphs>102</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Niyamathulla A G</cp:lastModifiedBy>
  <cp:revision>22</cp:revision>
  <dcterms:created xsi:type="dcterms:W3CDTF">2024-03-29T15:07:22Z</dcterms:created>
  <dcterms:modified xsi:type="dcterms:W3CDTF">2024-08-31T17:50:01Z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