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73"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ha28092004@gmail.com" initials="" lastIdx="1" clrIdx="0">
    <p:extLst>
      <p:ext uri="{19B8F6BF-5375-455C-9EA6-DF929625EA0E}">
        <p15:presenceInfo xmlns:p15="http://schemas.microsoft.com/office/powerpoint/2012/main" userId="b08330d29a6dc8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30E-D441-AC0A-FD4BFBDF6D8A}"/>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30E-D441-AC0A-FD4BFBDF6D8A}"/>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530E-D441-AC0A-FD4BFBDF6D8A}"/>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30E-D441-AC0A-FD4BFBDF6D8A}"/>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7432" y="3426292"/>
            <a:ext cx="8610600" cy="1938992"/>
          </a:xfrm>
          <a:prstGeom prst="rect">
            <a:avLst/>
          </a:prstGeom>
          <a:noFill/>
        </p:spPr>
        <p:txBody>
          <a:bodyPr wrap="square" rtlCol="0">
            <a:spAutoFit/>
          </a:bodyPr>
          <a:lstStyle/>
          <a:p>
            <a:r>
              <a:rPr lang="en-US" sz="2400" dirty="0"/>
              <a:t>STUDENT NAME: SANGEETHA.M</a:t>
            </a:r>
          </a:p>
          <a:p>
            <a:r>
              <a:rPr lang="en-US" sz="2400" dirty="0"/>
              <a:t>REGISTER NO:312210051(</a:t>
            </a:r>
            <a:r>
              <a:rPr lang="en-GB" sz="2400" b="0" i="0" dirty="0">
                <a:solidFill>
                  <a:schemeClr val="bg2">
                    <a:lumMod val="10000"/>
                  </a:schemeClr>
                </a:solidFill>
                <a:effectLst/>
                <a:latin typeface="Arial" panose="020B0604020202020204" pitchFamily="34" charset="0"/>
              </a:rPr>
              <a:t>asunm1363312210051</a:t>
            </a:r>
            <a:r>
              <a:rPr lang="en-US" sz="2400" b="0" i="0" dirty="0">
                <a:solidFill>
                  <a:schemeClr val="bg2">
                    <a:lumMod val="10000"/>
                  </a:schemeClr>
                </a:solidFill>
                <a:effectLst/>
                <a:latin typeface="Arial" panose="020B0604020202020204" pitchFamily="34" charset="0"/>
              </a:rPr>
              <a:t>)</a:t>
            </a:r>
            <a:endParaRPr lang="en-US" sz="2400" dirty="0">
              <a:solidFill>
                <a:schemeClr val="bg2">
                  <a:lumMod val="10000"/>
                </a:schemeClr>
              </a:solidFill>
            </a:endParaRPr>
          </a:p>
          <a:p>
            <a:r>
              <a:rPr lang="en-US" sz="2400" dirty="0"/>
              <a:t>DEPARTMENT:B.COM.(GENERAL)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35D9845-38B6-8715-8706-026B840D5FC3}"/>
              </a:ext>
            </a:extLst>
          </p:cNvPr>
          <p:cNvGraphicFramePr>
            <a:graphicFrameLocks/>
          </p:cNvGraphicFramePr>
          <p:nvPr>
            <p:extLst>
              <p:ext uri="{D42A27DB-BD31-4B8C-83A1-F6EECF244321}">
                <p14:modId xmlns:p14="http://schemas.microsoft.com/office/powerpoint/2010/main" val="1242428642"/>
              </p:ext>
            </p:extLst>
          </p:nvPr>
        </p:nvGraphicFramePr>
        <p:xfrm>
          <a:off x="2034418" y="1443019"/>
          <a:ext cx="6233363" cy="39195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C2500ED5-6F8C-0B44-06B7-3023647AD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606" y="3429000"/>
            <a:ext cx="5269676" cy="3135828"/>
          </a:xfrm>
          <a:prstGeom prst="rect">
            <a:avLst/>
          </a:prstGeom>
        </p:spPr>
      </p:pic>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3CE1FD44-A50A-F5BE-EC2D-127C33647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525" y="3070098"/>
            <a:ext cx="3810000" cy="3273552"/>
          </a:xfrm>
          <a:prstGeom prst="rect">
            <a:avLst/>
          </a:prstGeom>
        </p:spPr>
      </p:pic>
    </p:spTree>
    <p:extLst>
      <p:ext uri="{BB962C8B-B14F-4D97-AF65-F5344CB8AC3E}">
        <p14:creationId xmlns:p14="http://schemas.microsoft.com/office/powerpoint/2010/main" val="11418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sangeetha28092004@gmail.com</cp:lastModifiedBy>
  <cp:revision>30</cp:revision>
  <dcterms:created xsi:type="dcterms:W3CDTF">2024-03-29T15:07:22Z</dcterms:created>
  <dcterms:modified xsi:type="dcterms:W3CDTF">2024-08-26T12:31:50Z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