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dba010e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dba010e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8d3ca34b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8d3ca34b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8d3ca34b1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8d3ca34b1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8d3ca34b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8d3ca34b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dba010e2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dba010e2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8d3ca34b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8d3ca34b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dd67d56d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dd67d56d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8d3ca34b1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8d3ca34b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8d3ca34b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8d3ca34b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dba010e2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dba010e2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dba010e2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dba010e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8d3ca34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8d3ca34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dba010e2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dba010e2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85850" y="887975"/>
            <a:ext cx="8118600" cy="16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IC pin Detection 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By Arduino.</a:t>
            </a:r>
            <a:endParaRPr sz="5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58975" y="3957750"/>
            <a:ext cx="3246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Sangeetha M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632450" y="3587875"/>
            <a:ext cx="53679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Guidance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Nagaveni S</a:t>
            </a:r>
            <a:endParaRPr/>
          </a:p>
        </p:txBody>
      </p: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1939975" y="2036050"/>
            <a:ext cx="493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ARDUINO CODE DEMO</a:t>
            </a:r>
            <a:endParaRPr b="1" sz="3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911275" y="369450"/>
            <a:ext cx="71436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ld Standard TT"/>
              <a:buChar char="●"/>
            </a:pPr>
            <a:r>
              <a:rPr b="1" lang="en" sz="3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Form the arduino code output from the Serial monitor we are connecting the arduino to CoolTerm software. </a:t>
            </a:r>
            <a:endParaRPr b="1" sz="3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ld Standard TT"/>
              <a:buChar char="●"/>
            </a:pPr>
            <a:r>
              <a:rPr b="1" lang="en" sz="3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CoolTerm software is a open software tool where it will convert the output in the serial monitor to any format. </a:t>
            </a:r>
            <a:endParaRPr b="1" sz="3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2161350" y="1839425"/>
            <a:ext cx="482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Taking To CoolTerm Software…..</a:t>
            </a:r>
            <a:r>
              <a:rPr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468250" y="856125"/>
            <a:ext cx="7632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ld Standard TT"/>
              <a:buChar char="●"/>
            </a:pPr>
            <a:r>
              <a:rPr b="1" lang="en" sz="3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From this software we are saving the output in the testfile.txt format.</a:t>
            </a:r>
            <a:endParaRPr b="1" sz="3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ld Standard TT"/>
              <a:buChar char="●"/>
            </a:pPr>
            <a:r>
              <a:rPr b="1" lang="en" sz="3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From this testfile.txt format we are running python code where it will draw the IC’s and its connection.</a:t>
            </a:r>
            <a:endParaRPr b="1" sz="3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2109825" y="58550"/>
            <a:ext cx="482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Output of One IC Connection </a:t>
            </a:r>
            <a:endParaRPr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303638" y="4473175"/>
            <a:ext cx="4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Taking Inputs and showing results in CoolTerm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5050"/>
            <a:ext cx="4500214" cy="355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4958788" y="4473175"/>
            <a:ext cx="36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Image of one Ic after running in the python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027" y="765050"/>
            <a:ext cx="3990925" cy="35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2109825" y="58550"/>
            <a:ext cx="482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Output of Two IC Connection </a:t>
            </a:r>
            <a:endParaRPr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303638" y="4473175"/>
            <a:ext cx="4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Taking Inputs and showing results in CoolTerm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4958788" y="4473175"/>
            <a:ext cx="36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Image of two Ic after running in the python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5050"/>
            <a:ext cx="4360695" cy="35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450" y="765050"/>
            <a:ext cx="4326101" cy="35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6572625" y="4561675"/>
            <a:ext cx="219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 SANGEETHA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200020053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785375" y="1504025"/>
            <a:ext cx="2988600" cy="12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636900" y="260725"/>
            <a:ext cx="4391400" cy="44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STATEMENT..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770000" y="448925"/>
            <a:ext cx="5604000" cy="4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STATEMENT</a:t>
            </a:r>
            <a:endParaRPr sz="2400"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615325" y="1872850"/>
            <a:ext cx="7586700" cy="19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When  we have a complex circuit on the breadboard and we want to debug the circuit by using the multimeter…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 will be difficult for us to detect where the connection gone wrong…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 here I came with the solution where we can easily detect where the connection is gone wrong or which pins of the IC is connected…..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5160450" y="4337575"/>
            <a:ext cx="381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Digital Trainer Kit</a:t>
            </a:r>
            <a:endParaRPr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913" y="433300"/>
            <a:ext cx="3478325" cy="375709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47625" y="614500"/>
            <a:ext cx="3698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A Digital Trainer Kit(DTK) is an instructional instrument that teaches students the fundamentals of digital electronics through the use of a microcontroller. It teaches students how to create and simulate circuits using breadboards. It serves as a learning tool for engineering students.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115050" y="1057450"/>
            <a:ext cx="19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75" y="824700"/>
            <a:ext cx="4243706" cy="283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4526275" y="1843238"/>
            <a:ext cx="663600" cy="7974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175" y="824700"/>
            <a:ext cx="3572026" cy="283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99975" y="3942250"/>
            <a:ext cx="29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Arduino UNO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776200" y="3975425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Digital Trainer Kit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90250" y="526350"/>
            <a:ext cx="5289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Yes!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 are going to use the Digital Trainer Kit with Arduino UNO…..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77050" y="1915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DTK With Arduino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 of now I am using BreadBoard for the connection.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526350"/>
            <a:ext cx="5604000" cy="4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Working Of The Arduino</a:t>
            </a:r>
            <a:endParaRPr sz="2400"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490250" y="1762225"/>
            <a:ext cx="7586700" cy="19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arduino will power </a:t>
            </a:r>
            <a:r>
              <a:rPr lang="en" sz="2400"/>
              <a:t>the IC’s.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will detect </a:t>
            </a:r>
            <a:r>
              <a:rPr lang="en" sz="2400"/>
              <a:t>whether</a:t>
            </a:r>
            <a:r>
              <a:rPr lang="en" sz="2400"/>
              <a:t> the IC pins are High or Low of the connection.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will also detect whether there is interconnection between the IC’s.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23875" y="482100"/>
            <a:ext cx="8061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25" y="804038"/>
            <a:ext cx="6858000" cy="35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1008800" y="181400"/>
            <a:ext cx="637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Connection between Arduino and IC pins</a:t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