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9" d="100"/>
          <a:sy n="49" d="100"/>
        </p:scale>
        <p:origin x="-223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8" y="3321887"/>
            <a:ext cx="6423025" cy="22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475" y="6059593"/>
            <a:ext cx="5289550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5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43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27341" y="668338"/>
            <a:ext cx="1405036" cy="14225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230" y="668338"/>
            <a:ext cx="4089169" cy="14225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9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2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11" y="6871501"/>
            <a:ext cx="6423025" cy="212382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11" y="4532321"/>
            <a:ext cx="6423025" cy="233917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9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234" y="3891211"/>
            <a:ext cx="2747103" cy="11002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5278" y="3891211"/>
            <a:ext cx="2747103" cy="11002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428233"/>
            <a:ext cx="6800850" cy="178223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2393640"/>
            <a:ext cx="3338766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825" y="3391194"/>
            <a:ext cx="3338766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597" y="2393640"/>
            <a:ext cx="3340078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597" y="3391194"/>
            <a:ext cx="3340078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7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74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7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6" y="425757"/>
            <a:ext cx="2486036" cy="1811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384" y="425759"/>
            <a:ext cx="4224293" cy="91265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826" y="2237698"/>
            <a:ext cx="2486036" cy="73145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9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127" y="7485381"/>
            <a:ext cx="4533900" cy="8836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1127" y="955475"/>
            <a:ext cx="4533900" cy="6416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127" y="8369072"/>
            <a:ext cx="4533900" cy="12549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26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428233"/>
            <a:ext cx="6800850" cy="178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2495128"/>
            <a:ext cx="6800850" cy="705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826" y="9911202"/>
            <a:ext cx="176318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04" y="9911202"/>
            <a:ext cx="2392892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493" y="9911202"/>
            <a:ext cx="176318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24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51100"/>
            <a:ext cx="7556500" cy="472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255138" y="1258014"/>
            <a:ext cx="90719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SALES FORCE DEVELOPER</a:t>
            </a:r>
            <a:endParaRPr lang="en-US" sz="2800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271" y="2049281"/>
            <a:ext cx="63059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WORKFORCE ADMINISTRATOR SOLUTION</a:t>
            </a:r>
            <a:endParaRPr lang="en-US" sz="2400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157795"/>
            <a:ext cx="329288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</a:p>
          <a:p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MALAR.M</a:t>
            </a:r>
          </a:p>
          <a:p>
            <a:r>
              <a:rPr lang="en-US" sz="2800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PRAMILA.G</a:t>
            </a:r>
          </a:p>
          <a:p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SANGEETHA.N</a:t>
            </a:r>
          </a:p>
          <a:p>
            <a:r>
              <a:rPr lang="en-US" sz="2800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SHALINI.M</a:t>
            </a:r>
            <a:endParaRPr lang="en-US" sz="2800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25247" y="7772808"/>
            <a:ext cx="4761112" cy="16927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600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MENTOR – KARTHICK.K.A</a:t>
            </a:r>
          </a:p>
          <a:p>
            <a:r>
              <a:rPr lang="en-US" sz="26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 –</a:t>
            </a:r>
            <a:r>
              <a:rPr lang="en-US" sz="2600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KARTHICK.K.A</a:t>
            </a:r>
            <a:endParaRPr lang="en-US" sz="26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EVALUATOR - </a:t>
            </a:r>
            <a:r>
              <a:rPr lang="en-US" sz="2600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KARTHICK.K.A</a:t>
            </a:r>
          </a:p>
          <a:p>
            <a:pPr algn="ctr"/>
            <a:endParaRPr lang="en-US" sz="2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13558"/>
            <a:ext cx="7556500" cy="40662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07842"/>
            <a:ext cx="7556500" cy="40775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83637"/>
            <a:ext cx="7556500" cy="43261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68472"/>
            <a:ext cx="7556500" cy="41565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64231"/>
            <a:ext cx="7556500" cy="39649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24859"/>
            <a:ext cx="7556500" cy="40436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81984"/>
            <a:ext cx="7556500" cy="43293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64231"/>
            <a:ext cx="7556500" cy="39649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85235"/>
            <a:ext cx="7556500" cy="4122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85235"/>
            <a:ext cx="7556500" cy="4122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41930"/>
            <a:ext cx="7556500" cy="420941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07842"/>
            <a:ext cx="7556500" cy="40775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07842"/>
            <a:ext cx="7556500" cy="40775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98698"/>
            <a:ext cx="7556500" cy="40960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75965"/>
            <a:ext cx="7556500" cy="414134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75965"/>
            <a:ext cx="7556500" cy="41413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07842"/>
            <a:ext cx="7556500" cy="40775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07842"/>
            <a:ext cx="7556500" cy="407758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30447"/>
            <a:ext cx="7556500" cy="403237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98698"/>
            <a:ext cx="7556500" cy="40960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98698"/>
            <a:ext cx="7556500" cy="4096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28848"/>
            <a:ext cx="7556500" cy="42357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75965"/>
            <a:ext cx="7556500" cy="41413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92528"/>
            <a:ext cx="7556500" cy="43084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43910"/>
            <a:ext cx="7556500" cy="40057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07842"/>
            <a:ext cx="7556500" cy="40775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89224"/>
            <a:ext cx="7556500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41930"/>
            <a:ext cx="7556500" cy="42094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58947"/>
            <a:ext cx="7556500" cy="41753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21</Words>
  <Application>Microsoft Office PowerPoint</Application>
  <PresentationFormat>Custom</PresentationFormat>
  <Paragraphs>10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2</cp:revision>
  <dcterms:created xsi:type="dcterms:W3CDTF">2023-10-30T21:51:20Z</dcterms:created>
  <dcterms:modified xsi:type="dcterms:W3CDTF">2023-10-30T22:10:07Z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2023-10-31T00:00:00Z</vt:filetime>
  </property>
  <property fmtid="{D5CDD505-2E9C-101B-9397-08002B2CF9AE}" pid="3" name="LastSaved">
    <vt:filetime>2023-10-30T00:00:00Z</vt:filetime>
  </property>
</Properties>
</file>