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6" d="100"/>
          <a:sy n="46" d="100"/>
        </p:scale>
        <p:origin x="-73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cky6\Downloads\Employee_Dataset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(2).xlsx]Sheet1!PivotTable1</c:name>
    <c:fmtId val="-1"/>
  </c:pivotSource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Sheet1!$L$8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Sheet1!$K$9:$K$17</c:f>
              <c:strCache>
                <c:ptCount val="8"/>
                <c:pt idx="0">
                  <c:v>Auckland, New Zealand</c:v>
                </c:pt>
                <c:pt idx="1">
                  <c:v>Chennai, India</c:v>
                </c:pt>
                <c:pt idx="2">
                  <c:v>Columbus, USA</c:v>
                </c:pt>
                <c:pt idx="3">
                  <c:v>Hyderabad, India</c:v>
                </c:pt>
                <c:pt idx="4">
                  <c:v>Remote</c:v>
                </c:pt>
                <c:pt idx="5">
                  <c:v>Seattle, USA</c:v>
                </c:pt>
                <c:pt idx="6">
                  <c:v>Wellington, New Zealand</c:v>
                </c:pt>
                <c:pt idx="7">
                  <c:v>(blank)</c:v>
                </c:pt>
              </c:strCache>
            </c:strRef>
          </c:cat>
          <c:val>
            <c:numRef>
              <c:f>Sheet1!$L$9:$L$17</c:f>
              <c:numCache>
                <c:formatCode>General</c:formatCode>
                <c:ptCount val="8"/>
                <c:pt idx="0">
                  <c:v>23</c:v>
                </c:pt>
                <c:pt idx="1">
                  <c:v>26</c:v>
                </c:pt>
                <c:pt idx="2">
                  <c:v>24</c:v>
                </c:pt>
                <c:pt idx="3">
                  <c:v>34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027584"/>
        <c:axId val="207475840"/>
      </c:barChart>
      <c:catAx>
        <c:axId val="207027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7475840"/>
        <c:crosses val="autoZero"/>
        <c:auto val="1"/>
        <c:lblAlgn val="ctr"/>
        <c:lblOffset val="100"/>
        <c:noMultiLvlLbl val="0"/>
      </c:catAx>
      <c:valAx>
        <c:axId val="207475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702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2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2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2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2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6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0" name="TextBox 13"/>
          <p:cNvSpPr txBox="1"/>
          <p:nvPr/>
        </p:nvSpPr>
        <p:spPr>
          <a:xfrm>
            <a:off x="2554542" y="3314150"/>
            <a:ext cx="86106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NAME:SANGEETHA.R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NO:312200882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DEPARTMENT:B.COM (GENERAL)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COLLEGE:PACHIAYAPPAS COLLEGE FOR WOMEN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3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11" name="TextBox 1048610"/>
          <p:cNvSpPr txBox="1"/>
          <p:nvPr/>
        </p:nvSpPr>
        <p:spPr>
          <a:xfrm>
            <a:off x="203068" y="1181735"/>
            <a:ext cx="7945300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This Pivot Table modeling tool enables users to:- </a:t>
            </a:r>
            <a:endParaRPr lang="en-US" sz="3200" b="1" dirty="0" smtClean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Analyze employee attrition by department, job role, location, tenure, and age- Examine relationships between turnover rate, engagement score, salary, and tenure- Filter data by date range, employee status, and reason for leaving- Drill down into detailed data for specific segments- Refresh data in real-time for up-to-date insights</a:t>
            </a:r>
            <a:endParaRPr lang="en-I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br>
              <a:rPr lang="en-US" dirty="0" smtClean="0"/>
            </a:b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1828800" y="1371600"/>
          <a:ext cx="6477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3"/>
          <p:cNvSpPr txBox="1"/>
          <p:nvPr/>
        </p:nvSpPr>
        <p:spPr>
          <a:xfrm>
            <a:off x="755332" y="1524000"/>
            <a:ext cx="83989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Attrition Analysis using Excel Dashboards has provided actionable insights into the drivers of turnover, high-risk employee segments, and opportunities for improvement. By leveraging data-driven analytics and interactive visualizations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drivers of attrition, including department, job role, tenure, and engagement score.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Uncovered hidden patterns and trends in employee turnover, enabling proactive retention strategies.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4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48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8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0" name="TextBox 22"/>
          <p:cNvSpPr txBox="1"/>
          <p:nvPr/>
        </p:nvSpPr>
        <p:spPr>
          <a:xfrm>
            <a:off x="1217522" y="2123271"/>
            <a:ext cx="8593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 Using Excel Dashboards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5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5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5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6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6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62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6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9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1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66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Box 22"/>
          <p:cNvSpPr txBox="1"/>
          <p:nvPr/>
        </p:nvSpPr>
        <p:spPr>
          <a:xfrm>
            <a:off x="2509807" y="1041533"/>
            <a:ext cx="5029200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6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97162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7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3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74" name="TextBox 1048673"/>
          <p:cNvSpPr txBox="1"/>
          <p:nvPr/>
        </p:nvSpPr>
        <p:spPr>
          <a:xfrm>
            <a:off x="542483" y="2194748"/>
            <a:ext cx="7448992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"As a human resources analyst, I need to identify the key factors contributing to employee attrition in our organization and develop a data-driven approach to visualize and track these trends over time. Using Excel dashboards, I aim to create an interactive and user-friendly tool that enables stakeholders to explore employee turnover rates, understand the reasons behind attrition, and make informed decisions to improve employee retention and reduce turnover costs.</a:t>
            </a:r>
            <a:r>
              <a:rPr lang="en-US" sz="4800" dirty="0" smtClean="0">
                <a:solidFill>
                  <a:srgbClr val="000000"/>
                </a:solidFill>
              </a:rPr>
              <a:t>. 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700420" y="2213909"/>
            <a:ext cx="8005950" cy="3810000"/>
            <a:chOff x="8658225" y="2647950"/>
            <a:chExt cx="3533775" cy="381000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97164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80" name="TextBox 1048679"/>
          <p:cNvSpPr txBox="1"/>
          <p:nvPr/>
        </p:nvSpPr>
        <p:spPr>
          <a:xfrm>
            <a:off x="739775" y="1538269"/>
            <a:ext cx="7528562" cy="310854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Employee attrition is a persistent challenge for organizations, resulting in significant costs, knowledge loss, and decreased productivity. With a growing need to understand and address this issue, our organization seeks to develop a comprehensive employee attrition analysis using Excel dashboards.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86" name="TextBox 1048685"/>
          <p:cNvSpPr txBox="1"/>
          <p:nvPr/>
        </p:nvSpPr>
        <p:spPr>
          <a:xfrm>
            <a:off x="699452" y="1695449"/>
            <a:ext cx="706382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b="1" dirty="0" smtClean="0">
                <a:solidFill>
                  <a:srgbClr val="000000"/>
                </a:solidFill>
              </a:rPr>
              <a:t>HR Analysts</a:t>
            </a:r>
            <a:r>
              <a:rPr lang="en-IN" sz="2800" dirty="0" smtClean="0">
                <a:solidFill>
                  <a:srgbClr val="000000"/>
                </a:solidFill>
              </a:rPr>
              <a:t>: Responsible for analyzing HR data, identifying trends, and developing insights to inform retention strategies.</a:t>
            </a:r>
            <a:endParaRPr lang="en-IN" sz="2800" dirty="0" smtClean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IN" sz="2800" b="1" dirty="0" smtClean="0">
                <a:solidFill>
                  <a:srgbClr val="000000"/>
                </a:solidFill>
              </a:rPr>
              <a:t>HR Managers</a:t>
            </a:r>
            <a:r>
              <a:rPr lang="en-IN" sz="2800" dirty="0" smtClean="0">
                <a:solidFill>
                  <a:srgbClr val="000000"/>
                </a:solidFill>
              </a:rPr>
              <a:t>: Oversee HR operations, develop retention initiatives, and make data-driven decisions.</a:t>
            </a:r>
            <a:endParaRPr lang="en-IN" sz="2800" dirty="0" smtClean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IN" sz="2800" dirty="0" smtClean="0">
                <a:solidFill>
                  <a:srgbClr val="000000"/>
                </a:solidFill>
              </a:rPr>
              <a:t> </a:t>
            </a:r>
            <a:r>
              <a:rPr lang="en-IN" sz="2800" b="1" dirty="0" smtClean="0">
                <a:solidFill>
                  <a:srgbClr val="000000"/>
                </a:solidFill>
              </a:rPr>
              <a:t>Talent Management Teams</a:t>
            </a:r>
            <a:r>
              <a:rPr lang="en-IN" sz="2800" dirty="0" smtClean="0">
                <a:solidFill>
                  <a:srgbClr val="000000"/>
                </a:solidFill>
              </a:rPr>
              <a:t>: Focus on employee development, succession planning, and leadership development.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9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3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9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92" name="TextBox 1048691"/>
          <p:cNvSpPr txBox="1"/>
          <p:nvPr/>
        </p:nvSpPr>
        <p:spPr>
          <a:xfrm>
            <a:off x="2819399" y="1524000"/>
            <a:ext cx="7158458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Data-Driven Insights</a:t>
            </a:r>
            <a:r>
              <a:rPr lang="en-US" sz="2800" dirty="0" smtClean="0">
                <a:solidFill>
                  <a:srgbClr val="000000"/>
                </a:solidFill>
              </a:rPr>
              <a:t>: Gain a deeper understanding of employee attrition drivers and trends.- 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Informed Decision-Making</a:t>
            </a:r>
            <a:r>
              <a:rPr lang="en-US" sz="2800" dirty="0" smtClean="0">
                <a:solidFill>
                  <a:srgbClr val="000000"/>
                </a:solidFill>
              </a:rPr>
              <a:t>: Make strategic decisions about retention initiatives and resource allocation.- 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Cost Savings</a:t>
            </a:r>
            <a:r>
              <a:rPr lang="en-US" sz="2800" dirty="0" smtClean="0">
                <a:solidFill>
                  <a:srgbClr val="000000"/>
                </a:solidFill>
              </a:rPr>
              <a:t>: Reduce turnover costs by identifying areas for improvement.</a:t>
            </a:r>
            <a:endParaRPr lang="en-I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94" name="TextBox 1048693"/>
          <p:cNvSpPr txBox="1"/>
          <p:nvPr/>
        </p:nvSpPr>
        <p:spPr>
          <a:xfrm>
            <a:off x="891695" y="1007745"/>
            <a:ext cx="7490305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Employee ID (Unique identifier)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2. Department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3. Job Role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4. Location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5. Tenure (Length of service)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6. Age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7. Performance Rating (Latest rating)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8. Engagement Score (Latest survey score)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9. Reason for Leaving (Coded categories)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10. Date of Departure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11. Turnover Type (Voluntary/Involuntary)Data Types: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1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22" name="object 8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23" name="TextBox 8"/>
          <p:cNvSpPr txBox="1"/>
          <p:nvPr/>
        </p:nvSpPr>
        <p:spPr>
          <a:xfrm>
            <a:off x="2429065" y="1204847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Visualizations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Intuitive dashboards allowing users to explore attrition trends, drill down into details, and gain insights.</a:t>
            </a:r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Predictive Analytics: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high-risk employees and departments, enabling proactive retention strategies</a:t>
            </a:r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.3. Real-Time Monitoring: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turnover rates, engagement scores, and other key metrics in real-time.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3431</Words>
  <Application>WPS Presentation</Application>
  <PresentationFormat>Custom</PresentationFormat>
  <Paragraphs>108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5</cp:revision>
  <dcterms:created xsi:type="dcterms:W3CDTF">2024-03-24T14:07:00Z</dcterms:created>
  <dcterms:modified xsi:type="dcterms:W3CDTF">2024-09-02T04:20:07Z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0E7CE367EA3C48B890850A638070791C_13</vt:lpwstr>
  </property>
  <property fmtid="{D5CDD505-2E9C-101B-9397-08002B2CF9AE}" pid="5" name="KSOProductBuildVer">
    <vt:lpwstr>1033-12.2.0.17562</vt:lpwstr>
  </property>
</Properties>
</file>