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84" r:id="rId1"/>
  </p:sldMasterIdLst>
  <p:notesMasterIdLst>
    <p:notesMasterId r:id="rId2"/>
  </p:notesMasterIdLst>
  <p:sldIdLst>
    <p:sldId id="264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933988" y="1031930"/>
            <a:ext cx="3102394" cy="505876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CPH2015</dc:creator>
  <dcterms:created xsi:type="dcterms:W3CDTF">2015-05-11T22:30:45Z</dcterms:created>
  <dcterms:modified xsi:type="dcterms:W3CDTF">2023-10-23T02:47:05Z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849570841b774111b819d538da9f5fbd</vt:lpwstr>
  </property>
</Properties>
</file>