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6" r:id="rId3"/>
    <p:sldId id="278" r:id="rId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6966" y="0"/>
            <a:ext cx="7870067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78236" y="0"/>
            <a:ext cx="678752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CPH2015</dc:creator>
  <dcterms:created xsi:type="dcterms:W3CDTF">2015-05-11T22:30:45Z</dcterms:created>
  <dcterms:modified xsi:type="dcterms:W3CDTF">2023-10-17T07:41:20Z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40596e06e0034034a74b90c217d880fa</vt:lpwstr>
  </property>
</Properties>
</file>