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6271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965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790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838200" y="365124"/>
            <a:ext cx="10515600" cy="13255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838200" y="1825625"/>
            <a:ext cx="5181599" cy="43513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172200" y="1825625"/>
            <a:ext cx="5181599" cy="43513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382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038600" y="6356349"/>
            <a:ext cx="411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6106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964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839788" y="457200"/>
            <a:ext cx="3932237" cy="1600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200"/>
              <a:t>Click to edit Master title style</a:t>
            </a:r>
            <a:endParaRPr lang="zh-CN" altLang="en-US" sz="3200"/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183188" y="987425"/>
            <a:ext cx="6172200" cy="48736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200"/>
              <a:t>Click to edit Master text styles</a:t>
            </a:r>
            <a:endParaRPr lang="en-US" altLang="zh-CN" sz="3200"/>
          </a:p>
          <a:p xmlns:a="http://schemas.openxmlformats.org/drawingml/2006/main">
            <a:pPr lvl="1"/>
            <a:r>
              <a:rPr lang="en-US" altLang="zh-CN" sz="2800"/>
              <a:t>Second level</a:t>
            </a:r>
            <a:endParaRPr lang="en-US" altLang="zh-CN" sz="2800"/>
          </a:p>
          <a:p xmlns:a="http://schemas.openxmlformats.org/drawingml/2006/main">
            <a:pPr lvl="2"/>
            <a:r>
              <a:rPr lang="en-US" altLang="zh-CN" sz="2400"/>
              <a:t>Third level</a:t>
            </a:r>
            <a:endParaRPr lang="en-US" altLang="zh-CN" sz="2400"/>
          </a:p>
          <a:p xmlns:a="http://schemas.openxmlformats.org/drawingml/2006/main">
            <a:pPr lvl="3"/>
            <a:r>
              <a:rPr lang="en-US" altLang="zh-CN" sz="2000"/>
              <a:t>Fourth level</a:t>
            </a:r>
            <a:endParaRPr lang="en-US" altLang="zh-CN" sz="2000"/>
          </a:p>
          <a:p xmlns:a="http://schemas.openxmlformats.org/drawingml/2006/main">
            <a:pPr lvl="4"/>
            <a:r>
              <a:rPr lang="en-US" altLang="zh-CN" sz="2000"/>
              <a:t>Fifth level</a:t>
            </a:r>
            <a:endParaRPr lang="zh-CN" altLang="en-US" sz="2000"/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839788" y="2057400"/>
            <a:ext cx="3932237" cy="38115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600"/>
              <a:t>Click to edit Master text styles</a:t>
            </a:r>
            <a:endParaRPr lang="zh-CN" altLang="en-US" sz="1600"/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382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038600" y="6356349"/>
            <a:ext cx="411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6106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9602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839788" y="457200"/>
            <a:ext cx="3932237" cy="1600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200"/>
              <a:t>Click to edit Master title style</a:t>
            </a:r>
            <a:endParaRPr lang="zh-CN" altLang="en-US" sz="3200"/>
          </a:p>
        </p:txBody>
      </p:sp>
      <p:pic>
        <p:nvPicPr>
          <p:cNvPr id="29" name="图片"/>
          <p:cNvPicPr>
            <a:picLocks xmlns:a="http://schemas.openxmlformats.org/drawingml/2006/main" noGrp="1"/>
          </p:cNvPicPr>
          <p:nvPr>
            <p:ph idx="1"/>
          </p:nvPr>
        </p:nvPicPr>
        <p:blipFill>
          <a:blip xmlns:a="http://schemas.openxmlformats.org/drawingml/2006/main"/>
        </p:blipFill>
        <p:spPr>
          <a:xfrm xmlns:a="http://schemas.openxmlformats.org/drawingml/2006/main" rot="0">
            <a:off x="5183188" y="987425"/>
            <a:ext cx="6172200" cy="48736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839788" y="2057400"/>
            <a:ext cx="3932237" cy="38115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600"/>
              <a:t>Click to edit Master text styles</a:t>
            </a:r>
            <a:endParaRPr lang="zh-CN" altLang="en-US" sz="1600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382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038600" y="6356349"/>
            <a:ext cx="411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6106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3427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3677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107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8896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827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6693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5959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016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437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10/17/2023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等线 Light" pitchFamily="0" charset="0"/>
                <a:cs typeface="Lucida Sans"/>
              </a:rPr>
              <a:t>PUBLIC TRANSPORTATION OPTIMIZATION</a:t>
            </a:r>
            <a:endParaRPr lang="zh-CN" altLang="en-US" sz="4400" b="1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等线 Light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5181599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The project will provide a valuable service to both public transportation administrators and riders. It can lead to more efficient and user-friendly transportation systems while also offering opportunities for data analysis and optimization.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  <p:pic>
        <p:nvPicPr>
          <p:cNvPr id="1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67055" y="1330037"/>
            <a:ext cx="5181600" cy="659476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27707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等线 Light" pitchFamily="0" charset="0"/>
                <a:cs typeface="Lucida Sans"/>
              </a:rPr>
              <a:t>COMPONENTS</a:t>
            </a:r>
            <a:endParaRPr lang="zh-CN" altLang="en-US" sz="5400" b="1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等线 Light" pitchFamily="0" charset="0"/>
              <a:cs typeface="Lucida Sans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5181599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HARDWARE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Raspberry Pi board (e.g., Raspberry Pi 3 or 4).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GPS module (e.g., NEO-6M GPS module).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-Mobile data modem (optional for internet connectivity).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Power source for Raspberry Pi.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Vehicle with Raspberry Pi mounted.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body" idx="2"/>
          </p:nvPr>
        </p:nvSpPr>
        <p:spPr>
          <a:xfrm rot="0">
            <a:off x="6172200" y="1825625"/>
            <a:ext cx="5181599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SOFTWARE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Python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Database system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Location tracking libraries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Web frameworks and libraries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Data analysis libraries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Machine learning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Security and privacy tools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41254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839788" y="457200"/>
            <a:ext cx="3932237" cy="6927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等线 Light" pitchFamily="0" charset="0"/>
                <a:cs typeface="Lucida Sans"/>
              </a:rPr>
              <a:t>PYTHON PROGRAM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等线 Light" pitchFamily="0" charset="0"/>
              <a:cs typeface="Lucida Sans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5430981" y="987425"/>
            <a:ext cx="5924406" cy="5413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packet =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gpsd.get_current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()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if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packet.mode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&gt;= 2:  # Check if GPS has a fix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latitude =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packet.lat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longitude =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packet.lon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rider_name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= input("Enter rider's name: ")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# Insert rider's data into the database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db_cursor.execute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("INSERT INTO riders (name, location) VALUES (?, ?)", (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rider_name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, f"{latitude}, {longitude}"))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db_connection.commit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()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print(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f"Location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: {latitude}, {longitude} saved for {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rider_name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}")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except Exception as e: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print(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f"Error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: {e}")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# Close the database connection when done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db_connection.close</a:t>
            </a:r>
            <a:r>
              <a:rPr lang="en-US" altLang="zh-CN" sz="1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()</a:t>
            </a:r>
            <a:endParaRPr lang="zh-CN" altLang="en-US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2"/>
          </p:nvPr>
        </p:nvSpPr>
        <p:spPr>
          <a:xfrm rot="0">
            <a:off x="839788" y="1343891"/>
            <a:ext cx="4078576" cy="5223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import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gpsd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# Connect to the SQLite database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db_connection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= sqlite3.connect('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riders.db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')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db_cursor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=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db_connection.cursor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# Create a table for rider data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db_cursor.execute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('''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CREATE TABLE IF NOT EXISTS riders (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id INTEGER PRIMARY KEY,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name TEXT,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location TEXT,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timestamp DATETIME DEFAULT CURRENT_TIMESTAMP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''')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db_connection.commit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()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while True: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try: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96873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839788" y="457200"/>
            <a:ext cx="9440285" cy="5318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等线 Light" pitchFamily="0" charset="0"/>
                <a:cs typeface="Lucida Sans"/>
              </a:rPr>
              <a:t>WORKING MODULE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等线 Light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2"/>
          </p:nvPr>
        </p:nvSpPr>
        <p:spPr>
          <a:xfrm rot="0">
            <a:off x="839788" y="1149927"/>
            <a:ext cx="9440285" cy="54725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1. Location Tracking: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Utilize GPS or other location tracking technologies to collect real-time data on the buses or vehicles in your public transportation system.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Consider using libraries like `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geopy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` or `GPSD` in Python to gather location data.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2. Rider Database: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Create a database to store information about riders, including their boarding and alighting locations, timestamps, and unique identifiers.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You can use a relational database like SQLite or MySQL, or a NoSQL database like MongoDB.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3. Data Collection: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Develop a data collection system to record when and where riders board and alight from vehicles. You can use sensors or mobile applications for this purpose.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- Integrate the data collected with the rider database.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4. Route Optimization: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Use the location data to optimize bus or vehicle routes. Consider implementing algorithms like Dijkstra's or A* for route planning.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Take into account traffic conditions and real-time location updates to make dynamic adjustments.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5. Real-time Updates: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Create a system to provide real-time updates to riders about the estimated time of arrival (ETA) and any delays.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135696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body" idx="2"/>
          </p:nvPr>
        </p:nvSpPr>
        <p:spPr>
          <a:xfrm rot="0">
            <a:off x="839788" y="263237"/>
            <a:ext cx="10908867" cy="63176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6. Web Interface: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Build a web application that allows riders to access information about bus routes, ETAs, and delays.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Implement a dashboard for administrators to manage and visualize the collected data.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7. Data Analysis: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Analyze the collected data to identify patterns and make data-driven decisions for route optimizations.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Python libraries like Pandas and Matplotlib can help with data analysis and visualization.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8. Machine Learning (Optional):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Implement machine learning models to predict future ridership and optimize routes based on historical data.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9. Security and Privacy: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- Implement security measures to protect rider data and ensure privacy compliance.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10. Documentation and User Manuals: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- Provide clear documentation and user manuals for both administrators and riders on how to use the system.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          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                                                                                                                                                          NAME: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SANGEETHA.k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                                                                                                                                                          REG NO: 610821106070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                                                                                                                                                                    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021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PUBLIC TRANSPORTATION OPTIMIZATION</dc:title>
  <dc:creator>STUDENT</dc:creator>
  <cp:lastModifiedBy>root</cp:lastModifiedBy>
  <cp:revision>1</cp:revision>
  <dcterms:created xsi:type="dcterms:W3CDTF">2023-10-17T05:54:10Z</dcterms:created>
  <dcterms:modified xsi:type="dcterms:W3CDTF">2023-10-17T03:45:46Z</dcterms:modified>
</cp:coreProperties>
</file>