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371600" y="3183395"/>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SANGEETHA.S</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312216195 (asunm1621312216195)</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