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2" r:id="rId5"/>
    <p:sldId id="273" r:id="rId6"/>
    <p:sldId id="274" r:id="rId7"/>
    <p:sldId id="275" r:id="rId8"/>
    <p:sldId id="276" r:id="rId9"/>
    <p:sldId id="277" r:id="rId10"/>
    <p:sldId id="278" r:id="rId11"/>
    <p:sldId id="265" r:id="rId12"/>
    <p:sldId id="27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[Employee_Dataset.xlsx]Sheet1!$E$40:$E$41</c:f>
              <c:strCache>
                <c:ptCount val="2"/>
                <c:pt idx="1">
                  <c:v>69163.39</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cat>
            <c:strRef>
              <c:f>[Employee_Dataset.xlsx]Sheet1!$A$42:$A$58</c:f>
              <c:strCache>
                <c:ptCount val="17"/>
                <c:pt idx="0">
                  <c:v>VT02801</c:v>
                </c:pt>
                <c:pt idx="1">
                  <c:v>SQ01177</c:v>
                </c:pt>
                <c:pt idx="2">
                  <c:v>VT01740</c:v>
                </c:pt>
                <c:pt idx="3">
                  <c:v>TN01876</c:v>
                </c:pt>
                <c:pt idx="4">
                  <c:v>VT02313</c:v>
                </c:pt>
                <c:pt idx="5">
                  <c:v>VT03988</c:v>
                </c:pt>
                <c:pt idx="6">
                  <c:v>TN00227</c:v>
                </c:pt>
                <c:pt idx="7">
                  <c:v>VT01092</c:v>
                </c:pt>
                <c:pt idx="8">
                  <c:v>TN03169</c:v>
                </c:pt>
                <c:pt idx="9">
                  <c:v>SQ01402</c:v>
                </c:pt>
                <c:pt idx="10">
                  <c:v>SQ00360</c:v>
                </c:pt>
                <c:pt idx="11">
                  <c:v>PR02208</c:v>
                </c:pt>
                <c:pt idx="12">
                  <c:v>SQ01637</c:v>
                </c:pt>
                <c:pt idx="13">
                  <c:v>TN03210</c:v>
                </c:pt>
                <c:pt idx="14">
                  <c:v>PR03844</c:v>
                </c:pt>
                <c:pt idx="15">
                  <c:v>VT04093</c:v>
                </c:pt>
                <c:pt idx="16">
                  <c:v>SQ02246</c:v>
                </c:pt>
              </c:strCache>
            </c:strRef>
          </c:cat>
          <c:val>
            <c:numRef>
              <c:f>[Employee_Dataset.xlsx]Sheet1!$E$42:$E$58</c:f>
              <c:numCache>
                <c:formatCode>General</c:formatCode>
                <c:ptCount val="17"/>
                <c:pt idx="0">
                  <c:v>114691.03</c:v>
                </c:pt>
                <c:pt idx="1">
                  <c:v>86556.96</c:v>
                </c:pt>
                <c:pt idx="2">
                  <c:v>31172.77</c:v>
                </c:pt>
                <c:pt idx="3">
                  <c:v>80169.42</c:v>
                </c:pt>
                <c:pt idx="4">
                  <c:v>53949.26</c:v>
                </c:pt>
                <c:pt idx="5">
                  <c:v>58935.92</c:v>
                </c:pt>
                <c:pt idx="6">
                  <c:v>63555.73</c:v>
                </c:pt>
                <c:pt idx="7">
                  <c:v>57419.35</c:v>
                </c:pt>
                <c:pt idx="8">
                  <c:v>67818.14</c:v>
                </c:pt>
                <c:pt idx="9">
                  <c:v>44403.77</c:v>
                </c:pt>
                <c:pt idx="10">
                  <c:v>40753.54</c:v>
                </c:pt>
                <c:pt idx="11">
                  <c:v>102934.09</c:v>
                </c:pt>
                <c:pt idx="12">
                  <c:v>68860.399999999994</c:v>
                </c:pt>
                <c:pt idx="13">
                  <c:v>79567.69</c:v>
                </c:pt>
                <c:pt idx="14">
                  <c:v>35943.620000000003</c:v>
                </c:pt>
                <c:pt idx="15">
                  <c:v>116767.63</c:v>
                </c:pt>
                <c:pt idx="16">
                  <c:v>85455.53</c:v>
                </c:pt>
              </c:numCache>
            </c:numRef>
          </c:val>
          <c:extLst>
            <c:ext xmlns:c16="http://schemas.microsoft.com/office/drawing/2014/chart" uri="{C3380CC4-5D6E-409C-BE32-E72D297353CC}">
              <c16:uniqueId val="{00000000-2090-8940-9346-0249DFAF1F57}"/>
            </c:ext>
          </c:extLst>
        </c:ser>
        <c:ser>
          <c:idx val="1"/>
          <c:order val="1"/>
          <c:tx>
            <c:strRef>
              <c:f>[Employee_Dataset.xlsx]Sheet1!$F$40:$F$41</c:f>
              <c:strCache>
                <c:ptCount val="2"/>
                <c:pt idx="1">
                  <c:v>43397</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cat>
            <c:strRef>
              <c:f>[Employee_Dataset.xlsx]Sheet1!$A$42:$A$58</c:f>
              <c:strCache>
                <c:ptCount val="17"/>
                <c:pt idx="0">
                  <c:v>VT02801</c:v>
                </c:pt>
                <c:pt idx="1">
                  <c:v>SQ01177</c:v>
                </c:pt>
                <c:pt idx="2">
                  <c:v>VT01740</c:v>
                </c:pt>
                <c:pt idx="3">
                  <c:v>TN01876</c:v>
                </c:pt>
                <c:pt idx="4">
                  <c:v>VT02313</c:v>
                </c:pt>
                <c:pt idx="5">
                  <c:v>VT03988</c:v>
                </c:pt>
                <c:pt idx="6">
                  <c:v>TN00227</c:v>
                </c:pt>
                <c:pt idx="7">
                  <c:v>VT01092</c:v>
                </c:pt>
                <c:pt idx="8">
                  <c:v>TN03169</c:v>
                </c:pt>
                <c:pt idx="9">
                  <c:v>SQ01402</c:v>
                </c:pt>
                <c:pt idx="10">
                  <c:v>SQ00360</c:v>
                </c:pt>
                <c:pt idx="11">
                  <c:v>PR02208</c:v>
                </c:pt>
                <c:pt idx="12">
                  <c:v>SQ01637</c:v>
                </c:pt>
                <c:pt idx="13">
                  <c:v>TN03210</c:v>
                </c:pt>
                <c:pt idx="14">
                  <c:v>PR03844</c:v>
                </c:pt>
                <c:pt idx="15">
                  <c:v>VT04093</c:v>
                </c:pt>
                <c:pt idx="16">
                  <c:v>SQ02246</c:v>
                </c:pt>
              </c:strCache>
            </c:strRef>
          </c:cat>
          <c:val>
            <c:numRef>
              <c:f>[Employee_Dataset.xlsx]Sheet1!$F$42:$F$58</c:f>
              <c:numCache>
                <c:formatCode>General</c:formatCode>
                <c:ptCount val="17"/>
                <c:pt idx="0">
                  <c:v>0</c:v>
                </c:pt>
                <c:pt idx="1">
                  <c:v>0</c:v>
                </c:pt>
                <c:pt idx="2">
                  <c:v>0</c:v>
                </c:pt>
                <c:pt idx="3">
                  <c:v>0</c:v>
                </c:pt>
                <c:pt idx="4">
                  <c:v>43808</c:v>
                </c:pt>
                <c:pt idx="5">
                  <c:v>0</c:v>
                </c:pt>
                <c:pt idx="6">
                  <c:v>0</c:v>
                </c:pt>
                <c:pt idx="7">
                  <c:v>43305</c:v>
                </c:pt>
                <c:pt idx="8">
                  <c:v>0</c:v>
                </c:pt>
                <c:pt idx="9">
                  <c:v>43416</c:v>
                </c:pt>
                <c:pt idx="10">
                  <c:v>43152</c:v>
                </c:pt>
                <c:pt idx="11">
                  <c:v>0</c:v>
                </c:pt>
                <c:pt idx="12">
                  <c:v>43508</c:v>
                </c:pt>
                <c:pt idx="13">
                  <c:v>43272</c:v>
                </c:pt>
                <c:pt idx="14">
                  <c:v>44078</c:v>
                </c:pt>
                <c:pt idx="15">
                  <c:v>43949</c:v>
                </c:pt>
                <c:pt idx="16">
                  <c:v>43839</c:v>
                </c:pt>
              </c:numCache>
            </c:numRef>
          </c:val>
          <c:extLst>
            <c:ext xmlns:c16="http://schemas.microsoft.com/office/drawing/2014/chart" uri="{C3380CC4-5D6E-409C-BE32-E72D297353CC}">
              <c16:uniqueId val="{00000001-2090-8940-9346-0249DFAF1F57}"/>
            </c:ext>
          </c:extLst>
        </c:ser>
        <c:ser>
          <c:idx val="2"/>
          <c:order val="2"/>
          <c:tx>
            <c:strRef>
              <c:f>[Employee_Dataset.xlsx]Sheet1!$G$40:$G$41</c:f>
              <c:strCache>
                <c:ptCount val="2"/>
                <c:pt idx="1">
                  <c:v>1</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cat>
            <c:strRef>
              <c:f>[Employee_Dataset.xlsx]Sheet1!$A$42:$A$58</c:f>
              <c:strCache>
                <c:ptCount val="17"/>
                <c:pt idx="0">
                  <c:v>VT02801</c:v>
                </c:pt>
                <c:pt idx="1">
                  <c:v>SQ01177</c:v>
                </c:pt>
                <c:pt idx="2">
                  <c:v>VT01740</c:v>
                </c:pt>
                <c:pt idx="3">
                  <c:v>TN01876</c:v>
                </c:pt>
                <c:pt idx="4">
                  <c:v>VT02313</c:v>
                </c:pt>
                <c:pt idx="5">
                  <c:v>VT03988</c:v>
                </c:pt>
                <c:pt idx="6">
                  <c:v>TN00227</c:v>
                </c:pt>
                <c:pt idx="7">
                  <c:v>VT01092</c:v>
                </c:pt>
                <c:pt idx="8">
                  <c:v>TN03169</c:v>
                </c:pt>
                <c:pt idx="9">
                  <c:v>SQ01402</c:v>
                </c:pt>
                <c:pt idx="10">
                  <c:v>SQ00360</c:v>
                </c:pt>
                <c:pt idx="11">
                  <c:v>PR02208</c:v>
                </c:pt>
                <c:pt idx="12">
                  <c:v>SQ01637</c:v>
                </c:pt>
                <c:pt idx="13">
                  <c:v>TN03210</c:v>
                </c:pt>
                <c:pt idx="14">
                  <c:v>PR03844</c:v>
                </c:pt>
                <c:pt idx="15">
                  <c:v>VT04093</c:v>
                </c:pt>
                <c:pt idx="16">
                  <c:v>SQ02246</c:v>
                </c:pt>
              </c:strCache>
            </c:strRef>
          </c:cat>
          <c:val>
            <c:numRef>
              <c:f>[Employee_Dataset.xlsx]Sheet1!$G$42:$G$58</c:f>
              <c:numCache>
                <c:formatCode>General</c:formatCode>
                <c:ptCount val="17"/>
                <c:pt idx="0">
                  <c:v>1</c:v>
                </c:pt>
                <c:pt idx="1">
                  <c:v>1</c:v>
                </c:pt>
                <c:pt idx="2">
                  <c:v>1</c:v>
                </c:pt>
                <c:pt idx="3">
                  <c:v>1</c:v>
                </c:pt>
                <c:pt idx="4">
                  <c:v>1</c:v>
                </c:pt>
                <c:pt idx="5">
                  <c:v>1</c:v>
                </c:pt>
                <c:pt idx="6">
                  <c:v>1</c:v>
                </c:pt>
                <c:pt idx="7">
                  <c:v>1</c:v>
                </c:pt>
                <c:pt idx="8">
                  <c:v>0.6</c:v>
                </c:pt>
                <c:pt idx="9">
                  <c:v>1</c:v>
                </c:pt>
                <c:pt idx="10">
                  <c:v>0.6</c:v>
                </c:pt>
                <c:pt idx="11">
                  <c:v>1</c:v>
                </c:pt>
                <c:pt idx="12">
                  <c:v>0.4</c:v>
                </c:pt>
                <c:pt idx="13">
                  <c:v>1</c:v>
                </c:pt>
                <c:pt idx="14">
                  <c:v>1</c:v>
                </c:pt>
                <c:pt idx="15">
                  <c:v>0.4</c:v>
                </c:pt>
                <c:pt idx="16">
                  <c:v>1</c:v>
                </c:pt>
              </c:numCache>
            </c:numRef>
          </c:val>
          <c:extLst>
            <c:ext xmlns:c16="http://schemas.microsoft.com/office/drawing/2014/chart" uri="{C3380CC4-5D6E-409C-BE32-E72D297353CC}">
              <c16:uniqueId val="{00000002-2090-8940-9346-0249DFAF1F57}"/>
            </c:ext>
          </c:extLst>
        </c:ser>
        <c:ser>
          <c:idx val="3"/>
          <c:order val="3"/>
          <c:tx>
            <c:strRef>
              <c:f>[Employee_Dataset.xlsx]Sheet1!$H$40:$H$41</c:f>
              <c:strCache>
                <c:ptCount val="2"/>
                <c:pt idx="1">
                  <c:v>Permanent</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cat>
            <c:strRef>
              <c:f>[Employee_Dataset.xlsx]Sheet1!$A$42:$A$58</c:f>
              <c:strCache>
                <c:ptCount val="17"/>
                <c:pt idx="0">
                  <c:v>VT02801</c:v>
                </c:pt>
                <c:pt idx="1">
                  <c:v>SQ01177</c:v>
                </c:pt>
                <c:pt idx="2">
                  <c:v>VT01740</c:v>
                </c:pt>
                <c:pt idx="3">
                  <c:v>TN01876</c:v>
                </c:pt>
                <c:pt idx="4">
                  <c:v>VT02313</c:v>
                </c:pt>
                <c:pt idx="5">
                  <c:v>VT03988</c:v>
                </c:pt>
                <c:pt idx="6">
                  <c:v>TN00227</c:v>
                </c:pt>
                <c:pt idx="7">
                  <c:v>VT01092</c:v>
                </c:pt>
                <c:pt idx="8">
                  <c:v>TN03169</c:v>
                </c:pt>
                <c:pt idx="9">
                  <c:v>SQ01402</c:v>
                </c:pt>
                <c:pt idx="10">
                  <c:v>SQ00360</c:v>
                </c:pt>
                <c:pt idx="11">
                  <c:v>PR02208</c:v>
                </c:pt>
                <c:pt idx="12">
                  <c:v>SQ01637</c:v>
                </c:pt>
                <c:pt idx="13">
                  <c:v>TN03210</c:v>
                </c:pt>
                <c:pt idx="14">
                  <c:v>PR03844</c:v>
                </c:pt>
                <c:pt idx="15">
                  <c:v>VT04093</c:v>
                </c:pt>
                <c:pt idx="16">
                  <c:v>SQ02246</c:v>
                </c:pt>
              </c:strCache>
            </c:strRef>
          </c:cat>
          <c:val>
            <c:numRef>
              <c:f>[Employee_Dataset.xlsx]Sheet1!$H$42:$H$58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val>
          <c:extLst>
            <c:ext xmlns:c16="http://schemas.microsoft.com/office/drawing/2014/chart" uri="{C3380CC4-5D6E-409C-BE32-E72D297353CC}">
              <c16:uniqueId val="{00000003-2090-8940-9346-0249DFAF1F57}"/>
            </c:ext>
          </c:extLst>
        </c:ser>
        <c:ser>
          <c:idx val="4"/>
          <c:order val="4"/>
          <c:tx>
            <c:strRef>
              <c:f>[Employee_Dataset.xlsx]Sheet1!$I$40:$I$41</c:f>
              <c:strCache>
                <c:ptCount val="2"/>
                <c:pt idx="1">
                  <c:v>Remote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cat>
            <c:strRef>
              <c:f>[Employee_Dataset.xlsx]Sheet1!$A$42:$A$58</c:f>
              <c:strCache>
                <c:ptCount val="17"/>
                <c:pt idx="0">
                  <c:v>VT02801</c:v>
                </c:pt>
                <c:pt idx="1">
                  <c:v>SQ01177</c:v>
                </c:pt>
                <c:pt idx="2">
                  <c:v>VT01740</c:v>
                </c:pt>
                <c:pt idx="3">
                  <c:v>TN01876</c:v>
                </c:pt>
                <c:pt idx="4">
                  <c:v>VT02313</c:v>
                </c:pt>
                <c:pt idx="5">
                  <c:v>VT03988</c:v>
                </c:pt>
                <c:pt idx="6">
                  <c:v>TN00227</c:v>
                </c:pt>
                <c:pt idx="7">
                  <c:v>VT01092</c:v>
                </c:pt>
                <c:pt idx="8">
                  <c:v>TN03169</c:v>
                </c:pt>
                <c:pt idx="9">
                  <c:v>SQ01402</c:v>
                </c:pt>
                <c:pt idx="10">
                  <c:v>SQ00360</c:v>
                </c:pt>
                <c:pt idx="11">
                  <c:v>PR02208</c:v>
                </c:pt>
                <c:pt idx="12">
                  <c:v>SQ01637</c:v>
                </c:pt>
                <c:pt idx="13">
                  <c:v>TN03210</c:v>
                </c:pt>
                <c:pt idx="14">
                  <c:v>PR03844</c:v>
                </c:pt>
                <c:pt idx="15">
                  <c:v>VT04093</c:v>
                </c:pt>
                <c:pt idx="16">
                  <c:v>SQ02246</c:v>
                </c:pt>
              </c:strCache>
            </c:strRef>
          </c:cat>
          <c:val>
            <c:numRef>
              <c:f>[Employee_Dataset.xlsx]Sheet1!$I$42:$I$58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val>
          <c:extLst>
            <c:ext xmlns:c16="http://schemas.microsoft.com/office/drawing/2014/chart" uri="{C3380CC4-5D6E-409C-BE32-E72D297353CC}">
              <c16:uniqueId val="{00000004-2090-8940-9346-0249DFAF1F5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STDENT NAME:</a:t>
            </a:r>
            <a:r>
              <a:rPr lang="en-IN" sz="2400" dirty="0"/>
              <a:t> K. SANGEETHA</a:t>
            </a:r>
            <a:endParaRPr lang="en-US" sz="2400" dirty="0"/>
          </a:p>
          <a:p>
            <a:r>
              <a:rPr lang="en-US" sz="2400" dirty="0"/>
              <a:t>REGISTER NO:</a:t>
            </a:r>
          </a:p>
          <a:p>
            <a:r>
              <a:rPr lang="en-US" sz="2400" dirty="0"/>
              <a:t>DEPARTMENT:</a:t>
            </a:r>
            <a:r>
              <a:rPr lang="en-IN" sz="2400" dirty="0"/>
              <a:t> B. COM GENERAL</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7102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66EFDFE4-17B3-0365-2BE1-9ACF2A32153E}"/>
              </a:ext>
              <a:ext uri="{147F2762-F138-4A5C-976F-8EAC2B608ADB}">
                <a16:predDERef xmlns:a16="http://schemas.microsoft.com/office/drawing/2014/main" pred="{03E06AB4-9568-04E9-AE23-FE0A195A7067}"/>
              </a:ext>
            </a:extLst>
          </p:cNvPr>
          <p:cNvGraphicFramePr>
            <a:graphicFrameLocks/>
          </p:cNvGraphicFramePr>
          <p:nvPr>
            <p:extLst>
              <p:ext uri="{D42A27DB-BD31-4B8C-83A1-F6EECF244321}">
                <p14:modId xmlns:p14="http://schemas.microsoft.com/office/powerpoint/2010/main" val="3178002397"/>
              </p:ext>
            </p:extLst>
          </p:nvPr>
        </p:nvGraphicFramePr>
        <p:xfrm>
          <a:off x="1143002" y="1695450"/>
          <a:ext cx="6253876" cy="346090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132386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97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03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21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02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186958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3658603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anandhik608@gmail.com</cp:lastModifiedBy>
  <cp:revision>26</cp:revision>
  <dcterms:created xsi:type="dcterms:W3CDTF">2024-03-29T15:07:22Z</dcterms:created>
  <dcterms:modified xsi:type="dcterms:W3CDTF">2024-09-10T11:57:00Z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