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0DB7D-1388-4380-97DE-95B9B68BFC33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CC96F-ED8C-467E-89B0-035215D2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div#header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background: #CCC;</a:t>
            </a:r>
          </a:p>
          <a:p>
            <a:r>
              <a:rPr lang="en-US" dirty="0" smtClean="0"/>
              <a:t>        padding: 15px;</a:t>
            </a:r>
          </a:p>
          <a:p>
            <a:r>
              <a:rPr lang="en-US" dirty="0" smtClean="0"/>
              <a:t>        width : 100%;</a:t>
            </a:r>
          </a:p>
          <a:p>
            <a:r>
              <a:rPr lang="en-US" dirty="0" smtClean="0"/>
              <a:t>        top: 0;</a:t>
            </a:r>
          </a:p>
          <a:p>
            <a:r>
              <a:rPr lang="en-US" dirty="0" smtClean="0"/>
              <a:t>        left :0;</a:t>
            </a:r>
          </a:p>
          <a:p>
            <a:r>
              <a:rPr lang="en-US" dirty="0" smtClean="0"/>
              <a:t>        right :0;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div#footer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  clear : left;</a:t>
            </a:r>
          </a:p>
          <a:p>
            <a:r>
              <a:rPr lang="en-US" dirty="0" smtClean="0"/>
              <a:t>        bottom : 0;</a:t>
            </a:r>
          </a:p>
          <a:p>
            <a:r>
              <a:rPr lang="en-US" dirty="0" smtClean="0"/>
              <a:t>        margin-bottom: 0;</a:t>
            </a:r>
          </a:p>
          <a:p>
            <a:r>
              <a:rPr lang="en-US" dirty="0" smtClean="0"/>
              <a:t>        height : 2em;</a:t>
            </a:r>
          </a:p>
          <a:p>
            <a:r>
              <a:rPr lang="en-US" dirty="0" smtClean="0"/>
              <a:t>        padding-top: 1em;</a:t>
            </a:r>
          </a:p>
          <a:p>
            <a:r>
              <a:rPr lang="en-US" dirty="0" smtClean="0"/>
              <a:t>        padding-left : 5px;</a:t>
            </a:r>
          </a:p>
          <a:p>
            <a:r>
              <a:rPr lang="en-US" dirty="0" smtClean="0"/>
              <a:t>        background: #ccc;</a:t>
            </a:r>
          </a:p>
          <a:p>
            <a:r>
              <a:rPr lang="en-US" dirty="0" smtClean="0"/>
              <a:t>        position: fixed;</a:t>
            </a:r>
          </a:p>
          <a:p>
            <a:r>
              <a:rPr lang="en-US" dirty="0" smtClean="0"/>
              <a:t>        left : 0;</a:t>
            </a:r>
          </a:p>
          <a:p>
            <a:r>
              <a:rPr lang="en-US" dirty="0" smtClean="0"/>
              <a:t>        right :0;</a:t>
            </a:r>
          </a:p>
          <a:p>
            <a:r>
              <a:rPr lang="en-US" smtClean="0"/>
              <a:t>    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CC96F-ED8C-467E-89B0-035215D2C8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088E-F468-4399-AF37-32AF47B88F76}" type="datetimeFigureOut">
              <a:rPr lang="en-US" smtClean="0"/>
              <a:t>02-Oct-15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63EB-415E-4F5C-A590-2D19416F8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Random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Dimensions of browsers</a:t>
            </a:r>
          </a:p>
          <a:p>
            <a:pPr lvl="1"/>
            <a:r>
              <a:rPr lang="en-US" dirty="0" smtClean="0"/>
              <a:t>Text size</a:t>
            </a:r>
          </a:p>
          <a:p>
            <a:r>
              <a:rPr lang="en-US" dirty="0" smtClean="0"/>
              <a:t>Fixed, Liquid and Elastic (</a:t>
            </a:r>
            <a:r>
              <a:rPr lang="en-US" dirty="0" err="1" smtClean="0"/>
              <a:t>em</a:t>
            </a:r>
            <a:r>
              <a:rPr lang="en-US" dirty="0" smtClean="0"/>
              <a:t>). Zoom layouts</a:t>
            </a:r>
          </a:p>
          <a:p>
            <a:pPr lvl="1"/>
            <a:r>
              <a:rPr lang="en-US" dirty="0" smtClean="0"/>
              <a:t>Header,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cases automatically applied to child elements, and at other cases needs to be </a:t>
            </a:r>
            <a:r>
              <a:rPr lang="en-US" dirty="0" smtClean="0"/>
              <a:t>applied manually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Line-length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7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138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CSS Random notes</vt:lpstr>
      <vt:lpstr>Page Layout</vt:lpstr>
      <vt:lpstr>inherit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sansanth</dc:creator>
  <cp:lastModifiedBy>sansanth</cp:lastModifiedBy>
  <cp:revision>14</cp:revision>
  <dcterms:created xsi:type="dcterms:W3CDTF">2015-09-28T16:29:06Z</dcterms:created>
  <dcterms:modified xsi:type="dcterms:W3CDTF">2015-10-03T13:25:35Z</dcterms:modified>
</cp:coreProperties>
</file>