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71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72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1297D41B-D381-4A04-B836-C31A82E251E9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" name=""/>
          <p:cNvGrpSpPr/>
          <p:nvPr/>
        </p:nvGrpSpPr>
        <p:grpSpPr>
          <a:xfrm>
            <a:off x="2727360" y="4707720"/>
            <a:ext cx="507240" cy="664200"/>
            <a:chOff x="2727360" y="4707720"/>
            <a:chExt cx="507240" cy="664200"/>
          </a:xfrm>
        </p:grpSpPr>
        <p:sp>
          <p:nvSpPr>
            <p:cNvPr id="7" name=""/>
            <p:cNvSpPr/>
            <p:nvPr/>
          </p:nvSpPr>
          <p:spPr>
            <a:xfrm>
              <a:off x="3145680" y="5162760"/>
              <a:ext cx="88920" cy="97200"/>
            </a:xfrm>
            <a:custGeom>
              <a:avLst/>
              <a:gdLst/>
              <a:ahLst/>
              <a:rect l="0" t="0" r="r" b="b"/>
              <a:pathLst>
                <a:path w="248" h="271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" name=""/>
            <p:cNvSpPr/>
            <p:nvPr/>
          </p:nvSpPr>
          <p:spPr>
            <a:xfrm>
              <a:off x="3048480" y="5151600"/>
              <a:ext cx="153720" cy="193680"/>
            </a:xfrm>
            <a:custGeom>
              <a:avLst/>
              <a:gdLst/>
              <a:ahLst/>
              <a:rect l="0" t="0" r="r" b="b"/>
              <a:pathLst>
                <a:path w="532" h="570">
                  <a:moveTo>
                    <a:pt x="439" y="452"/>
                  </a:moveTo>
                  <a:cubicBezTo>
                    <a:pt x="531" y="104"/>
                    <a:pt x="337" y="151"/>
                    <a:pt x="286" y="0"/>
                  </a:cubicBezTo>
                  <a:cubicBezTo>
                    <a:pt x="213" y="36"/>
                    <a:pt x="140" y="71"/>
                    <a:pt x="67" y="107"/>
                  </a:cubicBezTo>
                  <a:cubicBezTo>
                    <a:pt x="67" y="104"/>
                    <a:pt x="0" y="440"/>
                    <a:pt x="64" y="514"/>
                  </a:cubicBezTo>
                  <a:cubicBezTo>
                    <a:pt x="114" y="569"/>
                    <a:pt x="420" y="523"/>
                    <a:pt x="439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" name=""/>
            <p:cNvSpPr/>
            <p:nvPr/>
          </p:nvSpPr>
          <p:spPr>
            <a:xfrm>
              <a:off x="3059280" y="5259600"/>
              <a:ext cx="91080" cy="47160"/>
            </a:xfrm>
            <a:custGeom>
              <a:avLst/>
              <a:gdLst/>
              <a:ahLst/>
              <a:rect l="0" t="0" r="r" b="b"/>
              <a:pathLst>
                <a:path w="254" h="137">
                  <a:moveTo>
                    <a:pt x="34" y="68"/>
                  </a:moveTo>
                  <a:cubicBezTo>
                    <a:pt x="52" y="49"/>
                    <a:pt x="74" y="31"/>
                    <a:pt x="99" y="22"/>
                  </a:cubicBezTo>
                  <a:cubicBezTo>
                    <a:pt x="148" y="0"/>
                    <a:pt x="204" y="0"/>
                    <a:pt x="253" y="19"/>
                  </a:cubicBezTo>
                  <a:cubicBezTo>
                    <a:pt x="200" y="19"/>
                    <a:pt x="154" y="22"/>
                    <a:pt x="108" y="43"/>
                  </a:cubicBezTo>
                  <a:cubicBezTo>
                    <a:pt x="87" y="52"/>
                    <a:pt x="65" y="65"/>
                    <a:pt x="47" y="80"/>
                  </a:cubicBezTo>
                  <a:cubicBezTo>
                    <a:pt x="31" y="96"/>
                    <a:pt x="13" y="114"/>
                    <a:pt x="0" y="136"/>
                  </a:cubicBezTo>
                  <a:cubicBezTo>
                    <a:pt x="4" y="111"/>
                    <a:pt x="15" y="86"/>
                    <a:pt x="34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" name=""/>
            <p:cNvSpPr/>
            <p:nvPr/>
          </p:nvSpPr>
          <p:spPr>
            <a:xfrm>
              <a:off x="2947680" y="5136120"/>
              <a:ext cx="131040" cy="235800"/>
            </a:xfrm>
            <a:custGeom>
              <a:avLst/>
              <a:gdLst/>
              <a:ahLst/>
              <a:rect l="0" t="0" r="r" b="b"/>
              <a:pathLst>
                <a:path w="404" h="671">
                  <a:moveTo>
                    <a:pt x="329" y="615"/>
                  </a:moveTo>
                  <a:cubicBezTo>
                    <a:pt x="403" y="538"/>
                    <a:pt x="400" y="197"/>
                    <a:pt x="403" y="27"/>
                  </a:cubicBezTo>
                  <a:cubicBezTo>
                    <a:pt x="298" y="18"/>
                    <a:pt x="193" y="9"/>
                    <a:pt x="89" y="0"/>
                  </a:cubicBezTo>
                  <a:cubicBezTo>
                    <a:pt x="86" y="0"/>
                    <a:pt x="0" y="541"/>
                    <a:pt x="61" y="615"/>
                  </a:cubicBezTo>
                  <a:cubicBezTo>
                    <a:pt x="107" y="670"/>
                    <a:pt x="277" y="667"/>
                    <a:pt x="329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" name=""/>
            <p:cNvSpPr/>
            <p:nvPr/>
          </p:nvSpPr>
          <p:spPr>
            <a:xfrm>
              <a:off x="2832840" y="5136120"/>
              <a:ext cx="131040" cy="235800"/>
            </a:xfrm>
            <a:custGeom>
              <a:avLst/>
              <a:gdLst/>
              <a:ahLst/>
              <a:rect l="0" t="0" r="r" b="b"/>
              <a:pathLst>
                <a:path w="404" h="671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" name=""/>
            <p:cNvSpPr/>
            <p:nvPr/>
          </p:nvSpPr>
          <p:spPr>
            <a:xfrm>
              <a:off x="2951280" y="5262120"/>
              <a:ext cx="9000" cy="95400"/>
            </a:xfrm>
            <a:custGeom>
              <a:avLst/>
              <a:gdLst/>
              <a:ahLst/>
              <a:rect l="0" t="0" r="r" b="b"/>
              <a:pathLst>
                <a:path w="26" h="266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" name=""/>
            <p:cNvSpPr/>
            <p:nvPr/>
          </p:nvSpPr>
          <p:spPr>
            <a:xfrm>
              <a:off x="2855880" y="5127120"/>
              <a:ext cx="199440" cy="192600"/>
            </a:xfrm>
            <a:custGeom>
              <a:avLst/>
              <a:gdLst/>
              <a:ahLst/>
              <a:rect l="0" t="0" r="r" b="b"/>
              <a:pathLst>
                <a:path w="555" h="536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" name=""/>
            <p:cNvSpPr/>
            <p:nvPr/>
          </p:nvSpPr>
          <p:spPr>
            <a:xfrm>
              <a:off x="3033000" y="4707720"/>
              <a:ext cx="150120" cy="291240"/>
            </a:xfrm>
            <a:custGeom>
              <a:avLst/>
              <a:gdLst/>
              <a:ahLst/>
              <a:rect l="0" t="0" r="r" b="b"/>
              <a:pathLst>
                <a:path w="465" h="819">
                  <a:moveTo>
                    <a:pt x="37" y="363"/>
                  </a:moveTo>
                  <a:cubicBezTo>
                    <a:pt x="21" y="686"/>
                    <a:pt x="12" y="638"/>
                    <a:pt x="0" y="775"/>
                  </a:cubicBezTo>
                  <a:cubicBezTo>
                    <a:pt x="57" y="789"/>
                    <a:pt x="115" y="804"/>
                    <a:pt x="172" y="818"/>
                  </a:cubicBezTo>
                  <a:cubicBezTo>
                    <a:pt x="243" y="695"/>
                    <a:pt x="163" y="787"/>
                    <a:pt x="384" y="449"/>
                  </a:cubicBezTo>
                  <a:cubicBezTo>
                    <a:pt x="464" y="323"/>
                    <a:pt x="378" y="27"/>
                    <a:pt x="329" y="9"/>
                  </a:cubicBezTo>
                  <a:cubicBezTo>
                    <a:pt x="298" y="0"/>
                    <a:pt x="43" y="197"/>
                    <a:pt x="37" y="3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" name=""/>
            <p:cNvSpPr/>
            <p:nvPr/>
          </p:nvSpPr>
          <p:spPr>
            <a:xfrm>
              <a:off x="3044880" y="4766040"/>
              <a:ext cx="109080" cy="230400"/>
            </a:xfrm>
            <a:custGeom>
              <a:avLst/>
              <a:gdLst/>
              <a:ahLst/>
              <a:rect l="0" t="0" r="r" b="b"/>
              <a:pathLst>
                <a:path w="325" h="649">
                  <a:moveTo>
                    <a:pt x="77" y="218"/>
                  </a:moveTo>
                  <a:cubicBezTo>
                    <a:pt x="19" y="531"/>
                    <a:pt x="26" y="486"/>
                    <a:pt x="0" y="620"/>
                  </a:cubicBezTo>
                  <a:cubicBezTo>
                    <a:pt x="38" y="630"/>
                    <a:pt x="76" y="639"/>
                    <a:pt x="114" y="648"/>
                  </a:cubicBezTo>
                  <a:cubicBezTo>
                    <a:pt x="169" y="521"/>
                    <a:pt x="114" y="626"/>
                    <a:pt x="280" y="266"/>
                  </a:cubicBezTo>
                  <a:cubicBezTo>
                    <a:pt x="324" y="175"/>
                    <a:pt x="299" y="24"/>
                    <a:pt x="253" y="9"/>
                  </a:cubicBezTo>
                  <a:cubicBezTo>
                    <a:pt x="222" y="0"/>
                    <a:pt x="102" y="89"/>
                    <a:pt x="77" y="21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" name=""/>
            <p:cNvSpPr/>
            <p:nvPr/>
          </p:nvSpPr>
          <p:spPr>
            <a:xfrm>
              <a:off x="2727360" y="4707720"/>
              <a:ext cx="150840" cy="291240"/>
            </a:xfrm>
            <a:custGeom>
              <a:avLst/>
              <a:gdLst/>
              <a:ahLst/>
              <a:rect l="0" t="0" r="r" b="b"/>
              <a:pathLst>
                <a:path w="469" h="819">
                  <a:moveTo>
                    <a:pt x="431" y="363"/>
                  </a:moveTo>
                  <a:cubicBezTo>
                    <a:pt x="446" y="686"/>
                    <a:pt x="455" y="638"/>
                    <a:pt x="468" y="775"/>
                  </a:cubicBezTo>
                  <a:cubicBezTo>
                    <a:pt x="410" y="789"/>
                    <a:pt x="353" y="804"/>
                    <a:pt x="296" y="818"/>
                  </a:cubicBezTo>
                  <a:cubicBezTo>
                    <a:pt x="225" y="695"/>
                    <a:pt x="305" y="787"/>
                    <a:pt x="83" y="449"/>
                  </a:cubicBezTo>
                  <a:cubicBezTo>
                    <a:pt x="0" y="323"/>
                    <a:pt x="89" y="27"/>
                    <a:pt x="139" y="9"/>
                  </a:cubicBezTo>
                  <a:cubicBezTo>
                    <a:pt x="169" y="0"/>
                    <a:pt x="425" y="197"/>
                    <a:pt x="431" y="3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7" name=""/>
            <p:cNvSpPr/>
            <p:nvPr/>
          </p:nvSpPr>
          <p:spPr>
            <a:xfrm>
              <a:off x="2756880" y="4766040"/>
              <a:ext cx="109080" cy="231480"/>
            </a:xfrm>
            <a:custGeom>
              <a:avLst/>
              <a:gdLst/>
              <a:ahLst/>
              <a:rect l="0" t="0" r="r" b="b"/>
              <a:pathLst>
                <a:path w="324" h="652">
                  <a:moveTo>
                    <a:pt x="246" y="218"/>
                  </a:moveTo>
                  <a:cubicBezTo>
                    <a:pt x="305" y="531"/>
                    <a:pt x="297" y="486"/>
                    <a:pt x="323" y="620"/>
                  </a:cubicBezTo>
                  <a:cubicBezTo>
                    <a:pt x="286" y="631"/>
                    <a:pt x="249" y="641"/>
                    <a:pt x="212" y="651"/>
                  </a:cubicBezTo>
                  <a:cubicBezTo>
                    <a:pt x="156" y="524"/>
                    <a:pt x="212" y="630"/>
                    <a:pt x="43" y="270"/>
                  </a:cubicBezTo>
                  <a:cubicBezTo>
                    <a:pt x="0" y="175"/>
                    <a:pt x="21" y="24"/>
                    <a:pt x="71" y="9"/>
                  </a:cubicBezTo>
                  <a:cubicBezTo>
                    <a:pt x="101" y="0"/>
                    <a:pt x="221" y="89"/>
                    <a:pt x="246" y="21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8" name=""/>
            <p:cNvSpPr/>
            <p:nvPr/>
          </p:nvSpPr>
          <p:spPr>
            <a:xfrm>
              <a:off x="2752560" y="4884840"/>
              <a:ext cx="405720" cy="355680"/>
            </a:xfrm>
            <a:custGeom>
              <a:avLst/>
              <a:gdLst/>
              <a:ahLst/>
              <a:rect l="0" t="0" r="r" b="b"/>
              <a:pathLst>
                <a:path w="1372" h="989">
                  <a:moveTo>
                    <a:pt x="686" y="0"/>
                  </a:moveTo>
                  <a:cubicBezTo>
                    <a:pt x="996" y="0"/>
                    <a:pt x="1138" y="133"/>
                    <a:pt x="1138" y="317"/>
                  </a:cubicBezTo>
                  <a:cubicBezTo>
                    <a:pt x="1138" y="471"/>
                    <a:pt x="1371" y="699"/>
                    <a:pt x="1162" y="849"/>
                  </a:cubicBezTo>
                  <a:cubicBezTo>
                    <a:pt x="1061" y="923"/>
                    <a:pt x="888" y="988"/>
                    <a:pt x="686" y="988"/>
                  </a:cubicBezTo>
                  <a:cubicBezTo>
                    <a:pt x="483" y="988"/>
                    <a:pt x="311" y="923"/>
                    <a:pt x="209" y="849"/>
                  </a:cubicBezTo>
                  <a:cubicBezTo>
                    <a:pt x="0" y="696"/>
                    <a:pt x="234" y="471"/>
                    <a:pt x="234" y="317"/>
                  </a:cubicBezTo>
                  <a:cubicBezTo>
                    <a:pt x="234" y="133"/>
                    <a:pt x="372" y="0"/>
                    <a:pt x="686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9" name=""/>
            <p:cNvSpPr/>
            <p:nvPr/>
          </p:nvSpPr>
          <p:spPr>
            <a:xfrm>
              <a:off x="2777040" y="4933440"/>
              <a:ext cx="354600" cy="294480"/>
            </a:xfrm>
            <a:custGeom>
              <a:avLst/>
              <a:gdLst/>
              <a:ahLst/>
              <a:rect l="0" t="0" r="r" b="b"/>
              <a:pathLst>
                <a:path w="1077" h="828">
                  <a:moveTo>
                    <a:pt x="581" y="37"/>
                  </a:moveTo>
                  <a:cubicBezTo>
                    <a:pt x="554" y="0"/>
                    <a:pt x="529" y="0"/>
                    <a:pt x="501" y="37"/>
                  </a:cubicBezTo>
                  <a:cubicBezTo>
                    <a:pt x="437" y="120"/>
                    <a:pt x="335" y="299"/>
                    <a:pt x="329" y="447"/>
                  </a:cubicBezTo>
                  <a:cubicBezTo>
                    <a:pt x="212" y="431"/>
                    <a:pt x="80" y="437"/>
                    <a:pt x="52" y="499"/>
                  </a:cubicBezTo>
                  <a:cubicBezTo>
                    <a:pt x="0" y="621"/>
                    <a:pt x="246" y="827"/>
                    <a:pt x="538" y="827"/>
                  </a:cubicBezTo>
                  <a:cubicBezTo>
                    <a:pt x="834" y="827"/>
                    <a:pt x="1076" y="621"/>
                    <a:pt x="1023" y="499"/>
                  </a:cubicBezTo>
                  <a:cubicBezTo>
                    <a:pt x="1003" y="437"/>
                    <a:pt x="867" y="431"/>
                    <a:pt x="754" y="447"/>
                  </a:cubicBezTo>
                  <a:cubicBezTo>
                    <a:pt x="747" y="299"/>
                    <a:pt x="646" y="120"/>
                    <a:pt x="581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0" name=""/>
            <p:cNvSpPr/>
            <p:nvPr/>
          </p:nvSpPr>
          <p:spPr>
            <a:xfrm>
              <a:off x="2871720" y="5143680"/>
              <a:ext cx="167760" cy="60840"/>
            </a:xfrm>
            <a:custGeom>
              <a:avLst/>
              <a:gdLst/>
              <a:ahLst/>
              <a:rect l="0" t="0" r="r" b="b"/>
              <a:pathLst>
                <a:path w="493" h="170">
                  <a:moveTo>
                    <a:pt x="385" y="62"/>
                  </a:moveTo>
                  <a:cubicBezTo>
                    <a:pt x="351" y="65"/>
                    <a:pt x="314" y="56"/>
                    <a:pt x="286" y="37"/>
                  </a:cubicBezTo>
                  <a:cubicBezTo>
                    <a:pt x="271" y="28"/>
                    <a:pt x="259" y="16"/>
                    <a:pt x="246" y="0"/>
                  </a:cubicBezTo>
                  <a:cubicBezTo>
                    <a:pt x="237" y="16"/>
                    <a:pt x="222" y="28"/>
                    <a:pt x="206" y="37"/>
                  </a:cubicBezTo>
                  <a:cubicBezTo>
                    <a:pt x="175" y="56"/>
                    <a:pt x="142" y="65"/>
                    <a:pt x="108" y="62"/>
                  </a:cubicBezTo>
                  <a:cubicBezTo>
                    <a:pt x="74" y="62"/>
                    <a:pt x="40" y="49"/>
                    <a:pt x="15" y="28"/>
                  </a:cubicBezTo>
                  <a:cubicBezTo>
                    <a:pt x="0" y="16"/>
                    <a:pt x="80" y="169"/>
                    <a:pt x="246" y="169"/>
                  </a:cubicBezTo>
                  <a:cubicBezTo>
                    <a:pt x="412" y="169"/>
                    <a:pt x="492" y="16"/>
                    <a:pt x="477" y="28"/>
                  </a:cubicBezTo>
                  <a:cubicBezTo>
                    <a:pt x="452" y="46"/>
                    <a:pt x="419" y="59"/>
                    <a:pt x="385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" name=""/>
            <p:cNvSpPr/>
            <p:nvPr/>
          </p:nvSpPr>
          <p:spPr>
            <a:xfrm>
              <a:off x="3000240" y="4977000"/>
              <a:ext cx="98280" cy="117000"/>
            </a:xfrm>
            <a:custGeom>
              <a:avLst/>
              <a:gdLst/>
              <a:ahLst/>
              <a:rect l="0" t="0" r="r" b="b"/>
              <a:pathLst>
                <a:path w="303" h="386">
                  <a:moveTo>
                    <a:pt x="108" y="37"/>
                  </a:moveTo>
                  <a:cubicBezTo>
                    <a:pt x="200" y="0"/>
                    <a:pt x="262" y="89"/>
                    <a:pt x="277" y="138"/>
                  </a:cubicBezTo>
                  <a:cubicBezTo>
                    <a:pt x="302" y="212"/>
                    <a:pt x="271" y="295"/>
                    <a:pt x="262" y="314"/>
                  </a:cubicBezTo>
                  <a:cubicBezTo>
                    <a:pt x="255" y="326"/>
                    <a:pt x="188" y="385"/>
                    <a:pt x="37" y="329"/>
                  </a:cubicBezTo>
                  <a:cubicBezTo>
                    <a:pt x="40" y="329"/>
                    <a:pt x="0" y="246"/>
                    <a:pt x="18" y="169"/>
                  </a:cubicBezTo>
                  <a:cubicBezTo>
                    <a:pt x="48" y="125"/>
                    <a:pt x="28" y="68"/>
                    <a:pt x="108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" name=""/>
            <p:cNvSpPr/>
            <p:nvPr/>
          </p:nvSpPr>
          <p:spPr>
            <a:xfrm>
              <a:off x="3001680" y="4970520"/>
              <a:ext cx="102960" cy="126360"/>
            </a:xfrm>
            <a:custGeom>
              <a:avLst/>
              <a:gdLst/>
              <a:ahLst/>
              <a:rect l="0" t="0" r="r" b="b"/>
              <a:pathLst>
                <a:path w="290" h="358">
                  <a:moveTo>
                    <a:pt x="34" y="62"/>
                  </a:moveTo>
                  <a:cubicBezTo>
                    <a:pt x="47" y="46"/>
                    <a:pt x="59" y="34"/>
                    <a:pt x="74" y="25"/>
                  </a:cubicBezTo>
                  <a:cubicBezTo>
                    <a:pt x="80" y="19"/>
                    <a:pt x="90" y="15"/>
                    <a:pt x="99" y="12"/>
                  </a:cubicBezTo>
                  <a:cubicBezTo>
                    <a:pt x="108" y="9"/>
                    <a:pt x="117" y="6"/>
                    <a:pt x="127" y="6"/>
                  </a:cubicBezTo>
                  <a:cubicBezTo>
                    <a:pt x="164" y="0"/>
                    <a:pt x="200" y="19"/>
                    <a:pt x="225" y="43"/>
                  </a:cubicBezTo>
                  <a:cubicBezTo>
                    <a:pt x="250" y="68"/>
                    <a:pt x="270" y="103"/>
                    <a:pt x="280" y="139"/>
                  </a:cubicBezTo>
                  <a:cubicBezTo>
                    <a:pt x="289" y="176"/>
                    <a:pt x="287" y="215"/>
                    <a:pt x="277" y="252"/>
                  </a:cubicBezTo>
                  <a:cubicBezTo>
                    <a:pt x="274" y="271"/>
                    <a:pt x="268" y="289"/>
                    <a:pt x="259" y="305"/>
                  </a:cubicBezTo>
                  <a:cubicBezTo>
                    <a:pt x="258" y="307"/>
                    <a:pt x="257" y="309"/>
                    <a:pt x="256" y="311"/>
                  </a:cubicBezTo>
                  <a:cubicBezTo>
                    <a:pt x="256" y="314"/>
                    <a:pt x="256" y="317"/>
                    <a:pt x="256" y="320"/>
                  </a:cubicBezTo>
                  <a:cubicBezTo>
                    <a:pt x="255" y="321"/>
                    <a:pt x="254" y="322"/>
                    <a:pt x="253" y="323"/>
                  </a:cubicBezTo>
                  <a:cubicBezTo>
                    <a:pt x="250" y="326"/>
                    <a:pt x="247" y="329"/>
                    <a:pt x="240" y="332"/>
                  </a:cubicBezTo>
                  <a:cubicBezTo>
                    <a:pt x="231" y="339"/>
                    <a:pt x="225" y="342"/>
                    <a:pt x="216" y="345"/>
                  </a:cubicBezTo>
                  <a:cubicBezTo>
                    <a:pt x="182" y="357"/>
                    <a:pt x="148" y="357"/>
                    <a:pt x="114" y="354"/>
                  </a:cubicBezTo>
                  <a:cubicBezTo>
                    <a:pt x="80" y="348"/>
                    <a:pt x="50" y="339"/>
                    <a:pt x="19" y="323"/>
                  </a:cubicBezTo>
                  <a:cubicBezTo>
                    <a:pt x="50" y="329"/>
                    <a:pt x="83" y="339"/>
                    <a:pt x="114" y="339"/>
                  </a:cubicBezTo>
                  <a:cubicBezTo>
                    <a:pt x="144" y="339"/>
                    <a:pt x="179" y="335"/>
                    <a:pt x="207" y="323"/>
                  </a:cubicBezTo>
                  <a:cubicBezTo>
                    <a:pt x="213" y="320"/>
                    <a:pt x="219" y="317"/>
                    <a:pt x="225" y="311"/>
                  </a:cubicBezTo>
                  <a:cubicBezTo>
                    <a:pt x="228" y="308"/>
                    <a:pt x="231" y="308"/>
                    <a:pt x="231" y="305"/>
                  </a:cubicBezTo>
                  <a:cubicBezTo>
                    <a:pt x="232" y="303"/>
                    <a:pt x="233" y="301"/>
                    <a:pt x="234" y="299"/>
                  </a:cubicBezTo>
                  <a:cubicBezTo>
                    <a:pt x="240" y="283"/>
                    <a:pt x="244" y="268"/>
                    <a:pt x="250" y="252"/>
                  </a:cubicBezTo>
                  <a:cubicBezTo>
                    <a:pt x="256" y="219"/>
                    <a:pt x="259" y="185"/>
                    <a:pt x="250" y="154"/>
                  </a:cubicBezTo>
                  <a:cubicBezTo>
                    <a:pt x="244" y="123"/>
                    <a:pt x="225" y="95"/>
                    <a:pt x="204" y="74"/>
                  </a:cubicBezTo>
                  <a:cubicBezTo>
                    <a:pt x="182" y="52"/>
                    <a:pt x="154" y="37"/>
                    <a:pt x="127" y="40"/>
                  </a:cubicBezTo>
                  <a:cubicBezTo>
                    <a:pt x="120" y="40"/>
                    <a:pt x="111" y="40"/>
                    <a:pt x="105" y="43"/>
                  </a:cubicBezTo>
                  <a:cubicBezTo>
                    <a:pt x="99" y="46"/>
                    <a:pt x="90" y="46"/>
                    <a:pt x="84" y="49"/>
                  </a:cubicBezTo>
                  <a:cubicBezTo>
                    <a:pt x="68" y="55"/>
                    <a:pt x="56" y="65"/>
                    <a:pt x="47" y="77"/>
                  </a:cubicBezTo>
                  <a:cubicBezTo>
                    <a:pt x="25" y="95"/>
                    <a:pt x="10" y="126"/>
                    <a:pt x="0" y="163"/>
                  </a:cubicBezTo>
                  <a:cubicBezTo>
                    <a:pt x="0" y="126"/>
                    <a:pt x="13" y="92"/>
                    <a:pt x="34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" name=""/>
            <p:cNvSpPr/>
            <p:nvPr/>
          </p:nvSpPr>
          <p:spPr>
            <a:xfrm>
              <a:off x="3015000" y="5004720"/>
              <a:ext cx="57600" cy="70560"/>
            </a:xfrm>
            <a:custGeom>
              <a:avLst/>
              <a:gdLst/>
              <a:ahLst/>
              <a:rect l="0" t="0" r="r" b="b"/>
              <a:pathLst>
                <a:path w="161" h="197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" name=""/>
            <p:cNvSpPr/>
            <p:nvPr/>
          </p:nvSpPr>
          <p:spPr>
            <a:xfrm>
              <a:off x="2812680" y="4977000"/>
              <a:ext cx="97200" cy="117000"/>
            </a:xfrm>
            <a:custGeom>
              <a:avLst/>
              <a:gdLst/>
              <a:ahLst/>
              <a:rect l="0" t="0" r="r" b="b"/>
              <a:pathLst>
                <a:path w="298" h="386">
                  <a:moveTo>
                    <a:pt x="193" y="37"/>
                  </a:moveTo>
                  <a:cubicBezTo>
                    <a:pt x="101" y="0"/>
                    <a:pt x="40" y="89"/>
                    <a:pt x="25" y="138"/>
                  </a:cubicBezTo>
                  <a:cubicBezTo>
                    <a:pt x="0" y="212"/>
                    <a:pt x="30" y="295"/>
                    <a:pt x="40" y="314"/>
                  </a:cubicBezTo>
                  <a:cubicBezTo>
                    <a:pt x="45" y="326"/>
                    <a:pt x="114" y="385"/>
                    <a:pt x="264" y="329"/>
                  </a:cubicBezTo>
                  <a:cubicBezTo>
                    <a:pt x="260" y="329"/>
                    <a:pt x="297" y="246"/>
                    <a:pt x="282" y="169"/>
                  </a:cubicBezTo>
                  <a:cubicBezTo>
                    <a:pt x="253" y="125"/>
                    <a:pt x="273" y="68"/>
                    <a:pt x="193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5" name=""/>
            <p:cNvSpPr/>
            <p:nvPr/>
          </p:nvSpPr>
          <p:spPr>
            <a:xfrm>
              <a:off x="2805840" y="4971600"/>
              <a:ext cx="103320" cy="124560"/>
            </a:xfrm>
            <a:custGeom>
              <a:avLst/>
              <a:gdLst/>
              <a:ahLst/>
              <a:rect l="0" t="0" r="r" b="b"/>
              <a:pathLst>
                <a:path w="290" h="355">
                  <a:moveTo>
                    <a:pt x="243" y="71"/>
                  </a:moveTo>
                  <a:cubicBezTo>
                    <a:pt x="231" y="59"/>
                    <a:pt x="218" y="49"/>
                    <a:pt x="206" y="43"/>
                  </a:cubicBezTo>
                  <a:cubicBezTo>
                    <a:pt x="200" y="40"/>
                    <a:pt x="191" y="37"/>
                    <a:pt x="184" y="37"/>
                  </a:cubicBezTo>
                  <a:cubicBezTo>
                    <a:pt x="178" y="34"/>
                    <a:pt x="169" y="34"/>
                    <a:pt x="163" y="34"/>
                  </a:cubicBezTo>
                  <a:cubicBezTo>
                    <a:pt x="135" y="34"/>
                    <a:pt x="104" y="46"/>
                    <a:pt x="86" y="68"/>
                  </a:cubicBezTo>
                  <a:cubicBezTo>
                    <a:pt x="64" y="89"/>
                    <a:pt x="46" y="120"/>
                    <a:pt x="40" y="148"/>
                  </a:cubicBezTo>
                  <a:cubicBezTo>
                    <a:pt x="34" y="179"/>
                    <a:pt x="34" y="212"/>
                    <a:pt x="40" y="246"/>
                  </a:cubicBezTo>
                  <a:cubicBezTo>
                    <a:pt x="43" y="262"/>
                    <a:pt x="49" y="280"/>
                    <a:pt x="55" y="292"/>
                  </a:cubicBezTo>
                  <a:cubicBezTo>
                    <a:pt x="56" y="294"/>
                    <a:pt x="57" y="297"/>
                    <a:pt x="58" y="299"/>
                  </a:cubicBezTo>
                  <a:cubicBezTo>
                    <a:pt x="61" y="302"/>
                    <a:pt x="64" y="302"/>
                    <a:pt x="64" y="305"/>
                  </a:cubicBezTo>
                  <a:cubicBezTo>
                    <a:pt x="71" y="308"/>
                    <a:pt x="77" y="314"/>
                    <a:pt x="83" y="317"/>
                  </a:cubicBezTo>
                  <a:cubicBezTo>
                    <a:pt x="111" y="329"/>
                    <a:pt x="141" y="336"/>
                    <a:pt x="175" y="332"/>
                  </a:cubicBezTo>
                  <a:cubicBezTo>
                    <a:pt x="206" y="332"/>
                    <a:pt x="240" y="326"/>
                    <a:pt x="271" y="317"/>
                  </a:cubicBezTo>
                  <a:cubicBezTo>
                    <a:pt x="240" y="332"/>
                    <a:pt x="209" y="342"/>
                    <a:pt x="175" y="348"/>
                  </a:cubicBezTo>
                  <a:cubicBezTo>
                    <a:pt x="141" y="354"/>
                    <a:pt x="107" y="351"/>
                    <a:pt x="74" y="339"/>
                  </a:cubicBezTo>
                  <a:cubicBezTo>
                    <a:pt x="64" y="336"/>
                    <a:pt x="58" y="332"/>
                    <a:pt x="49" y="326"/>
                  </a:cubicBezTo>
                  <a:cubicBezTo>
                    <a:pt x="46" y="323"/>
                    <a:pt x="40" y="320"/>
                    <a:pt x="37" y="317"/>
                  </a:cubicBezTo>
                  <a:cubicBezTo>
                    <a:pt x="36" y="316"/>
                    <a:pt x="35" y="315"/>
                    <a:pt x="34" y="314"/>
                  </a:cubicBezTo>
                  <a:cubicBezTo>
                    <a:pt x="33" y="313"/>
                    <a:pt x="32" y="312"/>
                    <a:pt x="31" y="311"/>
                  </a:cubicBezTo>
                  <a:cubicBezTo>
                    <a:pt x="31" y="310"/>
                    <a:pt x="31" y="309"/>
                    <a:pt x="31" y="308"/>
                  </a:cubicBezTo>
                  <a:cubicBezTo>
                    <a:pt x="30" y="307"/>
                    <a:pt x="29" y="306"/>
                    <a:pt x="27" y="305"/>
                  </a:cubicBezTo>
                  <a:cubicBezTo>
                    <a:pt x="21" y="286"/>
                    <a:pt x="15" y="271"/>
                    <a:pt x="9" y="252"/>
                  </a:cubicBezTo>
                  <a:cubicBezTo>
                    <a:pt x="0" y="216"/>
                    <a:pt x="0" y="179"/>
                    <a:pt x="6" y="139"/>
                  </a:cubicBezTo>
                  <a:cubicBezTo>
                    <a:pt x="15" y="102"/>
                    <a:pt x="37" y="68"/>
                    <a:pt x="61" y="43"/>
                  </a:cubicBezTo>
                  <a:cubicBezTo>
                    <a:pt x="89" y="19"/>
                    <a:pt x="123" y="0"/>
                    <a:pt x="160" y="6"/>
                  </a:cubicBezTo>
                  <a:cubicBezTo>
                    <a:pt x="169" y="6"/>
                    <a:pt x="178" y="9"/>
                    <a:pt x="187" y="12"/>
                  </a:cubicBezTo>
                  <a:cubicBezTo>
                    <a:pt x="197" y="16"/>
                    <a:pt x="203" y="19"/>
                    <a:pt x="212" y="25"/>
                  </a:cubicBezTo>
                  <a:cubicBezTo>
                    <a:pt x="227" y="34"/>
                    <a:pt x="240" y="46"/>
                    <a:pt x="252" y="62"/>
                  </a:cubicBezTo>
                  <a:cubicBezTo>
                    <a:pt x="274" y="86"/>
                    <a:pt x="286" y="123"/>
                    <a:pt x="289" y="160"/>
                  </a:cubicBezTo>
                  <a:cubicBezTo>
                    <a:pt x="280" y="126"/>
                    <a:pt x="267" y="92"/>
                    <a:pt x="243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6" name=""/>
            <p:cNvSpPr/>
            <p:nvPr/>
          </p:nvSpPr>
          <p:spPr>
            <a:xfrm>
              <a:off x="2837160" y="5004720"/>
              <a:ext cx="57600" cy="70560"/>
            </a:xfrm>
            <a:custGeom>
              <a:avLst/>
              <a:gdLst/>
              <a:ahLst/>
              <a:rect l="0" t="0" r="r" b="b"/>
              <a:pathLst>
                <a:path w="161" h="197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7" name=""/>
            <p:cNvSpPr/>
            <p:nvPr/>
          </p:nvSpPr>
          <p:spPr>
            <a:xfrm>
              <a:off x="2925720" y="5129280"/>
              <a:ext cx="58680" cy="48960"/>
            </a:xfrm>
            <a:custGeom>
              <a:avLst/>
              <a:gdLst/>
              <a:ahLst/>
              <a:rect l="0" t="0" r="r" b="b"/>
              <a:pathLst>
                <a:path w="164" h="137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8" name=""/>
            <p:cNvSpPr/>
            <p:nvPr/>
          </p:nvSpPr>
          <p:spPr>
            <a:xfrm>
              <a:off x="2843640" y="5088240"/>
              <a:ext cx="221760" cy="79200"/>
            </a:xfrm>
            <a:custGeom>
              <a:avLst/>
              <a:gdLst/>
              <a:ahLst/>
              <a:rect l="0" t="0" r="r" b="b"/>
              <a:pathLst>
                <a:path w="617" h="223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" name=""/>
            <p:cNvSpPr/>
            <p:nvPr/>
          </p:nvSpPr>
          <p:spPr>
            <a:xfrm>
              <a:off x="2912040" y="5073840"/>
              <a:ext cx="84600" cy="39960"/>
            </a:xfrm>
            <a:custGeom>
              <a:avLst/>
              <a:gdLst/>
              <a:ahLst/>
              <a:rect l="0" t="0" r="r" b="b"/>
              <a:pathLst>
                <a:path w="253" h="112">
                  <a:moveTo>
                    <a:pt x="126" y="0"/>
                  </a:moveTo>
                  <a:cubicBezTo>
                    <a:pt x="105" y="0"/>
                    <a:pt x="40" y="0"/>
                    <a:pt x="15" y="19"/>
                  </a:cubicBezTo>
                  <a:cubicBezTo>
                    <a:pt x="0" y="31"/>
                    <a:pt x="12" y="62"/>
                    <a:pt x="52" y="90"/>
                  </a:cubicBezTo>
                  <a:cubicBezTo>
                    <a:pt x="80" y="108"/>
                    <a:pt x="105" y="111"/>
                    <a:pt x="123" y="111"/>
                  </a:cubicBezTo>
                  <a:cubicBezTo>
                    <a:pt x="145" y="111"/>
                    <a:pt x="169" y="105"/>
                    <a:pt x="194" y="90"/>
                  </a:cubicBezTo>
                  <a:cubicBezTo>
                    <a:pt x="243" y="62"/>
                    <a:pt x="252" y="31"/>
                    <a:pt x="237" y="19"/>
                  </a:cubicBezTo>
                  <a:cubicBezTo>
                    <a:pt x="215" y="0"/>
                    <a:pt x="148" y="0"/>
                    <a:pt x="126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30" name=""/>
          <p:cNvGrpSpPr/>
          <p:nvPr/>
        </p:nvGrpSpPr>
        <p:grpSpPr>
          <a:xfrm>
            <a:off x="1313280" y="4818960"/>
            <a:ext cx="253080" cy="332280"/>
            <a:chOff x="1313280" y="4818960"/>
            <a:chExt cx="253080" cy="332280"/>
          </a:xfrm>
        </p:grpSpPr>
        <p:sp>
          <p:nvSpPr>
            <p:cNvPr id="31" name=""/>
            <p:cNvSpPr/>
            <p:nvPr/>
          </p:nvSpPr>
          <p:spPr>
            <a:xfrm>
              <a:off x="1313280" y="5046480"/>
              <a:ext cx="44280" cy="48600"/>
            </a:xfrm>
            <a:custGeom>
              <a:avLst/>
              <a:gdLst/>
              <a:ahLst/>
              <a:rect l="0" t="0" r="r" b="b"/>
              <a:pathLst>
                <a:path w="124" h="136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" name=""/>
            <p:cNvSpPr/>
            <p:nvPr/>
          </p:nvSpPr>
          <p:spPr>
            <a:xfrm>
              <a:off x="1329120" y="5040720"/>
              <a:ext cx="76680" cy="96840"/>
            </a:xfrm>
            <a:custGeom>
              <a:avLst/>
              <a:gdLst/>
              <a:ahLst/>
              <a:rect l="0" t="0" r="r" b="b"/>
              <a:pathLst>
                <a:path w="267" h="286">
                  <a:moveTo>
                    <a:pt x="47" y="227"/>
                  </a:moveTo>
                  <a:cubicBezTo>
                    <a:pt x="0" y="53"/>
                    <a:pt x="98" y="76"/>
                    <a:pt x="123" y="0"/>
                  </a:cubicBezTo>
                  <a:cubicBezTo>
                    <a:pt x="160" y="18"/>
                    <a:pt x="196" y="36"/>
                    <a:pt x="232" y="54"/>
                  </a:cubicBezTo>
                  <a:cubicBezTo>
                    <a:pt x="232" y="53"/>
                    <a:pt x="266" y="220"/>
                    <a:pt x="233" y="257"/>
                  </a:cubicBezTo>
                  <a:cubicBezTo>
                    <a:pt x="209" y="285"/>
                    <a:pt x="56" y="262"/>
                    <a:pt x="47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" name=""/>
            <p:cNvSpPr/>
            <p:nvPr/>
          </p:nvSpPr>
          <p:spPr>
            <a:xfrm>
              <a:off x="1355400" y="5095080"/>
              <a:ext cx="45360" cy="23400"/>
            </a:xfrm>
            <a:custGeom>
              <a:avLst/>
              <a:gdLst/>
              <a:ahLst/>
              <a:rect l="0" t="0" r="r" b="b"/>
              <a:pathLst>
                <a:path w="127" h="68">
                  <a:moveTo>
                    <a:pt x="109" y="33"/>
                  </a:moveTo>
                  <a:cubicBezTo>
                    <a:pt x="100" y="24"/>
                    <a:pt x="89" y="15"/>
                    <a:pt x="77" y="11"/>
                  </a:cubicBezTo>
                  <a:cubicBezTo>
                    <a:pt x="52" y="0"/>
                    <a:pt x="24" y="0"/>
                    <a:pt x="0" y="9"/>
                  </a:cubicBezTo>
                  <a:cubicBezTo>
                    <a:pt x="26" y="9"/>
                    <a:pt x="49" y="11"/>
                    <a:pt x="72" y="21"/>
                  </a:cubicBezTo>
                  <a:cubicBezTo>
                    <a:pt x="83" y="25"/>
                    <a:pt x="93" y="31"/>
                    <a:pt x="103" y="39"/>
                  </a:cubicBezTo>
                  <a:cubicBezTo>
                    <a:pt x="110" y="47"/>
                    <a:pt x="120" y="56"/>
                    <a:pt x="126" y="67"/>
                  </a:cubicBezTo>
                  <a:cubicBezTo>
                    <a:pt x="124" y="54"/>
                    <a:pt x="118" y="42"/>
                    <a:pt x="109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4" name=""/>
            <p:cNvSpPr/>
            <p:nvPr/>
          </p:nvSpPr>
          <p:spPr>
            <a:xfrm>
              <a:off x="1391400" y="5033160"/>
              <a:ext cx="65160" cy="118080"/>
            </a:xfrm>
            <a:custGeom>
              <a:avLst/>
              <a:gdLst/>
              <a:ahLst/>
              <a:rect l="0" t="0" r="r" b="b"/>
              <a:pathLst>
                <a:path w="202" h="336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5" name=""/>
            <p:cNvSpPr/>
            <p:nvPr/>
          </p:nvSpPr>
          <p:spPr>
            <a:xfrm>
              <a:off x="1448280" y="5033160"/>
              <a:ext cx="65520" cy="118080"/>
            </a:xfrm>
            <a:custGeom>
              <a:avLst/>
              <a:gdLst/>
              <a:ahLst/>
              <a:rect l="0" t="0" r="r" b="b"/>
              <a:pathLst>
                <a:path w="202" h="336">
                  <a:moveTo>
                    <a:pt x="164" y="308"/>
                  </a:moveTo>
                  <a:cubicBezTo>
                    <a:pt x="201" y="269"/>
                    <a:pt x="200" y="98"/>
                    <a:pt x="201" y="14"/>
                  </a:cubicBezTo>
                  <a:cubicBezTo>
                    <a:pt x="149" y="9"/>
                    <a:pt x="97" y="5"/>
                    <a:pt x="44" y="0"/>
                  </a:cubicBezTo>
                  <a:cubicBezTo>
                    <a:pt x="40" y="103"/>
                    <a:pt x="0" y="271"/>
                    <a:pt x="30" y="308"/>
                  </a:cubicBezTo>
                  <a:cubicBezTo>
                    <a:pt x="53" y="335"/>
                    <a:pt x="138" y="334"/>
                    <a:pt x="164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6" name=""/>
            <p:cNvSpPr/>
            <p:nvPr/>
          </p:nvSpPr>
          <p:spPr>
            <a:xfrm>
              <a:off x="1450080" y="5096160"/>
              <a:ext cx="4680" cy="47880"/>
            </a:xfrm>
            <a:custGeom>
              <a:avLst/>
              <a:gdLst/>
              <a:ahLst/>
              <a:rect l="0" t="0" r="r" b="b"/>
              <a:pathLst>
                <a:path w="14" h="134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7" name=""/>
            <p:cNvSpPr/>
            <p:nvPr/>
          </p:nvSpPr>
          <p:spPr>
            <a:xfrm>
              <a:off x="1402920" y="5028840"/>
              <a:ext cx="99720" cy="96120"/>
            </a:xfrm>
            <a:custGeom>
              <a:avLst/>
              <a:gdLst/>
              <a:ahLst/>
              <a:rect l="0" t="0" r="r" b="b"/>
              <a:pathLst>
                <a:path w="278" h="268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8" name=""/>
            <p:cNvSpPr/>
            <p:nvPr/>
          </p:nvSpPr>
          <p:spPr>
            <a:xfrm>
              <a:off x="1338480" y="4818960"/>
              <a:ext cx="75240" cy="145800"/>
            </a:xfrm>
            <a:custGeom>
              <a:avLst/>
              <a:gdLst/>
              <a:ahLst/>
              <a:rect l="0" t="0" r="r" b="b"/>
              <a:pathLst>
                <a:path w="234" h="410">
                  <a:moveTo>
                    <a:pt x="214" y="181"/>
                  </a:moveTo>
                  <a:cubicBezTo>
                    <a:pt x="222" y="343"/>
                    <a:pt x="227" y="319"/>
                    <a:pt x="233" y="388"/>
                  </a:cubicBezTo>
                  <a:cubicBezTo>
                    <a:pt x="204" y="395"/>
                    <a:pt x="176" y="402"/>
                    <a:pt x="147" y="409"/>
                  </a:cubicBezTo>
                  <a:cubicBezTo>
                    <a:pt x="112" y="347"/>
                    <a:pt x="151" y="394"/>
                    <a:pt x="40" y="224"/>
                  </a:cubicBezTo>
                  <a:cubicBezTo>
                    <a:pt x="0" y="161"/>
                    <a:pt x="43" y="14"/>
                    <a:pt x="68" y="4"/>
                  </a:cubicBezTo>
                  <a:cubicBezTo>
                    <a:pt x="83" y="0"/>
                    <a:pt x="211" y="98"/>
                    <a:pt x="214" y="18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9" name=""/>
            <p:cNvSpPr/>
            <p:nvPr/>
          </p:nvSpPr>
          <p:spPr>
            <a:xfrm>
              <a:off x="1353240" y="4848480"/>
              <a:ext cx="54360" cy="115200"/>
            </a:xfrm>
            <a:custGeom>
              <a:avLst/>
              <a:gdLst/>
              <a:ahLst/>
              <a:rect l="0" t="0" r="r" b="b"/>
              <a:pathLst>
                <a:path w="163" h="326">
                  <a:moveTo>
                    <a:pt x="123" y="110"/>
                  </a:moveTo>
                  <a:cubicBezTo>
                    <a:pt x="153" y="267"/>
                    <a:pt x="149" y="244"/>
                    <a:pt x="162" y="311"/>
                  </a:cubicBezTo>
                  <a:cubicBezTo>
                    <a:pt x="143" y="316"/>
                    <a:pt x="124" y="320"/>
                    <a:pt x="105" y="325"/>
                  </a:cubicBezTo>
                  <a:cubicBezTo>
                    <a:pt x="78" y="261"/>
                    <a:pt x="105" y="314"/>
                    <a:pt x="22" y="134"/>
                  </a:cubicBezTo>
                  <a:cubicBezTo>
                    <a:pt x="0" y="88"/>
                    <a:pt x="13" y="13"/>
                    <a:pt x="36" y="5"/>
                  </a:cubicBezTo>
                  <a:cubicBezTo>
                    <a:pt x="51" y="0"/>
                    <a:pt x="111" y="45"/>
                    <a:pt x="123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0" name=""/>
            <p:cNvSpPr/>
            <p:nvPr/>
          </p:nvSpPr>
          <p:spPr>
            <a:xfrm>
              <a:off x="1491120" y="4818960"/>
              <a:ext cx="75240" cy="145800"/>
            </a:xfrm>
            <a:custGeom>
              <a:avLst/>
              <a:gdLst/>
              <a:ahLst/>
              <a:rect l="0" t="0" r="r" b="b"/>
              <a:pathLst>
                <a:path w="235" h="410">
                  <a:moveTo>
                    <a:pt x="19" y="181"/>
                  </a:moveTo>
                  <a:cubicBezTo>
                    <a:pt x="11" y="343"/>
                    <a:pt x="6" y="319"/>
                    <a:pt x="0" y="388"/>
                  </a:cubicBezTo>
                  <a:cubicBezTo>
                    <a:pt x="29" y="395"/>
                    <a:pt x="57" y="402"/>
                    <a:pt x="86" y="409"/>
                  </a:cubicBezTo>
                  <a:cubicBezTo>
                    <a:pt x="121" y="347"/>
                    <a:pt x="82" y="394"/>
                    <a:pt x="192" y="224"/>
                  </a:cubicBezTo>
                  <a:cubicBezTo>
                    <a:pt x="234" y="161"/>
                    <a:pt x="189" y="14"/>
                    <a:pt x="165" y="4"/>
                  </a:cubicBezTo>
                  <a:cubicBezTo>
                    <a:pt x="149" y="0"/>
                    <a:pt x="22" y="98"/>
                    <a:pt x="19" y="18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1" name=""/>
            <p:cNvSpPr/>
            <p:nvPr/>
          </p:nvSpPr>
          <p:spPr>
            <a:xfrm>
              <a:off x="1497240" y="4848480"/>
              <a:ext cx="54720" cy="115920"/>
            </a:xfrm>
            <a:custGeom>
              <a:avLst/>
              <a:gdLst/>
              <a:ahLst/>
              <a:rect l="0" t="0" r="r" b="b"/>
              <a:pathLst>
                <a:path w="163" h="328">
                  <a:moveTo>
                    <a:pt x="38" y="110"/>
                  </a:moveTo>
                  <a:cubicBezTo>
                    <a:pt x="9" y="267"/>
                    <a:pt x="13" y="244"/>
                    <a:pt x="0" y="311"/>
                  </a:cubicBezTo>
                  <a:cubicBezTo>
                    <a:pt x="18" y="316"/>
                    <a:pt x="37" y="322"/>
                    <a:pt x="55" y="327"/>
                  </a:cubicBezTo>
                  <a:cubicBezTo>
                    <a:pt x="83" y="263"/>
                    <a:pt x="55" y="316"/>
                    <a:pt x="140" y="136"/>
                  </a:cubicBezTo>
                  <a:cubicBezTo>
                    <a:pt x="162" y="88"/>
                    <a:pt x="151" y="13"/>
                    <a:pt x="126" y="5"/>
                  </a:cubicBezTo>
                  <a:cubicBezTo>
                    <a:pt x="111" y="0"/>
                    <a:pt x="51" y="45"/>
                    <a:pt x="38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2" name=""/>
            <p:cNvSpPr/>
            <p:nvPr/>
          </p:nvSpPr>
          <p:spPr>
            <a:xfrm>
              <a:off x="1351080" y="4907880"/>
              <a:ext cx="202680" cy="177480"/>
            </a:xfrm>
            <a:custGeom>
              <a:avLst/>
              <a:gdLst/>
              <a:ahLst/>
              <a:rect l="0" t="0" r="r" b="b"/>
              <a:pathLst>
                <a:path w="686" h="494">
                  <a:moveTo>
                    <a:pt x="342" y="0"/>
                  </a:moveTo>
                  <a:cubicBezTo>
                    <a:pt x="188" y="0"/>
                    <a:pt x="117" y="66"/>
                    <a:pt x="117" y="158"/>
                  </a:cubicBezTo>
                  <a:cubicBezTo>
                    <a:pt x="117" y="235"/>
                    <a:pt x="0" y="349"/>
                    <a:pt x="105" y="424"/>
                  </a:cubicBezTo>
                  <a:cubicBezTo>
                    <a:pt x="156" y="461"/>
                    <a:pt x="241" y="493"/>
                    <a:pt x="342" y="493"/>
                  </a:cubicBezTo>
                  <a:cubicBezTo>
                    <a:pt x="444" y="493"/>
                    <a:pt x="530" y="461"/>
                    <a:pt x="581" y="424"/>
                  </a:cubicBezTo>
                  <a:cubicBezTo>
                    <a:pt x="685" y="347"/>
                    <a:pt x="569" y="235"/>
                    <a:pt x="569" y="158"/>
                  </a:cubicBezTo>
                  <a:cubicBezTo>
                    <a:pt x="569" y="66"/>
                    <a:pt x="499" y="0"/>
                    <a:pt x="34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3" name=""/>
            <p:cNvSpPr/>
            <p:nvPr/>
          </p:nvSpPr>
          <p:spPr>
            <a:xfrm>
              <a:off x="1364400" y="4932000"/>
              <a:ext cx="177120" cy="147240"/>
            </a:xfrm>
            <a:custGeom>
              <a:avLst/>
              <a:gdLst/>
              <a:ahLst/>
              <a:rect l="0" t="0" r="r" b="b"/>
              <a:pathLst>
                <a:path w="538" h="414">
                  <a:moveTo>
                    <a:pt x="246" y="17"/>
                  </a:moveTo>
                  <a:cubicBezTo>
                    <a:pt x="260" y="0"/>
                    <a:pt x="273" y="0"/>
                    <a:pt x="286" y="17"/>
                  </a:cubicBezTo>
                  <a:cubicBezTo>
                    <a:pt x="319" y="59"/>
                    <a:pt x="369" y="148"/>
                    <a:pt x="373" y="222"/>
                  </a:cubicBezTo>
                  <a:cubicBezTo>
                    <a:pt x="431" y="214"/>
                    <a:pt x="497" y="217"/>
                    <a:pt x="511" y="248"/>
                  </a:cubicBezTo>
                  <a:cubicBezTo>
                    <a:pt x="537" y="309"/>
                    <a:pt x="414" y="413"/>
                    <a:pt x="268" y="413"/>
                  </a:cubicBezTo>
                  <a:cubicBezTo>
                    <a:pt x="120" y="413"/>
                    <a:pt x="0" y="309"/>
                    <a:pt x="26" y="248"/>
                  </a:cubicBezTo>
                  <a:cubicBezTo>
                    <a:pt x="37" y="217"/>
                    <a:pt x="103" y="214"/>
                    <a:pt x="160" y="222"/>
                  </a:cubicBezTo>
                  <a:cubicBezTo>
                    <a:pt x="163" y="148"/>
                    <a:pt x="214" y="59"/>
                    <a:pt x="24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4" name=""/>
            <p:cNvSpPr/>
            <p:nvPr/>
          </p:nvSpPr>
          <p:spPr>
            <a:xfrm>
              <a:off x="1410840" y="5037120"/>
              <a:ext cx="83880" cy="30240"/>
            </a:xfrm>
            <a:custGeom>
              <a:avLst/>
              <a:gdLst/>
              <a:ahLst/>
              <a:rect l="0" t="0" r="r" b="b"/>
              <a:pathLst>
                <a:path w="247" h="85">
                  <a:moveTo>
                    <a:pt x="54" y="30"/>
                  </a:moveTo>
                  <a:cubicBezTo>
                    <a:pt x="71" y="31"/>
                    <a:pt x="90" y="27"/>
                    <a:pt x="103" y="18"/>
                  </a:cubicBezTo>
                  <a:cubicBezTo>
                    <a:pt x="111" y="13"/>
                    <a:pt x="117" y="7"/>
                    <a:pt x="123" y="0"/>
                  </a:cubicBezTo>
                  <a:cubicBezTo>
                    <a:pt x="128" y="7"/>
                    <a:pt x="136" y="13"/>
                    <a:pt x="143" y="18"/>
                  </a:cubicBezTo>
                  <a:cubicBezTo>
                    <a:pt x="159" y="27"/>
                    <a:pt x="176" y="32"/>
                    <a:pt x="193" y="30"/>
                  </a:cubicBezTo>
                  <a:cubicBezTo>
                    <a:pt x="210" y="30"/>
                    <a:pt x="226" y="24"/>
                    <a:pt x="239" y="13"/>
                  </a:cubicBezTo>
                  <a:cubicBezTo>
                    <a:pt x="246" y="7"/>
                    <a:pt x="206" y="84"/>
                    <a:pt x="123" y="84"/>
                  </a:cubicBezTo>
                  <a:cubicBezTo>
                    <a:pt x="40" y="84"/>
                    <a:pt x="0" y="7"/>
                    <a:pt x="8" y="13"/>
                  </a:cubicBezTo>
                  <a:cubicBezTo>
                    <a:pt x="20" y="23"/>
                    <a:pt x="37" y="28"/>
                    <a:pt x="54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5" name=""/>
            <p:cNvSpPr/>
            <p:nvPr/>
          </p:nvSpPr>
          <p:spPr>
            <a:xfrm>
              <a:off x="1381320" y="4953600"/>
              <a:ext cx="48960" cy="58320"/>
            </a:xfrm>
            <a:custGeom>
              <a:avLst/>
              <a:gdLst/>
              <a:ahLst/>
              <a:rect l="0" t="0" r="r" b="b"/>
              <a:pathLst>
                <a:path w="152" h="193">
                  <a:moveTo>
                    <a:pt x="97" y="19"/>
                  </a:moveTo>
                  <a:cubicBezTo>
                    <a:pt x="51" y="0"/>
                    <a:pt x="20" y="45"/>
                    <a:pt x="13" y="70"/>
                  </a:cubicBezTo>
                  <a:cubicBezTo>
                    <a:pt x="0" y="106"/>
                    <a:pt x="16" y="147"/>
                    <a:pt x="20" y="156"/>
                  </a:cubicBezTo>
                  <a:cubicBezTo>
                    <a:pt x="23" y="163"/>
                    <a:pt x="57" y="192"/>
                    <a:pt x="133" y="164"/>
                  </a:cubicBezTo>
                  <a:cubicBezTo>
                    <a:pt x="131" y="164"/>
                    <a:pt x="151" y="123"/>
                    <a:pt x="142" y="84"/>
                  </a:cubicBezTo>
                  <a:cubicBezTo>
                    <a:pt x="127" y="63"/>
                    <a:pt x="137" y="34"/>
                    <a:pt x="97" y="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6" name=""/>
            <p:cNvSpPr/>
            <p:nvPr/>
          </p:nvSpPr>
          <p:spPr>
            <a:xfrm>
              <a:off x="1378080" y="4950720"/>
              <a:ext cx="51480" cy="62640"/>
            </a:xfrm>
            <a:custGeom>
              <a:avLst/>
              <a:gdLst/>
              <a:ahLst/>
              <a:rect l="0" t="0" r="r" b="b"/>
              <a:pathLst>
                <a:path w="146" h="178">
                  <a:moveTo>
                    <a:pt x="128" y="30"/>
                  </a:moveTo>
                  <a:cubicBezTo>
                    <a:pt x="122" y="23"/>
                    <a:pt x="116" y="16"/>
                    <a:pt x="108" y="12"/>
                  </a:cubicBezTo>
                  <a:cubicBezTo>
                    <a:pt x="105" y="9"/>
                    <a:pt x="100" y="7"/>
                    <a:pt x="96" y="6"/>
                  </a:cubicBezTo>
                  <a:cubicBezTo>
                    <a:pt x="91" y="4"/>
                    <a:pt x="86" y="3"/>
                    <a:pt x="82" y="3"/>
                  </a:cubicBezTo>
                  <a:cubicBezTo>
                    <a:pt x="63" y="0"/>
                    <a:pt x="45" y="9"/>
                    <a:pt x="32" y="21"/>
                  </a:cubicBezTo>
                  <a:cubicBezTo>
                    <a:pt x="20" y="33"/>
                    <a:pt x="9" y="50"/>
                    <a:pt x="5" y="69"/>
                  </a:cubicBezTo>
                  <a:cubicBezTo>
                    <a:pt x="0" y="87"/>
                    <a:pt x="2" y="106"/>
                    <a:pt x="6" y="125"/>
                  </a:cubicBezTo>
                  <a:cubicBezTo>
                    <a:pt x="8" y="134"/>
                    <a:pt x="11" y="143"/>
                    <a:pt x="16" y="151"/>
                  </a:cubicBezTo>
                  <a:cubicBezTo>
                    <a:pt x="16" y="152"/>
                    <a:pt x="16" y="153"/>
                    <a:pt x="17" y="154"/>
                  </a:cubicBezTo>
                  <a:cubicBezTo>
                    <a:pt x="17" y="156"/>
                    <a:pt x="17" y="158"/>
                    <a:pt x="17" y="159"/>
                  </a:cubicBezTo>
                  <a:cubicBezTo>
                    <a:pt x="17" y="160"/>
                    <a:pt x="18" y="160"/>
                    <a:pt x="19" y="160"/>
                  </a:cubicBezTo>
                  <a:cubicBezTo>
                    <a:pt x="20" y="162"/>
                    <a:pt x="22" y="163"/>
                    <a:pt x="25" y="165"/>
                  </a:cubicBezTo>
                  <a:cubicBezTo>
                    <a:pt x="29" y="168"/>
                    <a:pt x="32" y="169"/>
                    <a:pt x="37" y="171"/>
                  </a:cubicBezTo>
                  <a:cubicBezTo>
                    <a:pt x="54" y="177"/>
                    <a:pt x="71" y="177"/>
                    <a:pt x="88" y="175"/>
                  </a:cubicBezTo>
                  <a:cubicBezTo>
                    <a:pt x="105" y="172"/>
                    <a:pt x="120" y="168"/>
                    <a:pt x="136" y="160"/>
                  </a:cubicBezTo>
                  <a:cubicBezTo>
                    <a:pt x="120" y="163"/>
                    <a:pt x="103" y="168"/>
                    <a:pt x="88" y="168"/>
                  </a:cubicBezTo>
                  <a:cubicBezTo>
                    <a:pt x="72" y="168"/>
                    <a:pt x="56" y="166"/>
                    <a:pt x="42" y="160"/>
                  </a:cubicBezTo>
                  <a:cubicBezTo>
                    <a:pt x="39" y="159"/>
                    <a:pt x="36" y="157"/>
                    <a:pt x="32" y="154"/>
                  </a:cubicBezTo>
                  <a:cubicBezTo>
                    <a:pt x="31" y="152"/>
                    <a:pt x="29" y="152"/>
                    <a:pt x="29" y="151"/>
                  </a:cubicBezTo>
                  <a:cubicBezTo>
                    <a:pt x="28" y="150"/>
                    <a:pt x="28" y="149"/>
                    <a:pt x="28" y="148"/>
                  </a:cubicBezTo>
                  <a:cubicBezTo>
                    <a:pt x="25" y="140"/>
                    <a:pt x="23" y="132"/>
                    <a:pt x="20" y="125"/>
                  </a:cubicBezTo>
                  <a:cubicBezTo>
                    <a:pt x="17" y="108"/>
                    <a:pt x="16" y="91"/>
                    <a:pt x="20" y="76"/>
                  </a:cubicBezTo>
                  <a:cubicBezTo>
                    <a:pt x="23" y="61"/>
                    <a:pt x="32" y="47"/>
                    <a:pt x="43" y="36"/>
                  </a:cubicBezTo>
                  <a:cubicBezTo>
                    <a:pt x="54" y="26"/>
                    <a:pt x="68" y="18"/>
                    <a:pt x="82" y="20"/>
                  </a:cubicBezTo>
                  <a:cubicBezTo>
                    <a:pt x="85" y="20"/>
                    <a:pt x="88" y="19"/>
                    <a:pt x="92" y="21"/>
                  </a:cubicBezTo>
                  <a:cubicBezTo>
                    <a:pt x="95" y="22"/>
                    <a:pt x="100" y="23"/>
                    <a:pt x="103" y="24"/>
                  </a:cubicBezTo>
                  <a:cubicBezTo>
                    <a:pt x="111" y="27"/>
                    <a:pt x="117" y="32"/>
                    <a:pt x="122" y="38"/>
                  </a:cubicBezTo>
                  <a:cubicBezTo>
                    <a:pt x="132" y="47"/>
                    <a:pt x="140" y="63"/>
                    <a:pt x="145" y="81"/>
                  </a:cubicBezTo>
                  <a:cubicBezTo>
                    <a:pt x="145" y="63"/>
                    <a:pt x="139" y="46"/>
                    <a:pt x="12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7" name=""/>
            <p:cNvSpPr/>
            <p:nvPr/>
          </p:nvSpPr>
          <p:spPr>
            <a:xfrm>
              <a:off x="1393920" y="4967640"/>
              <a:ext cx="28800" cy="35280"/>
            </a:xfrm>
            <a:custGeom>
              <a:avLst/>
              <a:gdLst/>
              <a:ahLst/>
              <a:rect l="0" t="0" r="r" b="b"/>
              <a:pathLst>
                <a:path w="81" h="99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8" name=""/>
            <p:cNvSpPr/>
            <p:nvPr/>
          </p:nvSpPr>
          <p:spPr>
            <a:xfrm>
              <a:off x="1474920" y="4953600"/>
              <a:ext cx="48960" cy="58320"/>
            </a:xfrm>
            <a:custGeom>
              <a:avLst/>
              <a:gdLst/>
              <a:ahLst/>
              <a:rect l="0" t="0" r="r" b="b"/>
              <a:pathLst>
                <a:path w="151" h="193">
                  <a:moveTo>
                    <a:pt x="53" y="19"/>
                  </a:moveTo>
                  <a:cubicBezTo>
                    <a:pt x="99" y="0"/>
                    <a:pt x="130" y="45"/>
                    <a:pt x="137" y="70"/>
                  </a:cubicBezTo>
                  <a:cubicBezTo>
                    <a:pt x="150" y="106"/>
                    <a:pt x="134" y="148"/>
                    <a:pt x="130" y="156"/>
                  </a:cubicBezTo>
                  <a:cubicBezTo>
                    <a:pt x="126" y="164"/>
                    <a:pt x="93" y="192"/>
                    <a:pt x="17" y="164"/>
                  </a:cubicBezTo>
                  <a:cubicBezTo>
                    <a:pt x="19" y="164"/>
                    <a:pt x="0" y="123"/>
                    <a:pt x="8" y="84"/>
                  </a:cubicBezTo>
                  <a:cubicBezTo>
                    <a:pt x="23" y="63"/>
                    <a:pt x="13" y="34"/>
                    <a:pt x="53" y="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9" name=""/>
            <p:cNvSpPr/>
            <p:nvPr/>
          </p:nvSpPr>
          <p:spPr>
            <a:xfrm>
              <a:off x="1475640" y="4951080"/>
              <a:ext cx="51840" cy="61920"/>
            </a:xfrm>
            <a:custGeom>
              <a:avLst/>
              <a:gdLst/>
              <a:ahLst/>
              <a:rect l="0" t="0" r="r" b="b"/>
              <a:pathLst>
                <a:path w="146" h="177">
                  <a:moveTo>
                    <a:pt x="23" y="35"/>
                  </a:moveTo>
                  <a:cubicBezTo>
                    <a:pt x="29" y="29"/>
                    <a:pt x="35" y="25"/>
                    <a:pt x="42" y="22"/>
                  </a:cubicBezTo>
                  <a:cubicBezTo>
                    <a:pt x="45" y="20"/>
                    <a:pt x="49" y="19"/>
                    <a:pt x="52" y="19"/>
                  </a:cubicBezTo>
                  <a:cubicBezTo>
                    <a:pt x="55" y="17"/>
                    <a:pt x="60" y="17"/>
                    <a:pt x="63" y="17"/>
                  </a:cubicBezTo>
                  <a:cubicBezTo>
                    <a:pt x="77" y="17"/>
                    <a:pt x="92" y="23"/>
                    <a:pt x="102" y="34"/>
                  </a:cubicBezTo>
                  <a:cubicBezTo>
                    <a:pt x="112" y="45"/>
                    <a:pt x="122" y="60"/>
                    <a:pt x="125" y="74"/>
                  </a:cubicBezTo>
                  <a:cubicBezTo>
                    <a:pt x="128" y="88"/>
                    <a:pt x="128" y="105"/>
                    <a:pt x="125" y="122"/>
                  </a:cubicBezTo>
                  <a:cubicBezTo>
                    <a:pt x="123" y="130"/>
                    <a:pt x="120" y="139"/>
                    <a:pt x="117" y="145"/>
                  </a:cubicBezTo>
                  <a:cubicBezTo>
                    <a:pt x="116" y="146"/>
                    <a:pt x="116" y="147"/>
                    <a:pt x="115" y="148"/>
                  </a:cubicBezTo>
                  <a:cubicBezTo>
                    <a:pt x="114" y="150"/>
                    <a:pt x="112" y="150"/>
                    <a:pt x="112" y="151"/>
                  </a:cubicBezTo>
                  <a:cubicBezTo>
                    <a:pt x="109" y="153"/>
                    <a:pt x="106" y="156"/>
                    <a:pt x="103" y="158"/>
                  </a:cubicBezTo>
                  <a:cubicBezTo>
                    <a:pt x="89" y="164"/>
                    <a:pt x="74" y="167"/>
                    <a:pt x="57" y="165"/>
                  </a:cubicBezTo>
                  <a:cubicBezTo>
                    <a:pt x="42" y="165"/>
                    <a:pt x="25" y="162"/>
                    <a:pt x="9" y="158"/>
                  </a:cubicBezTo>
                  <a:cubicBezTo>
                    <a:pt x="25" y="165"/>
                    <a:pt x="40" y="170"/>
                    <a:pt x="57" y="173"/>
                  </a:cubicBezTo>
                  <a:cubicBezTo>
                    <a:pt x="74" y="176"/>
                    <a:pt x="91" y="174"/>
                    <a:pt x="108" y="168"/>
                  </a:cubicBezTo>
                  <a:cubicBezTo>
                    <a:pt x="112" y="167"/>
                    <a:pt x="115" y="165"/>
                    <a:pt x="120" y="162"/>
                  </a:cubicBezTo>
                  <a:cubicBezTo>
                    <a:pt x="122" y="161"/>
                    <a:pt x="125" y="159"/>
                    <a:pt x="126" y="158"/>
                  </a:cubicBezTo>
                  <a:cubicBezTo>
                    <a:pt x="127" y="158"/>
                    <a:pt x="127" y="157"/>
                    <a:pt x="128" y="156"/>
                  </a:cubicBezTo>
                  <a:cubicBezTo>
                    <a:pt x="128" y="156"/>
                    <a:pt x="129" y="155"/>
                    <a:pt x="129" y="154"/>
                  </a:cubicBezTo>
                  <a:lnTo>
                    <a:pt x="129" y="153"/>
                  </a:lnTo>
                  <a:cubicBezTo>
                    <a:pt x="130" y="153"/>
                    <a:pt x="130" y="152"/>
                    <a:pt x="131" y="151"/>
                  </a:cubicBezTo>
                  <a:cubicBezTo>
                    <a:pt x="134" y="142"/>
                    <a:pt x="137" y="134"/>
                    <a:pt x="140" y="125"/>
                  </a:cubicBezTo>
                  <a:cubicBezTo>
                    <a:pt x="145" y="107"/>
                    <a:pt x="145" y="88"/>
                    <a:pt x="142" y="69"/>
                  </a:cubicBezTo>
                  <a:cubicBezTo>
                    <a:pt x="137" y="51"/>
                    <a:pt x="126" y="34"/>
                    <a:pt x="114" y="22"/>
                  </a:cubicBezTo>
                  <a:cubicBezTo>
                    <a:pt x="100" y="9"/>
                    <a:pt x="83" y="0"/>
                    <a:pt x="65" y="3"/>
                  </a:cubicBezTo>
                  <a:cubicBezTo>
                    <a:pt x="60" y="3"/>
                    <a:pt x="55" y="5"/>
                    <a:pt x="51" y="6"/>
                  </a:cubicBezTo>
                  <a:cubicBezTo>
                    <a:pt x="46" y="8"/>
                    <a:pt x="43" y="9"/>
                    <a:pt x="38" y="12"/>
                  </a:cubicBezTo>
                  <a:cubicBezTo>
                    <a:pt x="31" y="17"/>
                    <a:pt x="25" y="23"/>
                    <a:pt x="18" y="31"/>
                  </a:cubicBezTo>
                  <a:cubicBezTo>
                    <a:pt x="8" y="43"/>
                    <a:pt x="2" y="62"/>
                    <a:pt x="0" y="80"/>
                  </a:cubicBezTo>
                  <a:cubicBezTo>
                    <a:pt x="5" y="63"/>
                    <a:pt x="11" y="46"/>
                    <a:pt x="23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0" name=""/>
            <p:cNvSpPr/>
            <p:nvPr/>
          </p:nvSpPr>
          <p:spPr>
            <a:xfrm>
              <a:off x="1482840" y="4967640"/>
              <a:ext cx="28800" cy="35280"/>
            </a:xfrm>
            <a:custGeom>
              <a:avLst/>
              <a:gdLst/>
              <a:ahLst/>
              <a:rect l="0" t="0" r="r" b="b"/>
              <a:pathLst>
                <a:path w="81" h="99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1" name=""/>
            <p:cNvSpPr/>
            <p:nvPr/>
          </p:nvSpPr>
          <p:spPr>
            <a:xfrm>
              <a:off x="1438200" y="5029920"/>
              <a:ext cx="29520" cy="24120"/>
            </a:xfrm>
            <a:custGeom>
              <a:avLst/>
              <a:gdLst/>
              <a:ahLst/>
              <a:rect l="0" t="0" r="r" b="b"/>
              <a:pathLst>
                <a:path w="83" h="68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2" name=""/>
            <p:cNvSpPr/>
            <p:nvPr/>
          </p:nvSpPr>
          <p:spPr>
            <a:xfrm>
              <a:off x="1397880" y="5009400"/>
              <a:ext cx="110880" cy="39240"/>
            </a:xfrm>
            <a:custGeom>
              <a:avLst/>
              <a:gdLst/>
              <a:ahLst/>
              <a:rect l="0" t="0" r="r" b="b"/>
              <a:pathLst>
                <a:path w="309" h="111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3" name=""/>
            <p:cNvSpPr/>
            <p:nvPr/>
          </p:nvSpPr>
          <p:spPr>
            <a:xfrm>
              <a:off x="1432080" y="5002200"/>
              <a:ext cx="42120" cy="19800"/>
            </a:xfrm>
            <a:custGeom>
              <a:avLst/>
              <a:gdLst/>
              <a:ahLst/>
              <a:rect l="0" t="0" r="r" b="b"/>
              <a:pathLst>
                <a:path w="127" h="56">
                  <a:moveTo>
                    <a:pt x="63" y="0"/>
                  </a:moveTo>
                  <a:cubicBezTo>
                    <a:pt x="74" y="0"/>
                    <a:pt x="106" y="0"/>
                    <a:pt x="118" y="9"/>
                  </a:cubicBezTo>
                  <a:cubicBezTo>
                    <a:pt x="126" y="15"/>
                    <a:pt x="120" y="30"/>
                    <a:pt x="100" y="44"/>
                  </a:cubicBezTo>
                  <a:cubicBezTo>
                    <a:pt x="86" y="54"/>
                    <a:pt x="74" y="55"/>
                    <a:pt x="64" y="55"/>
                  </a:cubicBezTo>
                  <a:cubicBezTo>
                    <a:pt x="54" y="55"/>
                    <a:pt x="41" y="52"/>
                    <a:pt x="29" y="44"/>
                  </a:cubicBezTo>
                  <a:cubicBezTo>
                    <a:pt x="4" y="30"/>
                    <a:pt x="0" y="15"/>
                    <a:pt x="8" y="9"/>
                  </a:cubicBezTo>
                  <a:cubicBezTo>
                    <a:pt x="18" y="0"/>
                    <a:pt x="52" y="0"/>
                    <a:pt x="6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sp>
        <p:nvSpPr>
          <p:cNvPr id="54" name=""/>
          <p:cNvSpPr/>
          <p:nvPr/>
        </p:nvSpPr>
        <p:spPr>
          <a:xfrm>
            <a:off x="6666840" y="4873680"/>
            <a:ext cx="151560" cy="228960"/>
          </a:xfrm>
          <a:custGeom>
            <a:avLst/>
            <a:gdLst/>
            <a:ahLst/>
            <a:rect l="0" t="0" r="r" b="b"/>
            <a:pathLst>
              <a:path w="433" h="662">
                <a:moveTo>
                  <a:pt x="240" y="560"/>
                </a:moveTo>
                <a:cubicBezTo>
                  <a:pt x="360" y="456"/>
                  <a:pt x="432" y="329"/>
                  <a:pt x="420" y="159"/>
                </a:cubicBezTo>
                <a:cubicBezTo>
                  <a:pt x="415" y="92"/>
                  <a:pt x="390" y="48"/>
                  <a:pt x="360" y="21"/>
                </a:cubicBezTo>
                <a:cubicBezTo>
                  <a:pt x="337" y="0"/>
                  <a:pt x="196" y="48"/>
                  <a:pt x="196" y="201"/>
                </a:cubicBezTo>
                <a:cubicBezTo>
                  <a:pt x="198" y="490"/>
                  <a:pt x="65" y="500"/>
                  <a:pt x="0" y="650"/>
                </a:cubicBezTo>
                <a:cubicBezTo>
                  <a:pt x="69" y="661"/>
                  <a:pt x="152" y="638"/>
                  <a:pt x="240" y="56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5" name=""/>
          <p:cNvSpPr/>
          <p:nvPr/>
        </p:nvSpPr>
        <p:spPr>
          <a:xfrm>
            <a:off x="6652800" y="4866840"/>
            <a:ext cx="143640" cy="234000"/>
          </a:xfrm>
          <a:custGeom>
            <a:avLst/>
            <a:gdLst/>
            <a:ahLst/>
            <a:rect l="0" t="0" r="r" b="b"/>
            <a:pathLst>
              <a:path w="400" h="706">
                <a:moveTo>
                  <a:pt x="399" y="79"/>
                </a:moveTo>
                <a:cubicBezTo>
                  <a:pt x="323" y="0"/>
                  <a:pt x="187" y="132"/>
                  <a:pt x="187" y="252"/>
                </a:cubicBezTo>
                <a:cubicBezTo>
                  <a:pt x="187" y="542"/>
                  <a:pt x="67" y="568"/>
                  <a:pt x="0" y="698"/>
                </a:cubicBezTo>
                <a:cubicBezTo>
                  <a:pt x="12" y="701"/>
                  <a:pt x="11" y="705"/>
                  <a:pt x="37" y="705"/>
                </a:cubicBezTo>
                <a:cubicBezTo>
                  <a:pt x="122" y="637"/>
                  <a:pt x="249" y="508"/>
                  <a:pt x="249" y="286"/>
                </a:cubicBezTo>
                <a:cubicBezTo>
                  <a:pt x="249" y="148"/>
                  <a:pt x="318" y="90"/>
                  <a:pt x="399" y="79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6" name=""/>
          <p:cNvSpPr/>
          <p:nvPr/>
        </p:nvSpPr>
        <p:spPr>
          <a:xfrm>
            <a:off x="6652800" y="4862520"/>
            <a:ext cx="135360" cy="235080"/>
          </a:xfrm>
          <a:custGeom>
            <a:avLst/>
            <a:gdLst/>
            <a:ahLst/>
            <a:rect l="0" t="0" r="r" b="b"/>
            <a:pathLst>
              <a:path w="377" h="690">
                <a:moveTo>
                  <a:pt x="376" y="53"/>
                </a:moveTo>
                <a:cubicBezTo>
                  <a:pt x="288" y="0"/>
                  <a:pt x="159" y="76"/>
                  <a:pt x="159" y="222"/>
                </a:cubicBezTo>
                <a:cubicBezTo>
                  <a:pt x="159" y="459"/>
                  <a:pt x="53" y="450"/>
                  <a:pt x="0" y="565"/>
                </a:cubicBezTo>
                <a:cubicBezTo>
                  <a:pt x="0" y="606"/>
                  <a:pt x="0" y="648"/>
                  <a:pt x="0" y="689"/>
                </a:cubicBezTo>
                <a:cubicBezTo>
                  <a:pt x="37" y="664"/>
                  <a:pt x="212" y="515"/>
                  <a:pt x="212" y="254"/>
                </a:cubicBezTo>
                <a:cubicBezTo>
                  <a:pt x="212" y="115"/>
                  <a:pt x="293" y="55"/>
                  <a:pt x="376" y="53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7" name=""/>
          <p:cNvSpPr/>
          <p:nvPr/>
        </p:nvSpPr>
        <p:spPr>
          <a:xfrm>
            <a:off x="6320880" y="4901040"/>
            <a:ext cx="230040" cy="214200"/>
          </a:xfrm>
          <a:custGeom>
            <a:avLst/>
            <a:gdLst/>
            <a:ahLst/>
            <a:rect l="0" t="0" r="r" b="b"/>
            <a:pathLst>
              <a:path w="668" h="625">
                <a:moveTo>
                  <a:pt x="32" y="106"/>
                </a:moveTo>
                <a:cubicBezTo>
                  <a:pt x="0" y="37"/>
                  <a:pt x="168" y="0"/>
                  <a:pt x="226" y="27"/>
                </a:cubicBezTo>
                <a:cubicBezTo>
                  <a:pt x="226" y="66"/>
                  <a:pt x="226" y="104"/>
                  <a:pt x="226" y="143"/>
                </a:cubicBezTo>
                <a:cubicBezTo>
                  <a:pt x="161" y="130"/>
                  <a:pt x="55" y="154"/>
                  <a:pt x="32" y="106"/>
                </a:cubicBezTo>
                <a:moveTo>
                  <a:pt x="418" y="589"/>
                </a:moveTo>
                <a:cubicBezTo>
                  <a:pt x="418" y="555"/>
                  <a:pt x="531" y="487"/>
                  <a:pt x="667" y="487"/>
                </a:cubicBezTo>
                <a:cubicBezTo>
                  <a:pt x="667" y="529"/>
                  <a:pt x="667" y="571"/>
                  <a:pt x="667" y="613"/>
                </a:cubicBezTo>
                <a:cubicBezTo>
                  <a:pt x="584" y="605"/>
                  <a:pt x="418" y="624"/>
                  <a:pt x="418" y="589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8" name=""/>
          <p:cNvSpPr/>
          <p:nvPr/>
        </p:nvSpPr>
        <p:spPr>
          <a:xfrm>
            <a:off x="6404760" y="4830480"/>
            <a:ext cx="267480" cy="312840"/>
          </a:xfrm>
          <a:custGeom>
            <a:avLst/>
            <a:gdLst/>
            <a:ahLst/>
            <a:rect l="0" t="0" r="r" b="b"/>
            <a:pathLst>
              <a:path w="863" h="993">
                <a:moveTo>
                  <a:pt x="813" y="446"/>
                </a:moveTo>
                <a:cubicBezTo>
                  <a:pt x="774" y="349"/>
                  <a:pt x="670" y="231"/>
                  <a:pt x="518" y="166"/>
                </a:cubicBezTo>
                <a:cubicBezTo>
                  <a:pt x="138" y="0"/>
                  <a:pt x="0" y="252"/>
                  <a:pt x="173" y="379"/>
                </a:cubicBezTo>
                <a:cubicBezTo>
                  <a:pt x="376" y="529"/>
                  <a:pt x="357" y="768"/>
                  <a:pt x="435" y="867"/>
                </a:cubicBezTo>
                <a:cubicBezTo>
                  <a:pt x="353" y="888"/>
                  <a:pt x="293" y="932"/>
                  <a:pt x="293" y="957"/>
                </a:cubicBezTo>
                <a:cubicBezTo>
                  <a:pt x="293" y="992"/>
                  <a:pt x="458" y="973"/>
                  <a:pt x="541" y="980"/>
                </a:cubicBezTo>
                <a:cubicBezTo>
                  <a:pt x="679" y="980"/>
                  <a:pt x="790" y="952"/>
                  <a:pt x="790" y="918"/>
                </a:cubicBezTo>
                <a:cubicBezTo>
                  <a:pt x="792" y="892"/>
                  <a:pt x="788" y="876"/>
                  <a:pt x="781" y="862"/>
                </a:cubicBezTo>
                <a:cubicBezTo>
                  <a:pt x="848" y="763"/>
                  <a:pt x="862" y="566"/>
                  <a:pt x="813" y="44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9" name=""/>
          <p:cNvSpPr/>
          <p:nvPr/>
        </p:nvSpPr>
        <p:spPr>
          <a:xfrm>
            <a:off x="6508080" y="4936320"/>
            <a:ext cx="100080" cy="183960"/>
          </a:xfrm>
          <a:custGeom>
            <a:avLst/>
            <a:gdLst/>
            <a:ahLst/>
            <a:rect l="0" t="0" r="r" b="b"/>
            <a:pathLst>
              <a:path w="443" h="525">
                <a:moveTo>
                  <a:pt x="378" y="0"/>
                </a:moveTo>
                <a:cubicBezTo>
                  <a:pt x="258" y="10"/>
                  <a:pt x="150" y="120"/>
                  <a:pt x="150" y="257"/>
                </a:cubicBezTo>
                <a:cubicBezTo>
                  <a:pt x="152" y="379"/>
                  <a:pt x="228" y="441"/>
                  <a:pt x="203" y="450"/>
                </a:cubicBezTo>
                <a:cubicBezTo>
                  <a:pt x="0" y="522"/>
                  <a:pt x="230" y="469"/>
                  <a:pt x="391" y="510"/>
                </a:cubicBezTo>
                <a:cubicBezTo>
                  <a:pt x="442" y="524"/>
                  <a:pt x="283" y="347"/>
                  <a:pt x="283" y="206"/>
                </a:cubicBezTo>
                <a:cubicBezTo>
                  <a:pt x="283" y="120"/>
                  <a:pt x="320" y="47"/>
                  <a:pt x="378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0" name=""/>
          <p:cNvSpPr/>
          <p:nvPr/>
        </p:nvSpPr>
        <p:spPr>
          <a:xfrm>
            <a:off x="6507000" y="4818960"/>
            <a:ext cx="180000" cy="281880"/>
          </a:xfrm>
          <a:custGeom>
            <a:avLst/>
            <a:gdLst/>
            <a:ahLst/>
            <a:rect l="0" t="0" r="r" b="b"/>
            <a:pathLst>
              <a:path w="568" h="784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1" name=""/>
          <p:cNvSpPr/>
          <p:nvPr/>
        </p:nvSpPr>
        <p:spPr>
          <a:xfrm>
            <a:off x="6503400" y="4811400"/>
            <a:ext cx="196920" cy="290520"/>
          </a:xfrm>
          <a:custGeom>
            <a:avLst/>
            <a:gdLst/>
            <a:ahLst/>
            <a:rect l="0" t="0" r="r" b="b"/>
            <a:pathLst>
              <a:path w="551" h="808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2" name=""/>
          <p:cNvSpPr/>
          <p:nvPr/>
        </p:nvSpPr>
        <p:spPr>
          <a:xfrm>
            <a:off x="6422760" y="4749120"/>
            <a:ext cx="46800" cy="48960"/>
          </a:xfrm>
          <a:custGeom>
            <a:avLst/>
            <a:gdLst/>
            <a:ahLst/>
            <a:rect l="0" t="0" r="r" b="b"/>
            <a:pathLst>
              <a:path w="137" h="137">
                <a:moveTo>
                  <a:pt x="7" y="136"/>
                </a:moveTo>
                <a:cubicBezTo>
                  <a:pt x="0" y="64"/>
                  <a:pt x="42" y="45"/>
                  <a:pt x="60" y="0"/>
                </a:cubicBezTo>
                <a:cubicBezTo>
                  <a:pt x="85" y="41"/>
                  <a:pt x="129" y="51"/>
                  <a:pt x="136" y="122"/>
                </a:cubicBezTo>
                <a:cubicBezTo>
                  <a:pt x="93" y="127"/>
                  <a:pt x="50" y="131"/>
                  <a:pt x="7" y="13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3" name=""/>
          <p:cNvSpPr/>
          <p:nvPr/>
        </p:nvSpPr>
        <p:spPr>
          <a:xfrm>
            <a:off x="6351120" y="4745880"/>
            <a:ext cx="162720" cy="192600"/>
          </a:xfrm>
          <a:custGeom>
            <a:avLst/>
            <a:gdLst/>
            <a:ahLst/>
            <a:rect l="0" t="0" r="r" b="b"/>
            <a:pathLst>
              <a:path w="466" h="536">
                <a:moveTo>
                  <a:pt x="345" y="0"/>
                </a:moveTo>
                <a:cubicBezTo>
                  <a:pt x="318" y="41"/>
                  <a:pt x="271" y="50"/>
                  <a:pt x="262" y="122"/>
                </a:cubicBezTo>
                <a:cubicBezTo>
                  <a:pt x="138" y="127"/>
                  <a:pt x="0" y="295"/>
                  <a:pt x="11" y="429"/>
                </a:cubicBezTo>
                <a:cubicBezTo>
                  <a:pt x="13" y="466"/>
                  <a:pt x="112" y="535"/>
                  <a:pt x="236" y="535"/>
                </a:cubicBezTo>
                <a:cubicBezTo>
                  <a:pt x="361" y="535"/>
                  <a:pt x="462" y="424"/>
                  <a:pt x="462" y="288"/>
                </a:cubicBezTo>
                <a:cubicBezTo>
                  <a:pt x="465" y="207"/>
                  <a:pt x="439" y="163"/>
                  <a:pt x="395" y="143"/>
                </a:cubicBezTo>
                <a:cubicBezTo>
                  <a:pt x="402" y="71"/>
                  <a:pt x="362" y="48"/>
                  <a:pt x="34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4" name=""/>
          <p:cNvSpPr/>
          <p:nvPr/>
        </p:nvSpPr>
        <p:spPr>
          <a:xfrm>
            <a:off x="6446520" y="4768920"/>
            <a:ext cx="36360" cy="70560"/>
          </a:xfrm>
          <a:custGeom>
            <a:avLst/>
            <a:gdLst/>
            <a:ahLst/>
            <a:rect l="0" t="0" r="r" b="b"/>
            <a:pathLst>
              <a:path w="114" h="204">
                <a:moveTo>
                  <a:pt x="49" y="194"/>
                </a:moveTo>
                <a:cubicBezTo>
                  <a:pt x="22" y="189"/>
                  <a:pt x="0" y="189"/>
                  <a:pt x="12" y="90"/>
                </a:cubicBezTo>
                <a:cubicBezTo>
                  <a:pt x="19" y="37"/>
                  <a:pt x="52" y="30"/>
                  <a:pt x="72" y="0"/>
                </a:cubicBezTo>
                <a:cubicBezTo>
                  <a:pt x="85" y="35"/>
                  <a:pt x="113" y="51"/>
                  <a:pt x="109" y="104"/>
                </a:cubicBezTo>
                <a:cubicBezTo>
                  <a:pt x="97" y="203"/>
                  <a:pt x="77" y="199"/>
                  <a:pt x="49" y="1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5" name=""/>
          <p:cNvSpPr/>
          <p:nvPr/>
        </p:nvSpPr>
        <p:spPr>
          <a:xfrm>
            <a:off x="6388200" y="4827960"/>
            <a:ext cx="48960" cy="45000"/>
          </a:xfrm>
          <a:custGeom>
            <a:avLst/>
            <a:gdLst/>
            <a:ahLst/>
            <a:rect l="0" t="0" r="r" b="b"/>
            <a:pathLst>
              <a:path w="137" h="126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6" name=""/>
          <p:cNvSpPr/>
          <p:nvPr/>
        </p:nvSpPr>
        <p:spPr>
          <a:xfrm>
            <a:off x="6395400" y="4838040"/>
            <a:ext cx="29880" cy="27360"/>
          </a:xfrm>
          <a:custGeom>
            <a:avLst/>
            <a:gdLst/>
            <a:ahLst/>
            <a:rect l="0" t="0" r="r" b="b"/>
            <a:pathLst>
              <a:path w="84" h="77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7" name=""/>
          <p:cNvSpPr/>
          <p:nvPr/>
        </p:nvSpPr>
        <p:spPr>
          <a:xfrm>
            <a:off x="6381360" y="4843800"/>
            <a:ext cx="141480" cy="120960"/>
          </a:xfrm>
          <a:custGeom>
            <a:avLst/>
            <a:gdLst/>
            <a:ahLst/>
            <a:rect l="0" t="0" r="r" b="b"/>
            <a:pathLst>
              <a:path w="422" h="380">
                <a:moveTo>
                  <a:pt x="275" y="70"/>
                </a:moveTo>
                <a:cubicBezTo>
                  <a:pt x="219" y="0"/>
                  <a:pt x="218" y="86"/>
                  <a:pt x="189" y="93"/>
                </a:cubicBezTo>
                <a:cubicBezTo>
                  <a:pt x="198" y="96"/>
                  <a:pt x="206" y="99"/>
                  <a:pt x="215" y="102"/>
                </a:cubicBezTo>
                <a:cubicBezTo>
                  <a:pt x="200" y="109"/>
                  <a:pt x="184" y="116"/>
                  <a:pt x="169" y="123"/>
                </a:cubicBezTo>
                <a:cubicBezTo>
                  <a:pt x="173" y="127"/>
                  <a:pt x="176" y="131"/>
                  <a:pt x="180" y="134"/>
                </a:cubicBezTo>
                <a:cubicBezTo>
                  <a:pt x="172" y="134"/>
                  <a:pt x="165" y="134"/>
                  <a:pt x="157" y="134"/>
                </a:cubicBezTo>
                <a:cubicBezTo>
                  <a:pt x="162" y="138"/>
                  <a:pt x="166" y="142"/>
                  <a:pt x="171" y="146"/>
                </a:cubicBezTo>
                <a:cubicBezTo>
                  <a:pt x="168" y="149"/>
                  <a:pt x="165" y="151"/>
                  <a:pt x="162" y="153"/>
                </a:cubicBezTo>
                <a:cubicBezTo>
                  <a:pt x="146" y="143"/>
                  <a:pt x="129" y="139"/>
                  <a:pt x="111" y="139"/>
                </a:cubicBezTo>
                <a:cubicBezTo>
                  <a:pt x="51" y="139"/>
                  <a:pt x="0" y="192"/>
                  <a:pt x="0" y="259"/>
                </a:cubicBezTo>
                <a:cubicBezTo>
                  <a:pt x="0" y="326"/>
                  <a:pt x="49" y="379"/>
                  <a:pt x="111" y="379"/>
                </a:cubicBezTo>
                <a:cubicBezTo>
                  <a:pt x="171" y="379"/>
                  <a:pt x="222" y="326"/>
                  <a:pt x="222" y="259"/>
                </a:cubicBezTo>
                <a:cubicBezTo>
                  <a:pt x="222" y="257"/>
                  <a:pt x="222" y="255"/>
                  <a:pt x="222" y="252"/>
                </a:cubicBezTo>
                <a:cubicBezTo>
                  <a:pt x="236" y="256"/>
                  <a:pt x="249" y="260"/>
                  <a:pt x="263" y="263"/>
                </a:cubicBezTo>
                <a:cubicBezTo>
                  <a:pt x="260" y="253"/>
                  <a:pt x="257" y="242"/>
                  <a:pt x="254" y="231"/>
                </a:cubicBezTo>
                <a:cubicBezTo>
                  <a:pt x="270" y="231"/>
                  <a:pt x="286" y="231"/>
                  <a:pt x="302" y="231"/>
                </a:cubicBezTo>
                <a:cubicBezTo>
                  <a:pt x="295" y="225"/>
                  <a:pt x="288" y="219"/>
                  <a:pt x="282" y="213"/>
                </a:cubicBezTo>
                <a:cubicBezTo>
                  <a:pt x="305" y="196"/>
                  <a:pt x="328" y="178"/>
                  <a:pt x="351" y="160"/>
                </a:cubicBezTo>
                <a:cubicBezTo>
                  <a:pt x="337" y="160"/>
                  <a:pt x="323" y="160"/>
                  <a:pt x="309" y="160"/>
                </a:cubicBezTo>
                <a:cubicBezTo>
                  <a:pt x="330" y="147"/>
                  <a:pt x="352" y="134"/>
                  <a:pt x="374" y="120"/>
                </a:cubicBezTo>
                <a:cubicBezTo>
                  <a:pt x="359" y="120"/>
                  <a:pt x="344" y="120"/>
                  <a:pt x="329" y="120"/>
                </a:cubicBezTo>
                <a:cubicBezTo>
                  <a:pt x="354" y="118"/>
                  <a:pt x="421" y="66"/>
                  <a:pt x="379" y="81"/>
                </a:cubicBezTo>
                <a:cubicBezTo>
                  <a:pt x="337" y="95"/>
                  <a:pt x="309" y="74"/>
                  <a:pt x="275" y="7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8" name=""/>
          <p:cNvSpPr/>
          <p:nvPr/>
        </p:nvSpPr>
        <p:spPr>
          <a:xfrm>
            <a:off x="6336000" y="4925160"/>
            <a:ext cx="181440" cy="91800"/>
          </a:xfrm>
          <a:custGeom>
            <a:avLst/>
            <a:gdLst/>
            <a:ahLst/>
            <a:rect l="0" t="0" r="r" b="b"/>
            <a:pathLst>
              <a:path w="535" h="423">
                <a:moveTo>
                  <a:pt x="225" y="184"/>
                </a:moveTo>
                <a:cubicBezTo>
                  <a:pt x="161" y="172"/>
                  <a:pt x="54" y="196"/>
                  <a:pt x="32" y="147"/>
                </a:cubicBezTo>
                <a:cubicBezTo>
                  <a:pt x="0" y="78"/>
                  <a:pt x="195" y="36"/>
                  <a:pt x="245" y="69"/>
                </a:cubicBezTo>
                <a:cubicBezTo>
                  <a:pt x="365" y="142"/>
                  <a:pt x="527" y="0"/>
                  <a:pt x="532" y="214"/>
                </a:cubicBezTo>
                <a:cubicBezTo>
                  <a:pt x="534" y="267"/>
                  <a:pt x="407" y="422"/>
                  <a:pt x="225" y="18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9" name=""/>
          <p:cNvSpPr/>
          <p:nvPr/>
        </p:nvSpPr>
        <p:spPr>
          <a:xfrm>
            <a:off x="918000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8820000" y="4500000"/>
            <a:ext cx="900000" cy="270000"/>
          </a:xfrm>
          <a:custGeom>
            <a:avLst/>
            <a:gdLst/>
            <a:ahLst/>
            <a:rect l="0" t="0" r="r" b="b"/>
            <a:pathLst>
              <a:path w="2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2125" y="751"/>
                </a:lnTo>
                <a:lnTo>
                  <a:pt x="2126" y="751"/>
                </a:lnTo>
                <a:cubicBezTo>
                  <a:pt x="2191" y="751"/>
                  <a:pt x="2256" y="734"/>
                  <a:pt x="2313" y="701"/>
                </a:cubicBezTo>
                <a:cubicBezTo>
                  <a:pt x="2370" y="668"/>
                  <a:pt x="2418" y="620"/>
                  <a:pt x="2451" y="563"/>
                </a:cubicBezTo>
                <a:cubicBezTo>
                  <a:pt x="2484" y="506"/>
                  <a:pt x="2501" y="441"/>
                  <a:pt x="2501" y="376"/>
                </a:cubicBezTo>
                <a:lnTo>
                  <a:pt x="2501" y="375"/>
                </a:lnTo>
                <a:lnTo>
                  <a:pt x="2501" y="376"/>
                </a:lnTo>
                <a:lnTo>
                  <a:pt x="2501" y="376"/>
                </a:lnTo>
                <a:cubicBezTo>
                  <a:pt x="2501" y="310"/>
                  <a:pt x="2484" y="245"/>
                  <a:pt x="2451" y="188"/>
                </a:cubicBezTo>
                <a:cubicBezTo>
                  <a:pt x="2418" y="131"/>
                  <a:pt x="2370" y="83"/>
                  <a:pt x="2313" y="50"/>
                </a:cubicBezTo>
                <a:cubicBezTo>
                  <a:pt x="2256" y="17"/>
                  <a:pt x="2191" y="0"/>
                  <a:pt x="2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8910000" y="4320000"/>
            <a:ext cx="720000" cy="270000"/>
          </a:xfrm>
          <a:custGeom>
            <a:avLst/>
            <a:gdLst/>
            <a:ahLst/>
            <a:rect l="0" t="0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9000360" y="4140000"/>
            <a:ext cx="540000" cy="270000"/>
          </a:xfrm>
          <a:custGeom>
            <a:avLst/>
            <a:gdLst/>
            <a:ahLst/>
            <a:rect l="0" t="0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9090000" y="3960000"/>
            <a:ext cx="360000" cy="270000"/>
          </a:xfrm>
          <a:custGeom>
            <a:avLst/>
            <a:gdLst/>
            <a:ahLst/>
            <a:rect l="0" t="0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819036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7920000" y="4410000"/>
            <a:ext cx="720000" cy="270000"/>
          </a:xfrm>
          <a:custGeom>
            <a:avLst/>
            <a:gdLst/>
            <a:ahLst/>
            <a:rect l="0" t="0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>
            <a:off x="8010360" y="4230000"/>
            <a:ext cx="540000" cy="270000"/>
          </a:xfrm>
          <a:custGeom>
            <a:avLst/>
            <a:gdLst/>
            <a:ahLst/>
            <a:rect l="0" t="0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>
            <a:off x="8100000" y="4050000"/>
            <a:ext cx="360000" cy="270000"/>
          </a:xfrm>
          <a:custGeom>
            <a:avLst/>
            <a:gdLst/>
            <a:ahLst/>
            <a:rect l="0" t="0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8" name=""/>
          <p:cNvGrpSpPr/>
          <p:nvPr/>
        </p:nvGrpSpPr>
        <p:grpSpPr>
          <a:xfrm>
            <a:off x="8820000" y="3600000"/>
            <a:ext cx="360000" cy="270000"/>
            <a:chOff x="8820000" y="3600000"/>
            <a:chExt cx="360000" cy="270000"/>
          </a:xfrm>
        </p:grpSpPr>
        <p:sp>
          <p:nvSpPr>
            <p:cNvPr id="79" name=""/>
            <p:cNvSpPr/>
            <p:nvPr/>
          </p:nvSpPr>
          <p:spPr>
            <a:xfrm>
              <a:off x="8968680" y="3600000"/>
              <a:ext cx="87480" cy="156600"/>
            </a:xfrm>
            <a:custGeom>
              <a:avLst/>
              <a:gdLst/>
              <a:ahLst/>
              <a:rect l="0" t="0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0" name=""/>
            <p:cNvSpPr/>
            <p:nvPr/>
          </p:nvSpPr>
          <p:spPr>
            <a:xfrm>
              <a:off x="8820000" y="360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1" name=""/>
            <p:cNvSpPr/>
            <p:nvPr/>
          </p:nvSpPr>
          <p:spPr>
            <a:xfrm>
              <a:off x="9140400" y="3718800"/>
              <a:ext cx="39600" cy="27360"/>
            </a:xfrm>
            <a:custGeom>
              <a:avLst/>
              <a:gdLst/>
              <a:ahLst/>
              <a:rect l="0" t="0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2" name=""/>
            <p:cNvSpPr/>
            <p:nvPr/>
          </p:nvSpPr>
          <p:spPr>
            <a:xfrm>
              <a:off x="9094680" y="3720960"/>
              <a:ext cx="20880" cy="20160"/>
            </a:xfrm>
            <a:custGeom>
              <a:avLst/>
              <a:gdLst/>
              <a:ahLst/>
              <a:rect l="0" t="0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3" name=""/>
            <p:cNvSpPr/>
            <p:nvPr/>
          </p:nvSpPr>
          <p:spPr>
            <a:xfrm>
              <a:off x="8844480" y="3641760"/>
              <a:ext cx="50040" cy="20160"/>
            </a:xfrm>
            <a:custGeom>
              <a:avLst/>
              <a:gdLst/>
              <a:ahLst/>
              <a:rect l="0" t="0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4" name=""/>
            <p:cNvSpPr/>
            <p:nvPr/>
          </p:nvSpPr>
          <p:spPr>
            <a:xfrm>
              <a:off x="8861400" y="3690720"/>
              <a:ext cx="56880" cy="11520"/>
            </a:xfrm>
            <a:custGeom>
              <a:avLst/>
              <a:gdLst/>
              <a:ahLst/>
              <a:rect l="0" t="0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5" name=""/>
            <p:cNvSpPr/>
            <p:nvPr/>
          </p:nvSpPr>
          <p:spPr>
            <a:xfrm>
              <a:off x="8887320" y="3728520"/>
              <a:ext cx="51480" cy="7200"/>
            </a:xfrm>
            <a:custGeom>
              <a:avLst/>
              <a:gdLst/>
              <a:ahLst/>
              <a:rect l="0" t="0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6" name=""/>
            <p:cNvSpPr/>
            <p:nvPr/>
          </p:nvSpPr>
          <p:spPr>
            <a:xfrm>
              <a:off x="8919000" y="3765240"/>
              <a:ext cx="47160" cy="6840"/>
            </a:xfrm>
            <a:custGeom>
              <a:avLst/>
              <a:gdLst/>
              <a:ahLst/>
              <a:rect l="0" t="0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87" name=""/>
          <p:cNvGrpSpPr/>
          <p:nvPr/>
        </p:nvGrpSpPr>
        <p:grpSpPr>
          <a:xfrm>
            <a:off x="8460000" y="3780000"/>
            <a:ext cx="360000" cy="270000"/>
            <a:chOff x="8460000" y="3780000"/>
            <a:chExt cx="360000" cy="270000"/>
          </a:xfrm>
        </p:grpSpPr>
        <p:sp>
          <p:nvSpPr>
            <p:cNvPr id="88" name=""/>
            <p:cNvSpPr/>
            <p:nvPr/>
          </p:nvSpPr>
          <p:spPr>
            <a:xfrm>
              <a:off x="8608680" y="3780000"/>
              <a:ext cx="87480" cy="156600"/>
            </a:xfrm>
            <a:custGeom>
              <a:avLst/>
              <a:gdLst/>
              <a:ahLst/>
              <a:rect l="0" t="0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9" name=""/>
            <p:cNvSpPr/>
            <p:nvPr/>
          </p:nvSpPr>
          <p:spPr>
            <a:xfrm>
              <a:off x="8460000" y="378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0" name=""/>
            <p:cNvSpPr/>
            <p:nvPr/>
          </p:nvSpPr>
          <p:spPr>
            <a:xfrm>
              <a:off x="8780400" y="3898800"/>
              <a:ext cx="39600" cy="27360"/>
            </a:xfrm>
            <a:custGeom>
              <a:avLst/>
              <a:gdLst/>
              <a:ahLst/>
              <a:rect l="0" t="0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1" name=""/>
            <p:cNvSpPr/>
            <p:nvPr/>
          </p:nvSpPr>
          <p:spPr>
            <a:xfrm>
              <a:off x="8734680" y="3900960"/>
              <a:ext cx="20880" cy="20160"/>
            </a:xfrm>
            <a:custGeom>
              <a:avLst/>
              <a:gdLst/>
              <a:ahLst/>
              <a:rect l="0" t="0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2" name=""/>
            <p:cNvSpPr/>
            <p:nvPr/>
          </p:nvSpPr>
          <p:spPr>
            <a:xfrm>
              <a:off x="8484480" y="3821760"/>
              <a:ext cx="50040" cy="20160"/>
            </a:xfrm>
            <a:custGeom>
              <a:avLst/>
              <a:gdLst/>
              <a:ahLst/>
              <a:rect l="0" t="0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3" name=""/>
            <p:cNvSpPr/>
            <p:nvPr/>
          </p:nvSpPr>
          <p:spPr>
            <a:xfrm>
              <a:off x="8501400" y="3870720"/>
              <a:ext cx="56880" cy="11520"/>
            </a:xfrm>
            <a:custGeom>
              <a:avLst/>
              <a:gdLst/>
              <a:ahLst/>
              <a:rect l="0" t="0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4" name=""/>
            <p:cNvSpPr/>
            <p:nvPr/>
          </p:nvSpPr>
          <p:spPr>
            <a:xfrm>
              <a:off x="8527320" y="3908520"/>
              <a:ext cx="51480" cy="7200"/>
            </a:xfrm>
            <a:custGeom>
              <a:avLst/>
              <a:gdLst/>
              <a:ahLst/>
              <a:rect l="0" t="0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5" name=""/>
            <p:cNvSpPr/>
            <p:nvPr/>
          </p:nvSpPr>
          <p:spPr>
            <a:xfrm>
              <a:off x="8559000" y="3945240"/>
              <a:ext cx="47160" cy="6840"/>
            </a:xfrm>
            <a:custGeom>
              <a:avLst/>
              <a:gdLst/>
              <a:ahLst/>
              <a:rect l="0" t="0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05A8FBF8-BB59-4573-80E8-71262F684706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918036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8820360" y="4500000"/>
            <a:ext cx="900000" cy="270000"/>
          </a:xfrm>
          <a:custGeom>
            <a:avLst/>
            <a:gdLst/>
            <a:ahLst/>
            <a:rect l="0" t="0" r="r" b="b"/>
            <a:pathLst>
              <a:path w="2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2125" y="751"/>
                </a:lnTo>
                <a:lnTo>
                  <a:pt x="2126" y="751"/>
                </a:lnTo>
                <a:cubicBezTo>
                  <a:pt x="2191" y="751"/>
                  <a:pt x="2256" y="734"/>
                  <a:pt x="2313" y="701"/>
                </a:cubicBezTo>
                <a:cubicBezTo>
                  <a:pt x="2370" y="668"/>
                  <a:pt x="2418" y="620"/>
                  <a:pt x="2451" y="563"/>
                </a:cubicBezTo>
                <a:cubicBezTo>
                  <a:pt x="2484" y="506"/>
                  <a:pt x="2501" y="441"/>
                  <a:pt x="2501" y="376"/>
                </a:cubicBezTo>
                <a:lnTo>
                  <a:pt x="2501" y="375"/>
                </a:lnTo>
                <a:lnTo>
                  <a:pt x="2501" y="376"/>
                </a:lnTo>
                <a:lnTo>
                  <a:pt x="2501" y="376"/>
                </a:lnTo>
                <a:cubicBezTo>
                  <a:pt x="2501" y="310"/>
                  <a:pt x="2484" y="245"/>
                  <a:pt x="2451" y="188"/>
                </a:cubicBezTo>
                <a:cubicBezTo>
                  <a:pt x="2418" y="131"/>
                  <a:pt x="2370" y="83"/>
                  <a:pt x="2313" y="50"/>
                </a:cubicBezTo>
                <a:cubicBezTo>
                  <a:pt x="2256" y="17"/>
                  <a:pt x="2191" y="0"/>
                  <a:pt x="2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8910360" y="4320000"/>
            <a:ext cx="720000" cy="270000"/>
          </a:xfrm>
          <a:custGeom>
            <a:avLst/>
            <a:gdLst/>
            <a:ahLst/>
            <a:rect l="0" t="0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"/>
          <p:cNvSpPr/>
          <p:nvPr/>
        </p:nvSpPr>
        <p:spPr>
          <a:xfrm>
            <a:off x="9000720" y="4140000"/>
            <a:ext cx="540000" cy="270000"/>
          </a:xfrm>
          <a:custGeom>
            <a:avLst/>
            <a:gdLst/>
            <a:ahLst/>
            <a:rect l="0" t="0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/>
          <p:nvPr/>
        </p:nvSpPr>
        <p:spPr>
          <a:xfrm>
            <a:off x="9090360" y="3960000"/>
            <a:ext cx="360000" cy="270000"/>
          </a:xfrm>
          <a:custGeom>
            <a:avLst/>
            <a:gdLst/>
            <a:ahLst/>
            <a:rect l="0" t="0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"/>
          <p:cNvSpPr/>
          <p:nvPr/>
        </p:nvSpPr>
        <p:spPr>
          <a:xfrm>
            <a:off x="819072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"/>
          <p:cNvSpPr/>
          <p:nvPr/>
        </p:nvSpPr>
        <p:spPr>
          <a:xfrm>
            <a:off x="7920360" y="4410000"/>
            <a:ext cx="720000" cy="270000"/>
          </a:xfrm>
          <a:custGeom>
            <a:avLst/>
            <a:gdLst/>
            <a:ahLst/>
            <a:rect l="0" t="0" r="r" b="b"/>
            <a:pathLst>
              <a:path w="2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625" y="751"/>
                </a:lnTo>
                <a:lnTo>
                  <a:pt x="1626" y="751"/>
                </a:lnTo>
                <a:cubicBezTo>
                  <a:pt x="1691" y="751"/>
                  <a:pt x="1756" y="734"/>
                  <a:pt x="1813" y="701"/>
                </a:cubicBezTo>
                <a:cubicBezTo>
                  <a:pt x="1870" y="668"/>
                  <a:pt x="1918" y="620"/>
                  <a:pt x="1951" y="563"/>
                </a:cubicBezTo>
                <a:cubicBezTo>
                  <a:pt x="1984" y="506"/>
                  <a:pt x="2001" y="441"/>
                  <a:pt x="2001" y="376"/>
                </a:cubicBezTo>
                <a:lnTo>
                  <a:pt x="2001" y="375"/>
                </a:lnTo>
                <a:lnTo>
                  <a:pt x="2001" y="376"/>
                </a:lnTo>
                <a:lnTo>
                  <a:pt x="2001" y="376"/>
                </a:lnTo>
                <a:cubicBezTo>
                  <a:pt x="2001" y="310"/>
                  <a:pt x="1984" y="245"/>
                  <a:pt x="1951" y="188"/>
                </a:cubicBezTo>
                <a:cubicBezTo>
                  <a:pt x="1918" y="131"/>
                  <a:pt x="1870" y="83"/>
                  <a:pt x="1813" y="50"/>
                </a:cubicBezTo>
                <a:cubicBezTo>
                  <a:pt x="1756" y="17"/>
                  <a:pt x="1691" y="0"/>
                  <a:pt x="1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"/>
          <p:cNvSpPr/>
          <p:nvPr/>
        </p:nvSpPr>
        <p:spPr>
          <a:xfrm>
            <a:off x="8010720" y="4230000"/>
            <a:ext cx="540000" cy="270000"/>
          </a:xfrm>
          <a:custGeom>
            <a:avLst/>
            <a:gdLst/>
            <a:ahLst/>
            <a:rect l="0" t="0" r="r" b="b"/>
            <a:pathLst>
              <a:path w="15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1125" y="751"/>
                </a:lnTo>
                <a:lnTo>
                  <a:pt x="1126" y="751"/>
                </a:lnTo>
                <a:cubicBezTo>
                  <a:pt x="1191" y="751"/>
                  <a:pt x="1256" y="734"/>
                  <a:pt x="1313" y="701"/>
                </a:cubicBezTo>
                <a:cubicBezTo>
                  <a:pt x="1370" y="668"/>
                  <a:pt x="1418" y="620"/>
                  <a:pt x="1451" y="563"/>
                </a:cubicBezTo>
                <a:cubicBezTo>
                  <a:pt x="1484" y="506"/>
                  <a:pt x="1501" y="441"/>
                  <a:pt x="1501" y="376"/>
                </a:cubicBezTo>
                <a:lnTo>
                  <a:pt x="1501" y="375"/>
                </a:lnTo>
                <a:lnTo>
                  <a:pt x="1501" y="376"/>
                </a:lnTo>
                <a:lnTo>
                  <a:pt x="1501" y="376"/>
                </a:lnTo>
                <a:cubicBezTo>
                  <a:pt x="1501" y="310"/>
                  <a:pt x="1484" y="245"/>
                  <a:pt x="1451" y="188"/>
                </a:cubicBezTo>
                <a:cubicBezTo>
                  <a:pt x="1418" y="131"/>
                  <a:pt x="1370" y="83"/>
                  <a:pt x="1313" y="50"/>
                </a:cubicBezTo>
                <a:cubicBezTo>
                  <a:pt x="1256" y="17"/>
                  <a:pt x="1191" y="0"/>
                  <a:pt x="11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"/>
          <p:cNvSpPr/>
          <p:nvPr/>
        </p:nvSpPr>
        <p:spPr>
          <a:xfrm>
            <a:off x="8100360" y="4050000"/>
            <a:ext cx="360000" cy="270000"/>
          </a:xfrm>
          <a:custGeom>
            <a:avLst/>
            <a:gdLst/>
            <a:ahLst/>
            <a:rect l="0" t="0" r="r" b="b"/>
            <a:pathLst>
              <a:path w="1002" h="752">
                <a:moveTo>
                  <a:pt x="375" y="0"/>
                </a:moveTo>
                <a:lnTo>
                  <a:pt x="376" y="0"/>
                </a:lnTo>
                <a:cubicBezTo>
                  <a:pt x="310" y="0"/>
                  <a:pt x="245" y="17"/>
                  <a:pt x="188" y="50"/>
                </a:cubicBezTo>
                <a:cubicBezTo>
                  <a:pt x="131" y="83"/>
                  <a:pt x="83" y="131"/>
                  <a:pt x="50" y="188"/>
                </a:cubicBezTo>
                <a:cubicBezTo>
                  <a:pt x="17" y="245"/>
                  <a:pt x="0" y="310"/>
                  <a:pt x="0" y="376"/>
                </a:cubicBezTo>
                <a:lnTo>
                  <a:pt x="0" y="375"/>
                </a:lnTo>
                <a:lnTo>
                  <a:pt x="0" y="376"/>
                </a:lnTo>
                <a:cubicBezTo>
                  <a:pt x="0" y="441"/>
                  <a:pt x="17" y="506"/>
                  <a:pt x="50" y="563"/>
                </a:cubicBezTo>
                <a:cubicBezTo>
                  <a:pt x="83" y="620"/>
                  <a:pt x="131" y="668"/>
                  <a:pt x="188" y="701"/>
                </a:cubicBezTo>
                <a:cubicBezTo>
                  <a:pt x="245" y="734"/>
                  <a:pt x="310" y="751"/>
                  <a:pt x="376" y="751"/>
                </a:cubicBezTo>
                <a:lnTo>
                  <a:pt x="625" y="751"/>
                </a:lnTo>
                <a:lnTo>
                  <a:pt x="626" y="751"/>
                </a:lnTo>
                <a:cubicBezTo>
                  <a:pt x="691" y="751"/>
                  <a:pt x="756" y="734"/>
                  <a:pt x="813" y="701"/>
                </a:cubicBezTo>
                <a:cubicBezTo>
                  <a:pt x="870" y="668"/>
                  <a:pt x="918" y="620"/>
                  <a:pt x="951" y="563"/>
                </a:cubicBezTo>
                <a:cubicBezTo>
                  <a:pt x="984" y="506"/>
                  <a:pt x="1001" y="441"/>
                  <a:pt x="1001" y="376"/>
                </a:cubicBezTo>
                <a:lnTo>
                  <a:pt x="1000" y="375"/>
                </a:lnTo>
                <a:lnTo>
                  <a:pt x="1001" y="376"/>
                </a:lnTo>
                <a:lnTo>
                  <a:pt x="1001" y="376"/>
                </a:lnTo>
                <a:cubicBezTo>
                  <a:pt x="1001" y="310"/>
                  <a:pt x="984" y="245"/>
                  <a:pt x="951" y="188"/>
                </a:cubicBezTo>
                <a:cubicBezTo>
                  <a:pt x="918" y="131"/>
                  <a:pt x="870" y="83"/>
                  <a:pt x="813" y="50"/>
                </a:cubicBezTo>
                <a:cubicBezTo>
                  <a:pt x="756" y="17"/>
                  <a:pt x="691" y="0"/>
                  <a:pt x="626" y="0"/>
                </a:cubicBezTo>
                <a:lnTo>
                  <a:pt x="375" y="0"/>
                </a:lnTo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6" name=""/>
          <p:cNvGrpSpPr/>
          <p:nvPr/>
        </p:nvGrpSpPr>
        <p:grpSpPr>
          <a:xfrm>
            <a:off x="8640000" y="3690000"/>
            <a:ext cx="360000" cy="270000"/>
            <a:chOff x="8640000" y="3690000"/>
            <a:chExt cx="360000" cy="270000"/>
          </a:xfrm>
        </p:grpSpPr>
        <p:sp>
          <p:nvSpPr>
            <p:cNvPr id="147" name=""/>
            <p:cNvSpPr/>
            <p:nvPr/>
          </p:nvSpPr>
          <p:spPr>
            <a:xfrm>
              <a:off x="8788680" y="3690000"/>
              <a:ext cx="87480" cy="156600"/>
            </a:xfrm>
            <a:custGeom>
              <a:avLst/>
              <a:gdLst/>
              <a:ahLst/>
              <a:rect l="0" t="0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8" name=""/>
            <p:cNvSpPr/>
            <p:nvPr/>
          </p:nvSpPr>
          <p:spPr>
            <a:xfrm>
              <a:off x="8640000" y="369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9" name=""/>
            <p:cNvSpPr/>
            <p:nvPr/>
          </p:nvSpPr>
          <p:spPr>
            <a:xfrm>
              <a:off x="8960400" y="3808800"/>
              <a:ext cx="39600" cy="27360"/>
            </a:xfrm>
            <a:custGeom>
              <a:avLst/>
              <a:gdLst/>
              <a:ahLst/>
              <a:rect l="0" t="0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0" name=""/>
            <p:cNvSpPr/>
            <p:nvPr/>
          </p:nvSpPr>
          <p:spPr>
            <a:xfrm>
              <a:off x="8914680" y="3810960"/>
              <a:ext cx="20880" cy="20160"/>
            </a:xfrm>
            <a:custGeom>
              <a:avLst/>
              <a:gdLst/>
              <a:ahLst/>
              <a:rect l="0" t="0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1" name=""/>
            <p:cNvSpPr/>
            <p:nvPr/>
          </p:nvSpPr>
          <p:spPr>
            <a:xfrm>
              <a:off x="8664480" y="3731760"/>
              <a:ext cx="50040" cy="20160"/>
            </a:xfrm>
            <a:custGeom>
              <a:avLst/>
              <a:gdLst/>
              <a:ahLst/>
              <a:rect l="0" t="0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2" name=""/>
            <p:cNvSpPr/>
            <p:nvPr/>
          </p:nvSpPr>
          <p:spPr>
            <a:xfrm>
              <a:off x="8681400" y="3780720"/>
              <a:ext cx="56880" cy="11520"/>
            </a:xfrm>
            <a:custGeom>
              <a:avLst/>
              <a:gdLst/>
              <a:ahLst/>
              <a:rect l="0" t="0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3" name=""/>
            <p:cNvSpPr/>
            <p:nvPr/>
          </p:nvSpPr>
          <p:spPr>
            <a:xfrm>
              <a:off x="8707320" y="3818520"/>
              <a:ext cx="51480" cy="7200"/>
            </a:xfrm>
            <a:custGeom>
              <a:avLst/>
              <a:gdLst/>
              <a:ahLst/>
              <a:rect l="0" t="0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4" name=""/>
            <p:cNvSpPr/>
            <p:nvPr/>
          </p:nvSpPr>
          <p:spPr>
            <a:xfrm>
              <a:off x="8739000" y="3855240"/>
              <a:ext cx="47160" cy="6840"/>
            </a:xfrm>
            <a:custGeom>
              <a:avLst/>
              <a:gdLst/>
              <a:ahLst/>
              <a:rect l="0" t="0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155" name=""/>
          <p:cNvGrpSpPr/>
          <p:nvPr/>
        </p:nvGrpSpPr>
        <p:grpSpPr>
          <a:xfrm>
            <a:off x="9180000" y="3510000"/>
            <a:ext cx="360000" cy="270000"/>
            <a:chOff x="9180000" y="3510000"/>
            <a:chExt cx="360000" cy="270000"/>
          </a:xfrm>
        </p:grpSpPr>
        <p:sp>
          <p:nvSpPr>
            <p:cNvPr id="156" name=""/>
            <p:cNvSpPr/>
            <p:nvPr/>
          </p:nvSpPr>
          <p:spPr>
            <a:xfrm>
              <a:off x="9328680" y="3510000"/>
              <a:ext cx="87480" cy="156600"/>
            </a:xfrm>
            <a:custGeom>
              <a:avLst/>
              <a:gdLst/>
              <a:ahLst/>
              <a:rect l="0" t="0" r="r" b="b"/>
              <a:pathLst>
                <a:path w="277" h="447">
                  <a:moveTo>
                    <a:pt x="214" y="151"/>
                  </a:moveTo>
                  <a:cubicBezTo>
                    <a:pt x="171" y="70"/>
                    <a:pt x="79" y="0"/>
                    <a:pt x="41" y="12"/>
                  </a:cubicBezTo>
                  <a:cubicBezTo>
                    <a:pt x="13" y="25"/>
                    <a:pt x="45" y="79"/>
                    <a:pt x="71" y="108"/>
                  </a:cubicBezTo>
                  <a:cubicBezTo>
                    <a:pt x="74" y="110"/>
                    <a:pt x="72" y="114"/>
                    <a:pt x="68" y="114"/>
                  </a:cubicBezTo>
                  <a:cubicBezTo>
                    <a:pt x="56" y="111"/>
                    <a:pt x="42" y="111"/>
                    <a:pt x="36" y="118"/>
                  </a:cubicBezTo>
                  <a:cubicBezTo>
                    <a:pt x="22" y="135"/>
                    <a:pt x="42" y="159"/>
                    <a:pt x="59" y="175"/>
                  </a:cubicBezTo>
                  <a:cubicBezTo>
                    <a:pt x="62" y="177"/>
                    <a:pt x="60" y="182"/>
                    <a:pt x="56" y="181"/>
                  </a:cubicBezTo>
                  <a:cubicBezTo>
                    <a:pt x="41" y="178"/>
                    <a:pt x="26" y="178"/>
                    <a:pt x="21" y="184"/>
                  </a:cubicBezTo>
                  <a:cubicBezTo>
                    <a:pt x="0" y="209"/>
                    <a:pt x="31" y="282"/>
                    <a:pt x="49" y="309"/>
                  </a:cubicBezTo>
                  <a:cubicBezTo>
                    <a:pt x="71" y="341"/>
                    <a:pt x="94" y="373"/>
                    <a:pt x="123" y="398"/>
                  </a:cubicBezTo>
                  <a:cubicBezTo>
                    <a:pt x="153" y="424"/>
                    <a:pt x="190" y="443"/>
                    <a:pt x="229" y="446"/>
                  </a:cubicBezTo>
                  <a:cubicBezTo>
                    <a:pt x="231" y="446"/>
                    <a:pt x="233" y="446"/>
                    <a:pt x="234" y="446"/>
                  </a:cubicBezTo>
                  <a:cubicBezTo>
                    <a:pt x="236" y="445"/>
                    <a:pt x="237" y="442"/>
                    <a:pt x="238" y="440"/>
                  </a:cubicBezTo>
                  <a:cubicBezTo>
                    <a:pt x="245" y="422"/>
                    <a:pt x="247" y="415"/>
                    <a:pt x="250" y="400"/>
                  </a:cubicBezTo>
                  <a:cubicBezTo>
                    <a:pt x="253" y="339"/>
                    <a:pt x="276" y="270"/>
                    <a:pt x="214" y="15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7" name=""/>
            <p:cNvSpPr/>
            <p:nvPr/>
          </p:nvSpPr>
          <p:spPr>
            <a:xfrm>
              <a:off x="9180000" y="351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9" h="764">
                  <a:moveTo>
                    <a:pt x="752" y="298"/>
                  </a:moveTo>
                  <a:cubicBezTo>
                    <a:pt x="700" y="306"/>
                    <a:pt x="647" y="355"/>
                    <a:pt x="620" y="399"/>
                  </a:cubicBezTo>
                  <a:cubicBezTo>
                    <a:pt x="619" y="402"/>
                    <a:pt x="616" y="405"/>
                    <a:pt x="613" y="406"/>
                  </a:cubicBezTo>
                  <a:cubicBezTo>
                    <a:pt x="609" y="406"/>
                    <a:pt x="606" y="403"/>
                    <a:pt x="603" y="401"/>
                  </a:cubicBezTo>
                  <a:cubicBezTo>
                    <a:pt x="575" y="375"/>
                    <a:pt x="538" y="342"/>
                    <a:pt x="492" y="285"/>
                  </a:cubicBezTo>
                  <a:cubicBezTo>
                    <a:pt x="472" y="260"/>
                    <a:pt x="373" y="141"/>
                    <a:pt x="276" y="73"/>
                  </a:cubicBezTo>
                  <a:cubicBezTo>
                    <a:pt x="192" y="15"/>
                    <a:pt x="86" y="0"/>
                    <a:pt x="50" y="24"/>
                  </a:cubicBezTo>
                  <a:cubicBezTo>
                    <a:pt x="33" y="35"/>
                    <a:pt x="30" y="60"/>
                    <a:pt x="37" y="79"/>
                  </a:cubicBezTo>
                  <a:cubicBezTo>
                    <a:pt x="45" y="98"/>
                    <a:pt x="71" y="120"/>
                    <a:pt x="91" y="129"/>
                  </a:cubicBezTo>
                  <a:cubicBezTo>
                    <a:pt x="66" y="126"/>
                    <a:pt x="34" y="146"/>
                    <a:pt x="34" y="170"/>
                  </a:cubicBezTo>
                  <a:cubicBezTo>
                    <a:pt x="34" y="212"/>
                    <a:pt x="109" y="258"/>
                    <a:pt x="133" y="265"/>
                  </a:cubicBezTo>
                  <a:cubicBezTo>
                    <a:pt x="112" y="266"/>
                    <a:pt x="95" y="290"/>
                    <a:pt x="100" y="310"/>
                  </a:cubicBezTo>
                  <a:cubicBezTo>
                    <a:pt x="109" y="349"/>
                    <a:pt x="181" y="367"/>
                    <a:pt x="203" y="370"/>
                  </a:cubicBezTo>
                  <a:cubicBezTo>
                    <a:pt x="183" y="374"/>
                    <a:pt x="172" y="399"/>
                    <a:pt x="179" y="418"/>
                  </a:cubicBezTo>
                  <a:cubicBezTo>
                    <a:pt x="190" y="448"/>
                    <a:pt x="262" y="467"/>
                    <a:pt x="282" y="471"/>
                  </a:cubicBezTo>
                  <a:cubicBezTo>
                    <a:pt x="264" y="487"/>
                    <a:pt x="271" y="513"/>
                    <a:pt x="290" y="527"/>
                  </a:cubicBezTo>
                  <a:cubicBezTo>
                    <a:pt x="306" y="540"/>
                    <a:pt x="328" y="548"/>
                    <a:pt x="349" y="551"/>
                  </a:cubicBezTo>
                  <a:cubicBezTo>
                    <a:pt x="295" y="545"/>
                    <a:pt x="232" y="537"/>
                    <a:pt x="179" y="536"/>
                  </a:cubicBezTo>
                  <a:cubicBezTo>
                    <a:pt x="127" y="535"/>
                    <a:pt x="48" y="552"/>
                    <a:pt x="0" y="595"/>
                  </a:cubicBezTo>
                  <a:cubicBezTo>
                    <a:pt x="69" y="623"/>
                    <a:pt x="149" y="682"/>
                    <a:pt x="180" y="763"/>
                  </a:cubicBezTo>
                  <a:cubicBezTo>
                    <a:pt x="231" y="761"/>
                    <a:pt x="267" y="733"/>
                    <a:pt x="307" y="703"/>
                  </a:cubicBezTo>
                  <a:cubicBezTo>
                    <a:pt x="313" y="698"/>
                    <a:pt x="319" y="693"/>
                    <a:pt x="327" y="692"/>
                  </a:cubicBezTo>
                  <a:cubicBezTo>
                    <a:pt x="332" y="692"/>
                    <a:pt x="338" y="693"/>
                    <a:pt x="343" y="695"/>
                  </a:cubicBezTo>
                  <a:cubicBezTo>
                    <a:pt x="365" y="702"/>
                    <a:pt x="466" y="753"/>
                    <a:pt x="594" y="747"/>
                  </a:cubicBezTo>
                  <a:cubicBezTo>
                    <a:pt x="692" y="742"/>
                    <a:pt x="777" y="701"/>
                    <a:pt x="817" y="626"/>
                  </a:cubicBezTo>
                  <a:cubicBezTo>
                    <a:pt x="856" y="553"/>
                    <a:pt x="860" y="475"/>
                    <a:pt x="864" y="453"/>
                  </a:cubicBezTo>
                  <a:cubicBezTo>
                    <a:pt x="868" y="432"/>
                    <a:pt x="888" y="421"/>
                    <a:pt x="907" y="415"/>
                  </a:cubicBezTo>
                  <a:cubicBezTo>
                    <a:pt x="905" y="394"/>
                    <a:pt x="908" y="367"/>
                    <a:pt x="905" y="345"/>
                  </a:cubicBezTo>
                  <a:cubicBezTo>
                    <a:pt x="865" y="312"/>
                    <a:pt x="804" y="290"/>
                    <a:pt x="752" y="2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8" name=""/>
            <p:cNvSpPr/>
            <p:nvPr/>
          </p:nvSpPr>
          <p:spPr>
            <a:xfrm>
              <a:off x="9500400" y="3628800"/>
              <a:ext cx="39600" cy="27360"/>
            </a:xfrm>
            <a:custGeom>
              <a:avLst/>
              <a:gdLst/>
              <a:ahLst/>
              <a:rect l="0" t="0" r="r" b="b"/>
              <a:pathLst>
                <a:path w="114" h="77">
                  <a:moveTo>
                    <a:pt x="26" y="1"/>
                  </a:moveTo>
                  <a:cubicBezTo>
                    <a:pt x="23" y="0"/>
                    <a:pt x="19" y="0"/>
                    <a:pt x="16" y="0"/>
                  </a:cubicBezTo>
                  <a:cubicBezTo>
                    <a:pt x="10" y="1"/>
                    <a:pt x="8" y="3"/>
                    <a:pt x="6" y="8"/>
                  </a:cubicBezTo>
                  <a:cubicBezTo>
                    <a:pt x="0" y="20"/>
                    <a:pt x="2" y="60"/>
                    <a:pt x="5" y="68"/>
                  </a:cubicBezTo>
                  <a:cubicBezTo>
                    <a:pt x="7" y="73"/>
                    <a:pt x="10" y="76"/>
                    <a:pt x="16" y="76"/>
                  </a:cubicBezTo>
                  <a:cubicBezTo>
                    <a:pt x="18" y="76"/>
                    <a:pt x="21" y="75"/>
                    <a:pt x="23" y="74"/>
                  </a:cubicBezTo>
                  <a:cubicBezTo>
                    <a:pt x="30" y="72"/>
                    <a:pt x="38" y="69"/>
                    <a:pt x="46" y="67"/>
                  </a:cubicBezTo>
                  <a:cubicBezTo>
                    <a:pt x="66" y="60"/>
                    <a:pt x="85" y="54"/>
                    <a:pt x="104" y="47"/>
                  </a:cubicBezTo>
                  <a:cubicBezTo>
                    <a:pt x="107" y="46"/>
                    <a:pt x="111" y="45"/>
                    <a:pt x="112" y="42"/>
                  </a:cubicBezTo>
                  <a:cubicBezTo>
                    <a:pt x="113" y="38"/>
                    <a:pt x="109" y="34"/>
                    <a:pt x="106" y="31"/>
                  </a:cubicBezTo>
                  <a:cubicBezTo>
                    <a:pt x="80" y="19"/>
                    <a:pt x="53" y="9"/>
                    <a:pt x="26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9" name=""/>
            <p:cNvSpPr/>
            <p:nvPr/>
          </p:nvSpPr>
          <p:spPr>
            <a:xfrm>
              <a:off x="9454680" y="3630960"/>
              <a:ext cx="20880" cy="20160"/>
            </a:xfrm>
            <a:custGeom>
              <a:avLst/>
              <a:gdLst/>
              <a:ahLst/>
              <a:rect l="0" t="0" r="r" b="b"/>
              <a:pathLst>
                <a:path w="59" h="57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0" name=""/>
            <p:cNvSpPr/>
            <p:nvPr/>
          </p:nvSpPr>
          <p:spPr>
            <a:xfrm>
              <a:off x="9204480" y="3551760"/>
              <a:ext cx="50040" cy="20160"/>
            </a:xfrm>
            <a:custGeom>
              <a:avLst/>
              <a:gdLst/>
              <a:ahLst/>
              <a:rect l="0" t="0" r="r" b="b"/>
              <a:pathLst>
                <a:path w="140" h="5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1" name=""/>
            <p:cNvSpPr/>
            <p:nvPr/>
          </p:nvSpPr>
          <p:spPr>
            <a:xfrm>
              <a:off x="9221400" y="3600720"/>
              <a:ext cx="56880" cy="11520"/>
            </a:xfrm>
            <a:custGeom>
              <a:avLst/>
              <a:gdLst/>
              <a:ahLst/>
              <a:rect l="0" t="0" r="r" b="b"/>
              <a:pathLst>
                <a:path w="159" h="33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2" name=""/>
            <p:cNvSpPr/>
            <p:nvPr/>
          </p:nvSpPr>
          <p:spPr>
            <a:xfrm>
              <a:off x="9247320" y="3638520"/>
              <a:ext cx="51480" cy="7200"/>
            </a:xfrm>
            <a:custGeom>
              <a:avLst/>
              <a:gdLst/>
              <a:ahLst/>
              <a:rect l="0" t="0" r="r" b="b"/>
              <a:pathLst>
                <a:path w="146" h="23">
                  <a:moveTo>
                    <a:pt x="107" y="9"/>
                  </a:moveTo>
                  <a:cubicBezTo>
                    <a:pt x="127" y="11"/>
                    <a:pt x="143" y="9"/>
                    <a:pt x="144" y="12"/>
                  </a:cubicBezTo>
                  <a:cubicBezTo>
                    <a:pt x="145" y="17"/>
                    <a:pt x="124" y="18"/>
                    <a:pt x="113" y="18"/>
                  </a:cubicBezTo>
                  <a:cubicBezTo>
                    <a:pt x="80" y="20"/>
                    <a:pt x="57" y="22"/>
                    <a:pt x="20" y="15"/>
                  </a:cubicBezTo>
                  <a:cubicBezTo>
                    <a:pt x="16" y="15"/>
                    <a:pt x="0" y="12"/>
                    <a:pt x="1" y="10"/>
                  </a:cubicBezTo>
                  <a:cubicBezTo>
                    <a:pt x="4" y="6"/>
                    <a:pt x="12" y="1"/>
                    <a:pt x="17" y="0"/>
                  </a:cubicBezTo>
                  <a:cubicBezTo>
                    <a:pt x="38" y="5"/>
                    <a:pt x="86" y="8"/>
                    <a:pt x="107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3" name=""/>
            <p:cNvSpPr/>
            <p:nvPr/>
          </p:nvSpPr>
          <p:spPr>
            <a:xfrm>
              <a:off x="9279000" y="3675240"/>
              <a:ext cx="47160" cy="6840"/>
            </a:xfrm>
            <a:custGeom>
              <a:avLst/>
              <a:gdLst/>
              <a:ahLst/>
              <a:rect l="0" t="0" r="r" b="b"/>
              <a:pathLst>
                <a:path w="132" h="20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7D161E22-96FE-416E-A91B-779E37D602B4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grpSp>
        <p:nvGrpSpPr>
          <p:cNvPr id="207" name=""/>
          <p:cNvGrpSpPr/>
          <p:nvPr/>
        </p:nvGrpSpPr>
        <p:grpSpPr>
          <a:xfrm>
            <a:off x="9000000" y="4766400"/>
            <a:ext cx="497520" cy="397440"/>
            <a:chOff x="9000000" y="4766400"/>
            <a:chExt cx="497520" cy="397440"/>
          </a:xfrm>
        </p:grpSpPr>
        <p:sp>
          <p:nvSpPr>
            <p:cNvPr id="208" name=""/>
            <p:cNvSpPr/>
            <p:nvPr/>
          </p:nvSpPr>
          <p:spPr>
            <a:xfrm>
              <a:off x="9345960" y="4894200"/>
              <a:ext cx="151560" cy="228960"/>
            </a:xfrm>
            <a:custGeom>
              <a:avLst/>
              <a:gdLst/>
              <a:ahLst/>
              <a:rect l="0" t="0" r="r" b="b"/>
              <a:pathLst>
                <a:path w="433" h="662">
                  <a:moveTo>
                    <a:pt x="240" y="560"/>
                  </a:moveTo>
                  <a:cubicBezTo>
                    <a:pt x="360" y="456"/>
                    <a:pt x="432" y="329"/>
                    <a:pt x="420" y="159"/>
                  </a:cubicBezTo>
                  <a:cubicBezTo>
                    <a:pt x="415" y="92"/>
                    <a:pt x="390" y="48"/>
                    <a:pt x="360" y="21"/>
                  </a:cubicBezTo>
                  <a:cubicBezTo>
                    <a:pt x="337" y="0"/>
                    <a:pt x="196" y="48"/>
                    <a:pt x="196" y="201"/>
                  </a:cubicBezTo>
                  <a:cubicBezTo>
                    <a:pt x="198" y="490"/>
                    <a:pt x="65" y="500"/>
                    <a:pt x="0" y="650"/>
                  </a:cubicBezTo>
                  <a:cubicBezTo>
                    <a:pt x="69" y="661"/>
                    <a:pt x="152" y="638"/>
                    <a:pt x="240" y="56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09" name=""/>
            <p:cNvSpPr/>
            <p:nvPr/>
          </p:nvSpPr>
          <p:spPr>
            <a:xfrm>
              <a:off x="9331920" y="4887360"/>
              <a:ext cx="143640" cy="234000"/>
            </a:xfrm>
            <a:custGeom>
              <a:avLst/>
              <a:gdLst/>
              <a:ahLst/>
              <a:rect l="0" t="0" r="r" b="b"/>
              <a:pathLst>
                <a:path w="400" h="706">
                  <a:moveTo>
                    <a:pt x="399" y="79"/>
                  </a:moveTo>
                  <a:cubicBezTo>
                    <a:pt x="323" y="0"/>
                    <a:pt x="187" y="132"/>
                    <a:pt x="187" y="252"/>
                  </a:cubicBezTo>
                  <a:cubicBezTo>
                    <a:pt x="187" y="542"/>
                    <a:pt x="67" y="568"/>
                    <a:pt x="0" y="698"/>
                  </a:cubicBezTo>
                  <a:cubicBezTo>
                    <a:pt x="12" y="701"/>
                    <a:pt x="11" y="705"/>
                    <a:pt x="37" y="705"/>
                  </a:cubicBezTo>
                  <a:cubicBezTo>
                    <a:pt x="122" y="637"/>
                    <a:pt x="249" y="508"/>
                    <a:pt x="249" y="286"/>
                  </a:cubicBezTo>
                  <a:cubicBezTo>
                    <a:pt x="249" y="148"/>
                    <a:pt x="318" y="90"/>
                    <a:pt x="399" y="7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0" name=""/>
            <p:cNvSpPr/>
            <p:nvPr/>
          </p:nvSpPr>
          <p:spPr>
            <a:xfrm>
              <a:off x="9331920" y="4883040"/>
              <a:ext cx="135360" cy="235080"/>
            </a:xfrm>
            <a:custGeom>
              <a:avLst/>
              <a:gdLst/>
              <a:ahLst/>
              <a:rect l="0" t="0" r="r" b="b"/>
              <a:pathLst>
                <a:path w="377" h="690">
                  <a:moveTo>
                    <a:pt x="376" y="53"/>
                  </a:moveTo>
                  <a:cubicBezTo>
                    <a:pt x="288" y="0"/>
                    <a:pt x="159" y="76"/>
                    <a:pt x="159" y="222"/>
                  </a:cubicBezTo>
                  <a:cubicBezTo>
                    <a:pt x="159" y="459"/>
                    <a:pt x="53" y="450"/>
                    <a:pt x="0" y="565"/>
                  </a:cubicBezTo>
                  <a:cubicBezTo>
                    <a:pt x="0" y="606"/>
                    <a:pt x="0" y="648"/>
                    <a:pt x="0" y="689"/>
                  </a:cubicBezTo>
                  <a:cubicBezTo>
                    <a:pt x="37" y="664"/>
                    <a:pt x="212" y="515"/>
                    <a:pt x="212" y="254"/>
                  </a:cubicBezTo>
                  <a:cubicBezTo>
                    <a:pt x="212" y="115"/>
                    <a:pt x="293" y="55"/>
                    <a:pt x="376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1" name=""/>
            <p:cNvSpPr/>
            <p:nvPr/>
          </p:nvSpPr>
          <p:spPr>
            <a:xfrm>
              <a:off x="9000000" y="4921560"/>
              <a:ext cx="230040" cy="214200"/>
            </a:xfrm>
            <a:custGeom>
              <a:avLst/>
              <a:gdLst/>
              <a:ahLst/>
              <a:rect l="0" t="0" r="r" b="b"/>
              <a:pathLst>
                <a:path w="668" h="625">
                  <a:moveTo>
                    <a:pt x="32" y="106"/>
                  </a:moveTo>
                  <a:cubicBezTo>
                    <a:pt x="0" y="37"/>
                    <a:pt x="168" y="0"/>
                    <a:pt x="226" y="27"/>
                  </a:cubicBezTo>
                  <a:cubicBezTo>
                    <a:pt x="226" y="66"/>
                    <a:pt x="226" y="104"/>
                    <a:pt x="226" y="143"/>
                  </a:cubicBezTo>
                  <a:cubicBezTo>
                    <a:pt x="161" y="130"/>
                    <a:pt x="55" y="154"/>
                    <a:pt x="32" y="106"/>
                  </a:cubicBezTo>
                  <a:moveTo>
                    <a:pt x="418" y="589"/>
                  </a:moveTo>
                  <a:cubicBezTo>
                    <a:pt x="418" y="555"/>
                    <a:pt x="531" y="487"/>
                    <a:pt x="667" y="487"/>
                  </a:cubicBezTo>
                  <a:cubicBezTo>
                    <a:pt x="667" y="529"/>
                    <a:pt x="667" y="571"/>
                    <a:pt x="667" y="613"/>
                  </a:cubicBezTo>
                  <a:cubicBezTo>
                    <a:pt x="584" y="605"/>
                    <a:pt x="418" y="624"/>
                    <a:pt x="418" y="5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2" name=""/>
            <p:cNvSpPr/>
            <p:nvPr/>
          </p:nvSpPr>
          <p:spPr>
            <a:xfrm>
              <a:off x="9083880" y="4851000"/>
              <a:ext cx="267480" cy="312840"/>
            </a:xfrm>
            <a:custGeom>
              <a:avLst/>
              <a:gdLst/>
              <a:ahLst/>
              <a:rect l="0" t="0" r="r" b="b"/>
              <a:pathLst>
                <a:path w="863" h="993">
                  <a:moveTo>
                    <a:pt x="813" y="446"/>
                  </a:moveTo>
                  <a:cubicBezTo>
                    <a:pt x="774" y="349"/>
                    <a:pt x="670" y="231"/>
                    <a:pt x="518" y="166"/>
                  </a:cubicBezTo>
                  <a:cubicBezTo>
                    <a:pt x="138" y="0"/>
                    <a:pt x="0" y="252"/>
                    <a:pt x="173" y="379"/>
                  </a:cubicBezTo>
                  <a:cubicBezTo>
                    <a:pt x="376" y="529"/>
                    <a:pt x="357" y="768"/>
                    <a:pt x="435" y="867"/>
                  </a:cubicBezTo>
                  <a:cubicBezTo>
                    <a:pt x="353" y="888"/>
                    <a:pt x="293" y="932"/>
                    <a:pt x="293" y="957"/>
                  </a:cubicBezTo>
                  <a:cubicBezTo>
                    <a:pt x="293" y="992"/>
                    <a:pt x="458" y="973"/>
                    <a:pt x="541" y="980"/>
                  </a:cubicBezTo>
                  <a:cubicBezTo>
                    <a:pt x="679" y="980"/>
                    <a:pt x="790" y="952"/>
                    <a:pt x="790" y="918"/>
                  </a:cubicBezTo>
                  <a:cubicBezTo>
                    <a:pt x="792" y="892"/>
                    <a:pt x="788" y="876"/>
                    <a:pt x="781" y="862"/>
                  </a:cubicBezTo>
                  <a:cubicBezTo>
                    <a:pt x="848" y="763"/>
                    <a:pt x="862" y="566"/>
                    <a:pt x="813" y="4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3" name=""/>
            <p:cNvSpPr/>
            <p:nvPr/>
          </p:nvSpPr>
          <p:spPr>
            <a:xfrm>
              <a:off x="9187200" y="4956840"/>
              <a:ext cx="100080" cy="183960"/>
            </a:xfrm>
            <a:custGeom>
              <a:avLst/>
              <a:gdLst/>
              <a:ahLst/>
              <a:rect l="0" t="0" r="r" b="b"/>
              <a:pathLst>
                <a:path w="443" h="525">
                  <a:moveTo>
                    <a:pt x="378" y="0"/>
                  </a:moveTo>
                  <a:cubicBezTo>
                    <a:pt x="258" y="10"/>
                    <a:pt x="150" y="120"/>
                    <a:pt x="150" y="257"/>
                  </a:cubicBezTo>
                  <a:cubicBezTo>
                    <a:pt x="152" y="379"/>
                    <a:pt x="228" y="441"/>
                    <a:pt x="203" y="450"/>
                  </a:cubicBezTo>
                  <a:cubicBezTo>
                    <a:pt x="0" y="522"/>
                    <a:pt x="230" y="469"/>
                    <a:pt x="391" y="510"/>
                  </a:cubicBezTo>
                  <a:cubicBezTo>
                    <a:pt x="442" y="524"/>
                    <a:pt x="283" y="347"/>
                    <a:pt x="283" y="206"/>
                  </a:cubicBezTo>
                  <a:cubicBezTo>
                    <a:pt x="283" y="120"/>
                    <a:pt x="320" y="47"/>
                    <a:pt x="378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4" name=""/>
            <p:cNvSpPr/>
            <p:nvPr/>
          </p:nvSpPr>
          <p:spPr>
            <a:xfrm>
              <a:off x="9186120" y="4839480"/>
              <a:ext cx="180000" cy="281880"/>
            </a:xfrm>
            <a:custGeom>
              <a:avLst/>
              <a:gdLst/>
              <a:ahLst/>
              <a:rect l="0" t="0" r="r" b="b"/>
              <a:pathLst>
                <a:path w="568" h="784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5" name=""/>
            <p:cNvSpPr/>
            <p:nvPr/>
          </p:nvSpPr>
          <p:spPr>
            <a:xfrm>
              <a:off x="9182520" y="4831920"/>
              <a:ext cx="196920" cy="290520"/>
            </a:xfrm>
            <a:custGeom>
              <a:avLst/>
              <a:gdLst/>
              <a:ahLst/>
              <a:rect l="0" t="0" r="r" b="b"/>
              <a:pathLst>
                <a:path w="551" h="808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6" name=""/>
            <p:cNvSpPr/>
            <p:nvPr/>
          </p:nvSpPr>
          <p:spPr>
            <a:xfrm>
              <a:off x="9101880" y="4769640"/>
              <a:ext cx="46800" cy="48960"/>
            </a:xfrm>
            <a:custGeom>
              <a:avLst/>
              <a:gdLst/>
              <a:ahLst/>
              <a:rect l="0" t="0" r="r" b="b"/>
              <a:pathLst>
                <a:path w="137" h="137">
                  <a:moveTo>
                    <a:pt x="7" y="136"/>
                  </a:moveTo>
                  <a:cubicBezTo>
                    <a:pt x="0" y="64"/>
                    <a:pt x="42" y="45"/>
                    <a:pt x="60" y="0"/>
                  </a:cubicBezTo>
                  <a:cubicBezTo>
                    <a:pt x="85" y="41"/>
                    <a:pt x="129" y="51"/>
                    <a:pt x="136" y="122"/>
                  </a:cubicBezTo>
                  <a:cubicBezTo>
                    <a:pt x="93" y="127"/>
                    <a:pt x="50" y="131"/>
                    <a:pt x="7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7" name=""/>
            <p:cNvSpPr/>
            <p:nvPr/>
          </p:nvSpPr>
          <p:spPr>
            <a:xfrm>
              <a:off x="9030240" y="4766400"/>
              <a:ext cx="162720" cy="192600"/>
            </a:xfrm>
            <a:custGeom>
              <a:avLst/>
              <a:gdLst/>
              <a:ahLst/>
              <a:rect l="0" t="0" r="r" b="b"/>
              <a:pathLst>
                <a:path w="466" h="536">
                  <a:moveTo>
                    <a:pt x="345" y="0"/>
                  </a:moveTo>
                  <a:cubicBezTo>
                    <a:pt x="318" y="41"/>
                    <a:pt x="271" y="50"/>
                    <a:pt x="262" y="122"/>
                  </a:cubicBezTo>
                  <a:cubicBezTo>
                    <a:pt x="138" y="127"/>
                    <a:pt x="0" y="295"/>
                    <a:pt x="11" y="429"/>
                  </a:cubicBezTo>
                  <a:cubicBezTo>
                    <a:pt x="13" y="466"/>
                    <a:pt x="112" y="535"/>
                    <a:pt x="236" y="535"/>
                  </a:cubicBezTo>
                  <a:cubicBezTo>
                    <a:pt x="361" y="535"/>
                    <a:pt x="462" y="424"/>
                    <a:pt x="462" y="288"/>
                  </a:cubicBezTo>
                  <a:cubicBezTo>
                    <a:pt x="465" y="207"/>
                    <a:pt x="439" y="163"/>
                    <a:pt x="395" y="143"/>
                  </a:cubicBezTo>
                  <a:cubicBezTo>
                    <a:pt x="402" y="71"/>
                    <a:pt x="362" y="48"/>
                    <a:pt x="3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8" name=""/>
            <p:cNvSpPr/>
            <p:nvPr/>
          </p:nvSpPr>
          <p:spPr>
            <a:xfrm>
              <a:off x="9125640" y="4789440"/>
              <a:ext cx="36360" cy="70560"/>
            </a:xfrm>
            <a:custGeom>
              <a:avLst/>
              <a:gdLst/>
              <a:ahLst/>
              <a:rect l="0" t="0" r="r" b="b"/>
              <a:pathLst>
                <a:path w="114" h="204">
                  <a:moveTo>
                    <a:pt x="49" y="194"/>
                  </a:moveTo>
                  <a:cubicBezTo>
                    <a:pt x="22" y="189"/>
                    <a:pt x="0" y="189"/>
                    <a:pt x="12" y="90"/>
                  </a:cubicBezTo>
                  <a:cubicBezTo>
                    <a:pt x="19" y="37"/>
                    <a:pt x="52" y="30"/>
                    <a:pt x="72" y="0"/>
                  </a:cubicBezTo>
                  <a:cubicBezTo>
                    <a:pt x="85" y="35"/>
                    <a:pt x="113" y="51"/>
                    <a:pt x="109" y="104"/>
                  </a:cubicBezTo>
                  <a:cubicBezTo>
                    <a:pt x="97" y="203"/>
                    <a:pt x="77" y="199"/>
                    <a:pt x="49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9" name=""/>
            <p:cNvSpPr/>
            <p:nvPr/>
          </p:nvSpPr>
          <p:spPr>
            <a:xfrm>
              <a:off x="9067320" y="4848480"/>
              <a:ext cx="48960" cy="45000"/>
            </a:xfrm>
            <a:custGeom>
              <a:avLst/>
              <a:gdLst/>
              <a:ahLst/>
              <a:rect l="0" t="0" r="r" b="b"/>
              <a:pathLst>
                <a:path w="137" h="126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0" name=""/>
            <p:cNvSpPr/>
            <p:nvPr/>
          </p:nvSpPr>
          <p:spPr>
            <a:xfrm>
              <a:off x="9074520" y="4858560"/>
              <a:ext cx="29880" cy="27360"/>
            </a:xfrm>
            <a:custGeom>
              <a:avLst/>
              <a:gdLst/>
              <a:ahLst/>
              <a:rect l="0" t="0" r="r" b="b"/>
              <a:pathLst>
                <a:path w="84" h="77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1" name=""/>
            <p:cNvSpPr/>
            <p:nvPr/>
          </p:nvSpPr>
          <p:spPr>
            <a:xfrm>
              <a:off x="9060480" y="4864320"/>
              <a:ext cx="141480" cy="120960"/>
            </a:xfrm>
            <a:custGeom>
              <a:avLst/>
              <a:gdLst/>
              <a:ahLst/>
              <a:rect l="0" t="0" r="r" b="b"/>
              <a:pathLst>
                <a:path w="422" h="380">
                  <a:moveTo>
                    <a:pt x="275" y="70"/>
                  </a:moveTo>
                  <a:cubicBezTo>
                    <a:pt x="219" y="0"/>
                    <a:pt x="218" y="86"/>
                    <a:pt x="189" y="93"/>
                  </a:cubicBezTo>
                  <a:cubicBezTo>
                    <a:pt x="198" y="96"/>
                    <a:pt x="206" y="99"/>
                    <a:pt x="215" y="102"/>
                  </a:cubicBezTo>
                  <a:cubicBezTo>
                    <a:pt x="200" y="109"/>
                    <a:pt x="184" y="116"/>
                    <a:pt x="169" y="123"/>
                  </a:cubicBezTo>
                  <a:cubicBezTo>
                    <a:pt x="173" y="127"/>
                    <a:pt x="176" y="131"/>
                    <a:pt x="180" y="134"/>
                  </a:cubicBezTo>
                  <a:cubicBezTo>
                    <a:pt x="172" y="134"/>
                    <a:pt x="165" y="134"/>
                    <a:pt x="157" y="134"/>
                  </a:cubicBezTo>
                  <a:cubicBezTo>
                    <a:pt x="162" y="138"/>
                    <a:pt x="166" y="142"/>
                    <a:pt x="171" y="146"/>
                  </a:cubicBezTo>
                  <a:cubicBezTo>
                    <a:pt x="168" y="149"/>
                    <a:pt x="165" y="151"/>
                    <a:pt x="162" y="153"/>
                  </a:cubicBezTo>
                  <a:cubicBezTo>
                    <a:pt x="146" y="143"/>
                    <a:pt x="129" y="139"/>
                    <a:pt x="111" y="139"/>
                  </a:cubicBezTo>
                  <a:cubicBezTo>
                    <a:pt x="51" y="139"/>
                    <a:pt x="0" y="192"/>
                    <a:pt x="0" y="259"/>
                  </a:cubicBezTo>
                  <a:cubicBezTo>
                    <a:pt x="0" y="326"/>
                    <a:pt x="49" y="379"/>
                    <a:pt x="111" y="379"/>
                  </a:cubicBezTo>
                  <a:cubicBezTo>
                    <a:pt x="171" y="379"/>
                    <a:pt x="222" y="326"/>
                    <a:pt x="222" y="259"/>
                  </a:cubicBezTo>
                  <a:cubicBezTo>
                    <a:pt x="222" y="257"/>
                    <a:pt x="222" y="255"/>
                    <a:pt x="222" y="252"/>
                  </a:cubicBezTo>
                  <a:cubicBezTo>
                    <a:pt x="236" y="256"/>
                    <a:pt x="249" y="260"/>
                    <a:pt x="263" y="263"/>
                  </a:cubicBezTo>
                  <a:cubicBezTo>
                    <a:pt x="260" y="253"/>
                    <a:pt x="257" y="242"/>
                    <a:pt x="254" y="231"/>
                  </a:cubicBezTo>
                  <a:cubicBezTo>
                    <a:pt x="270" y="231"/>
                    <a:pt x="286" y="231"/>
                    <a:pt x="302" y="231"/>
                  </a:cubicBezTo>
                  <a:cubicBezTo>
                    <a:pt x="295" y="225"/>
                    <a:pt x="288" y="219"/>
                    <a:pt x="282" y="213"/>
                  </a:cubicBezTo>
                  <a:cubicBezTo>
                    <a:pt x="305" y="196"/>
                    <a:pt x="328" y="178"/>
                    <a:pt x="351" y="160"/>
                  </a:cubicBezTo>
                  <a:cubicBezTo>
                    <a:pt x="337" y="160"/>
                    <a:pt x="323" y="160"/>
                    <a:pt x="309" y="160"/>
                  </a:cubicBezTo>
                  <a:cubicBezTo>
                    <a:pt x="330" y="147"/>
                    <a:pt x="352" y="134"/>
                    <a:pt x="374" y="120"/>
                  </a:cubicBezTo>
                  <a:cubicBezTo>
                    <a:pt x="359" y="120"/>
                    <a:pt x="344" y="120"/>
                    <a:pt x="329" y="120"/>
                  </a:cubicBezTo>
                  <a:cubicBezTo>
                    <a:pt x="354" y="118"/>
                    <a:pt x="421" y="66"/>
                    <a:pt x="379" y="81"/>
                  </a:cubicBezTo>
                  <a:cubicBezTo>
                    <a:pt x="337" y="95"/>
                    <a:pt x="309" y="74"/>
                    <a:pt x="275" y="7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2" name=""/>
            <p:cNvSpPr/>
            <p:nvPr/>
          </p:nvSpPr>
          <p:spPr>
            <a:xfrm>
              <a:off x="9015120" y="4945680"/>
              <a:ext cx="181440" cy="91800"/>
            </a:xfrm>
            <a:custGeom>
              <a:avLst/>
              <a:gdLst/>
              <a:ahLst/>
              <a:rect l="0" t="0" r="r" b="b"/>
              <a:pathLst>
                <a:path w="535" h="423">
                  <a:moveTo>
                    <a:pt x="225" y="184"/>
                  </a:moveTo>
                  <a:cubicBezTo>
                    <a:pt x="161" y="172"/>
                    <a:pt x="54" y="196"/>
                    <a:pt x="32" y="147"/>
                  </a:cubicBezTo>
                  <a:cubicBezTo>
                    <a:pt x="0" y="78"/>
                    <a:pt x="195" y="36"/>
                    <a:pt x="245" y="69"/>
                  </a:cubicBezTo>
                  <a:cubicBezTo>
                    <a:pt x="365" y="142"/>
                    <a:pt x="527" y="0"/>
                    <a:pt x="532" y="214"/>
                  </a:cubicBezTo>
                  <a:cubicBezTo>
                    <a:pt x="534" y="267"/>
                    <a:pt x="407" y="422"/>
                    <a:pt x="225" y="1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223" name=""/>
          <p:cNvGrpSpPr/>
          <p:nvPr/>
        </p:nvGrpSpPr>
        <p:grpSpPr>
          <a:xfrm>
            <a:off x="8190000" y="4770000"/>
            <a:ext cx="450000" cy="540360"/>
            <a:chOff x="8190000" y="4770000"/>
            <a:chExt cx="450000" cy="540360"/>
          </a:xfrm>
        </p:grpSpPr>
        <p:sp>
          <p:nvSpPr>
            <p:cNvPr id="224" name=""/>
            <p:cNvSpPr/>
            <p:nvPr/>
          </p:nvSpPr>
          <p:spPr>
            <a:xfrm>
              <a:off x="8190000" y="5139720"/>
              <a:ext cx="78480" cy="79200"/>
            </a:xfrm>
            <a:custGeom>
              <a:avLst/>
              <a:gdLst/>
              <a:ahLst/>
              <a:rect l="0" t="0" r="r" b="b"/>
              <a:pathLst>
                <a:path w="219" h="221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5" name=""/>
            <p:cNvSpPr/>
            <p:nvPr/>
          </p:nvSpPr>
          <p:spPr>
            <a:xfrm>
              <a:off x="8218440" y="5131080"/>
              <a:ext cx="136440" cy="157320"/>
            </a:xfrm>
            <a:custGeom>
              <a:avLst/>
              <a:gdLst/>
              <a:ahLst/>
              <a:rect l="0" t="0" r="r" b="b"/>
              <a:pathLst>
                <a:path w="474" h="463">
                  <a:moveTo>
                    <a:pt x="83" y="367"/>
                  </a:moveTo>
                  <a:cubicBezTo>
                    <a:pt x="0" y="85"/>
                    <a:pt x="174" y="122"/>
                    <a:pt x="219" y="0"/>
                  </a:cubicBezTo>
                  <a:cubicBezTo>
                    <a:pt x="284" y="29"/>
                    <a:pt x="349" y="58"/>
                    <a:pt x="413" y="87"/>
                  </a:cubicBezTo>
                  <a:cubicBezTo>
                    <a:pt x="413" y="85"/>
                    <a:pt x="473" y="357"/>
                    <a:pt x="415" y="417"/>
                  </a:cubicBezTo>
                  <a:cubicBezTo>
                    <a:pt x="372" y="462"/>
                    <a:pt x="100" y="424"/>
                    <a:pt x="83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6" name=""/>
            <p:cNvSpPr/>
            <p:nvPr/>
          </p:nvSpPr>
          <p:spPr>
            <a:xfrm>
              <a:off x="8264520" y="5218560"/>
              <a:ext cx="80640" cy="38160"/>
            </a:xfrm>
            <a:custGeom>
              <a:avLst/>
              <a:gdLst/>
              <a:ahLst/>
              <a:rect l="0" t="0" r="r" b="b"/>
              <a:pathLst>
                <a:path w="225" h="111">
                  <a:moveTo>
                    <a:pt x="194" y="56"/>
                  </a:moveTo>
                  <a:cubicBezTo>
                    <a:pt x="178" y="41"/>
                    <a:pt x="158" y="25"/>
                    <a:pt x="136" y="18"/>
                  </a:cubicBezTo>
                  <a:cubicBezTo>
                    <a:pt x="93" y="0"/>
                    <a:pt x="43" y="0"/>
                    <a:pt x="0" y="15"/>
                  </a:cubicBezTo>
                  <a:cubicBezTo>
                    <a:pt x="46" y="15"/>
                    <a:pt x="88" y="18"/>
                    <a:pt x="128" y="36"/>
                  </a:cubicBezTo>
                  <a:cubicBezTo>
                    <a:pt x="148" y="42"/>
                    <a:pt x="166" y="53"/>
                    <a:pt x="183" y="65"/>
                  </a:cubicBezTo>
                  <a:cubicBezTo>
                    <a:pt x="196" y="77"/>
                    <a:pt x="213" y="93"/>
                    <a:pt x="224" y="110"/>
                  </a:cubicBezTo>
                  <a:cubicBezTo>
                    <a:pt x="221" y="91"/>
                    <a:pt x="211" y="71"/>
                    <a:pt x="194" y="5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7" name=""/>
            <p:cNvSpPr/>
            <p:nvPr/>
          </p:nvSpPr>
          <p:spPr>
            <a:xfrm>
              <a:off x="8328600" y="5118480"/>
              <a:ext cx="115920" cy="191520"/>
            </a:xfrm>
            <a:custGeom>
              <a:avLst/>
              <a:gdLst/>
              <a:ahLst/>
              <a:rect l="0" t="0" r="r" b="b"/>
              <a:pathLst>
                <a:path w="358" h="545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8" name=""/>
            <p:cNvSpPr/>
            <p:nvPr/>
          </p:nvSpPr>
          <p:spPr>
            <a:xfrm>
              <a:off x="8430120" y="5118480"/>
              <a:ext cx="116640" cy="191880"/>
            </a:xfrm>
            <a:custGeom>
              <a:avLst/>
              <a:gdLst/>
              <a:ahLst/>
              <a:rect l="0" t="0" r="r" b="b"/>
              <a:pathLst>
                <a:path w="359" h="546">
                  <a:moveTo>
                    <a:pt x="292" y="500"/>
                  </a:moveTo>
                  <a:cubicBezTo>
                    <a:pt x="358" y="437"/>
                    <a:pt x="355" y="160"/>
                    <a:pt x="358" y="22"/>
                  </a:cubicBezTo>
                  <a:cubicBezTo>
                    <a:pt x="265" y="14"/>
                    <a:pt x="172" y="7"/>
                    <a:pt x="79" y="0"/>
                  </a:cubicBezTo>
                  <a:cubicBezTo>
                    <a:pt x="71" y="167"/>
                    <a:pt x="0" y="440"/>
                    <a:pt x="55" y="500"/>
                  </a:cubicBezTo>
                  <a:cubicBezTo>
                    <a:pt x="96" y="545"/>
                    <a:pt x="246" y="542"/>
                    <a:pt x="292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9" name=""/>
            <p:cNvSpPr/>
            <p:nvPr/>
          </p:nvSpPr>
          <p:spPr>
            <a:xfrm>
              <a:off x="8433720" y="5220720"/>
              <a:ext cx="7920" cy="77760"/>
            </a:xfrm>
            <a:custGeom>
              <a:avLst/>
              <a:gdLst/>
              <a:ahLst/>
              <a:rect l="0" t="0" r="r" b="b"/>
              <a:pathLst>
                <a:path w="23" h="217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0" name=""/>
            <p:cNvSpPr/>
            <p:nvPr/>
          </p:nvSpPr>
          <p:spPr>
            <a:xfrm>
              <a:off x="8349120" y="5110920"/>
              <a:ext cx="176760" cy="156960"/>
            </a:xfrm>
            <a:custGeom>
              <a:avLst/>
              <a:gdLst/>
              <a:ahLst/>
              <a:rect l="0" t="0" r="r" b="b"/>
              <a:pathLst>
                <a:path w="492" h="437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1" name=""/>
            <p:cNvSpPr/>
            <p:nvPr/>
          </p:nvSpPr>
          <p:spPr>
            <a:xfrm>
              <a:off x="8235720" y="4770000"/>
              <a:ext cx="133200" cy="236880"/>
            </a:xfrm>
            <a:custGeom>
              <a:avLst/>
              <a:gdLst/>
              <a:ahLst/>
              <a:rect l="0" t="0" r="r" b="b"/>
              <a:pathLst>
                <a:path w="413" h="666">
                  <a:moveTo>
                    <a:pt x="379" y="295"/>
                  </a:moveTo>
                  <a:cubicBezTo>
                    <a:pt x="393" y="557"/>
                    <a:pt x="401" y="518"/>
                    <a:pt x="412" y="630"/>
                  </a:cubicBezTo>
                  <a:cubicBezTo>
                    <a:pt x="361" y="642"/>
                    <a:pt x="310" y="653"/>
                    <a:pt x="259" y="665"/>
                  </a:cubicBezTo>
                  <a:cubicBezTo>
                    <a:pt x="196" y="565"/>
                    <a:pt x="267" y="640"/>
                    <a:pt x="71" y="365"/>
                  </a:cubicBezTo>
                  <a:cubicBezTo>
                    <a:pt x="0" y="262"/>
                    <a:pt x="76" y="22"/>
                    <a:pt x="120" y="7"/>
                  </a:cubicBezTo>
                  <a:cubicBezTo>
                    <a:pt x="148" y="0"/>
                    <a:pt x="374" y="159"/>
                    <a:pt x="379" y="29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2" name=""/>
            <p:cNvSpPr/>
            <p:nvPr/>
          </p:nvSpPr>
          <p:spPr>
            <a:xfrm>
              <a:off x="8261280" y="4817520"/>
              <a:ext cx="96480" cy="187200"/>
            </a:xfrm>
            <a:custGeom>
              <a:avLst/>
              <a:gdLst/>
              <a:ahLst/>
              <a:rect l="0" t="0" r="r" b="b"/>
              <a:pathLst>
                <a:path w="288" h="528">
                  <a:moveTo>
                    <a:pt x="219" y="178"/>
                  </a:moveTo>
                  <a:cubicBezTo>
                    <a:pt x="271" y="433"/>
                    <a:pt x="265" y="396"/>
                    <a:pt x="287" y="506"/>
                  </a:cubicBezTo>
                  <a:cubicBezTo>
                    <a:pt x="254" y="513"/>
                    <a:pt x="220" y="520"/>
                    <a:pt x="186" y="527"/>
                  </a:cubicBezTo>
                  <a:cubicBezTo>
                    <a:pt x="137" y="424"/>
                    <a:pt x="186" y="510"/>
                    <a:pt x="39" y="217"/>
                  </a:cubicBezTo>
                  <a:cubicBezTo>
                    <a:pt x="0" y="143"/>
                    <a:pt x="23" y="21"/>
                    <a:pt x="63" y="8"/>
                  </a:cubicBezTo>
                  <a:cubicBezTo>
                    <a:pt x="91" y="0"/>
                    <a:pt x="198" y="73"/>
                    <a:pt x="219" y="17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3" name=""/>
            <p:cNvSpPr/>
            <p:nvPr/>
          </p:nvSpPr>
          <p:spPr>
            <a:xfrm>
              <a:off x="8506080" y="4770000"/>
              <a:ext cx="133920" cy="236880"/>
            </a:xfrm>
            <a:custGeom>
              <a:avLst/>
              <a:gdLst/>
              <a:ahLst/>
              <a:rect l="0" t="0" r="r" b="b"/>
              <a:pathLst>
                <a:path w="416" h="666">
                  <a:moveTo>
                    <a:pt x="33" y="295"/>
                  </a:moveTo>
                  <a:cubicBezTo>
                    <a:pt x="20" y="557"/>
                    <a:pt x="11" y="518"/>
                    <a:pt x="0" y="630"/>
                  </a:cubicBezTo>
                  <a:cubicBezTo>
                    <a:pt x="51" y="642"/>
                    <a:pt x="103" y="653"/>
                    <a:pt x="154" y="665"/>
                  </a:cubicBezTo>
                  <a:cubicBezTo>
                    <a:pt x="216" y="565"/>
                    <a:pt x="146" y="640"/>
                    <a:pt x="342" y="365"/>
                  </a:cubicBezTo>
                  <a:cubicBezTo>
                    <a:pt x="415" y="262"/>
                    <a:pt x="337" y="22"/>
                    <a:pt x="292" y="7"/>
                  </a:cubicBezTo>
                  <a:cubicBezTo>
                    <a:pt x="265" y="0"/>
                    <a:pt x="38" y="159"/>
                    <a:pt x="33" y="29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4" name=""/>
            <p:cNvSpPr/>
            <p:nvPr/>
          </p:nvSpPr>
          <p:spPr>
            <a:xfrm>
              <a:off x="8517240" y="4817520"/>
              <a:ext cx="96480" cy="188280"/>
            </a:xfrm>
            <a:custGeom>
              <a:avLst/>
              <a:gdLst/>
              <a:ahLst/>
              <a:rect l="0" t="0" r="r" b="b"/>
              <a:pathLst>
                <a:path w="287" h="531">
                  <a:moveTo>
                    <a:pt x="68" y="178"/>
                  </a:moveTo>
                  <a:cubicBezTo>
                    <a:pt x="15" y="433"/>
                    <a:pt x="23" y="396"/>
                    <a:pt x="0" y="506"/>
                  </a:cubicBezTo>
                  <a:cubicBezTo>
                    <a:pt x="33" y="514"/>
                    <a:pt x="65" y="522"/>
                    <a:pt x="98" y="530"/>
                  </a:cubicBezTo>
                  <a:cubicBezTo>
                    <a:pt x="148" y="427"/>
                    <a:pt x="98" y="512"/>
                    <a:pt x="248" y="220"/>
                  </a:cubicBezTo>
                  <a:cubicBezTo>
                    <a:pt x="286" y="143"/>
                    <a:pt x="267" y="21"/>
                    <a:pt x="223" y="8"/>
                  </a:cubicBezTo>
                  <a:cubicBezTo>
                    <a:pt x="196" y="0"/>
                    <a:pt x="90" y="73"/>
                    <a:pt x="68" y="17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5" name=""/>
            <p:cNvSpPr/>
            <p:nvPr/>
          </p:nvSpPr>
          <p:spPr>
            <a:xfrm>
              <a:off x="8257680" y="4914000"/>
              <a:ext cx="360000" cy="288720"/>
            </a:xfrm>
            <a:custGeom>
              <a:avLst/>
              <a:gdLst/>
              <a:ahLst/>
              <a:rect l="0" t="0" r="r" b="b"/>
              <a:pathLst>
                <a:path w="1218" h="803">
                  <a:moveTo>
                    <a:pt x="608" y="0"/>
                  </a:moveTo>
                  <a:cubicBezTo>
                    <a:pt x="332" y="0"/>
                    <a:pt x="207" y="108"/>
                    <a:pt x="207" y="258"/>
                  </a:cubicBezTo>
                  <a:cubicBezTo>
                    <a:pt x="207" y="383"/>
                    <a:pt x="0" y="568"/>
                    <a:pt x="185" y="690"/>
                  </a:cubicBezTo>
                  <a:cubicBezTo>
                    <a:pt x="275" y="751"/>
                    <a:pt x="428" y="802"/>
                    <a:pt x="608" y="802"/>
                  </a:cubicBezTo>
                  <a:cubicBezTo>
                    <a:pt x="788" y="802"/>
                    <a:pt x="941" y="751"/>
                    <a:pt x="1031" y="690"/>
                  </a:cubicBezTo>
                  <a:cubicBezTo>
                    <a:pt x="1217" y="565"/>
                    <a:pt x="1010" y="383"/>
                    <a:pt x="1010" y="258"/>
                  </a:cubicBezTo>
                  <a:cubicBezTo>
                    <a:pt x="1010" y="108"/>
                    <a:pt x="887" y="0"/>
                    <a:pt x="608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6" name=""/>
            <p:cNvSpPr/>
            <p:nvPr/>
          </p:nvSpPr>
          <p:spPr>
            <a:xfrm>
              <a:off x="8281080" y="4953600"/>
              <a:ext cx="315360" cy="239400"/>
            </a:xfrm>
            <a:custGeom>
              <a:avLst/>
              <a:gdLst/>
              <a:ahLst/>
              <a:rect l="0" t="0" r="r" b="b"/>
              <a:pathLst>
                <a:path w="957" h="673">
                  <a:moveTo>
                    <a:pt x="440" y="29"/>
                  </a:moveTo>
                  <a:cubicBezTo>
                    <a:pt x="464" y="0"/>
                    <a:pt x="486" y="0"/>
                    <a:pt x="511" y="29"/>
                  </a:cubicBezTo>
                  <a:cubicBezTo>
                    <a:pt x="568" y="97"/>
                    <a:pt x="659" y="242"/>
                    <a:pt x="664" y="362"/>
                  </a:cubicBezTo>
                  <a:cubicBezTo>
                    <a:pt x="767" y="349"/>
                    <a:pt x="885" y="354"/>
                    <a:pt x="909" y="404"/>
                  </a:cubicBezTo>
                  <a:cubicBezTo>
                    <a:pt x="956" y="504"/>
                    <a:pt x="737" y="672"/>
                    <a:pt x="478" y="672"/>
                  </a:cubicBezTo>
                  <a:cubicBezTo>
                    <a:pt x="216" y="672"/>
                    <a:pt x="0" y="504"/>
                    <a:pt x="46" y="404"/>
                  </a:cubicBezTo>
                  <a:cubicBezTo>
                    <a:pt x="66" y="354"/>
                    <a:pt x="186" y="349"/>
                    <a:pt x="287" y="362"/>
                  </a:cubicBezTo>
                  <a:cubicBezTo>
                    <a:pt x="292" y="242"/>
                    <a:pt x="382" y="97"/>
                    <a:pt x="440" y="2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7" name=""/>
            <p:cNvSpPr/>
            <p:nvPr/>
          </p:nvSpPr>
          <p:spPr>
            <a:xfrm>
              <a:off x="8363160" y="5124600"/>
              <a:ext cx="148320" cy="49680"/>
            </a:xfrm>
            <a:custGeom>
              <a:avLst/>
              <a:gdLst/>
              <a:ahLst/>
              <a:rect l="0" t="0" r="r" b="b"/>
              <a:pathLst>
                <a:path w="438" h="139">
                  <a:moveTo>
                    <a:pt x="95" y="50"/>
                  </a:moveTo>
                  <a:cubicBezTo>
                    <a:pt x="125" y="53"/>
                    <a:pt x="158" y="45"/>
                    <a:pt x="183" y="30"/>
                  </a:cubicBezTo>
                  <a:cubicBezTo>
                    <a:pt x="196" y="23"/>
                    <a:pt x="208" y="12"/>
                    <a:pt x="218" y="0"/>
                  </a:cubicBezTo>
                  <a:cubicBezTo>
                    <a:pt x="226" y="12"/>
                    <a:pt x="240" y="23"/>
                    <a:pt x="254" y="30"/>
                  </a:cubicBezTo>
                  <a:cubicBezTo>
                    <a:pt x="281" y="45"/>
                    <a:pt x="311" y="53"/>
                    <a:pt x="341" y="50"/>
                  </a:cubicBezTo>
                  <a:cubicBezTo>
                    <a:pt x="371" y="50"/>
                    <a:pt x="402" y="40"/>
                    <a:pt x="423" y="23"/>
                  </a:cubicBezTo>
                  <a:cubicBezTo>
                    <a:pt x="437" y="12"/>
                    <a:pt x="365" y="138"/>
                    <a:pt x="218" y="138"/>
                  </a:cubicBezTo>
                  <a:cubicBezTo>
                    <a:pt x="71" y="138"/>
                    <a:pt x="0" y="12"/>
                    <a:pt x="14" y="23"/>
                  </a:cubicBezTo>
                  <a:cubicBezTo>
                    <a:pt x="35" y="38"/>
                    <a:pt x="65" y="47"/>
                    <a:pt x="95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8" name=""/>
            <p:cNvSpPr/>
            <p:nvPr/>
          </p:nvSpPr>
          <p:spPr>
            <a:xfrm>
              <a:off x="8310600" y="4988880"/>
              <a:ext cx="87120" cy="95040"/>
            </a:xfrm>
            <a:custGeom>
              <a:avLst/>
              <a:gdLst/>
              <a:ahLst/>
              <a:rect l="0" t="0" r="r" b="b"/>
              <a:pathLst>
                <a:path w="268" h="314">
                  <a:moveTo>
                    <a:pt x="172" y="30"/>
                  </a:moveTo>
                  <a:cubicBezTo>
                    <a:pt x="89" y="0"/>
                    <a:pt x="35" y="73"/>
                    <a:pt x="21" y="112"/>
                  </a:cubicBezTo>
                  <a:cubicBezTo>
                    <a:pt x="0" y="172"/>
                    <a:pt x="26" y="240"/>
                    <a:pt x="35" y="255"/>
                  </a:cubicBezTo>
                  <a:cubicBezTo>
                    <a:pt x="41" y="265"/>
                    <a:pt x="101" y="313"/>
                    <a:pt x="234" y="267"/>
                  </a:cubicBezTo>
                  <a:cubicBezTo>
                    <a:pt x="232" y="267"/>
                    <a:pt x="267" y="200"/>
                    <a:pt x="250" y="137"/>
                  </a:cubicBezTo>
                  <a:cubicBezTo>
                    <a:pt x="224" y="101"/>
                    <a:pt x="242" y="55"/>
                    <a:pt x="172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9" name=""/>
            <p:cNvSpPr/>
            <p:nvPr/>
          </p:nvSpPr>
          <p:spPr>
            <a:xfrm>
              <a:off x="8305200" y="4983840"/>
              <a:ext cx="91080" cy="102600"/>
            </a:xfrm>
            <a:custGeom>
              <a:avLst/>
              <a:gdLst/>
              <a:ahLst/>
              <a:rect l="0" t="0" r="r" b="b"/>
              <a:pathLst>
                <a:path w="257" h="291">
                  <a:moveTo>
                    <a:pt x="226" y="50"/>
                  </a:moveTo>
                  <a:cubicBezTo>
                    <a:pt x="216" y="37"/>
                    <a:pt x="204" y="27"/>
                    <a:pt x="191" y="19"/>
                  </a:cubicBezTo>
                  <a:cubicBezTo>
                    <a:pt x="185" y="15"/>
                    <a:pt x="178" y="12"/>
                    <a:pt x="169" y="10"/>
                  </a:cubicBezTo>
                  <a:cubicBezTo>
                    <a:pt x="161" y="7"/>
                    <a:pt x="153" y="5"/>
                    <a:pt x="145" y="5"/>
                  </a:cubicBezTo>
                  <a:cubicBezTo>
                    <a:pt x="112" y="0"/>
                    <a:pt x="78" y="15"/>
                    <a:pt x="57" y="35"/>
                  </a:cubicBezTo>
                  <a:cubicBezTo>
                    <a:pt x="35" y="54"/>
                    <a:pt x="17" y="82"/>
                    <a:pt x="8" y="112"/>
                  </a:cubicBezTo>
                  <a:cubicBezTo>
                    <a:pt x="0" y="142"/>
                    <a:pt x="2" y="174"/>
                    <a:pt x="10" y="205"/>
                  </a:cubicBezTo>
                  <a:cubicBezTo>
                    <a:pt x="13" y="220"/>
                    <a:pt x="19" y="235"/>
                    <a:pt x="27" y="247"/>
                  </a:cubicBezTo>
                  <a:cubicBezTo>
                    <a:pt x="28" y="249"/>
                    <a:pt x="29" y="250"/>
                    <a:pt x="30" y="252"/>
                  </a:cubicBezTo>
                  <a:cubicBezTo>
                    <a:pt x="30" y="254"/>
                    <a:pt x="30" y="257"/>
                    <a:pt x="30" y="259"/>
                  </a:cubicBezTo>
                  <a:cubicBezTo>
                    <a:pt x="31" y="260"/>
                    <a:pt x="31" y="261"/>
                    <a:pt x="32" y="262"/>
                  </a:cubicBezTo>
                  <a:cubicBezTo>
                    <a:pt x="35" y="265"/>
                    <a:pt x="38" y="267"/>
                    <a:pt x="43" y="270"/>
                  </a:cubicBezTo>
                  <a:cubicBezTo>
                    <a:pt x="52" y="275"/>
                    <a:pt x="57" y="277"/>
                    <a:pt x="65" y="279"/>
                  </a:cubicBezTo>
                  <a:cubicBezTo>
                    <a:pt x="95" y="290"/>
                    <a:pt x="125" y="290"/>
                    <a:pt x="155" y="287"/>
                  </a:cubicBezTo>
                  <a:cubicBezTo>
                    <a:pt x="185" y="282"/>
                    <a:pt x="213" y="275"/>
                    <a:pt x="240" y="262"/>
                  </a:cubicBezTo>
                  <a:cubicBezTo>
                    <a:pt x="213" y="267"/>
                    <a:pt x="182" y="275"/>
                    <a:pt x="155" y="275"/>
                  </a:cubicBezTo>
                  <a:cubicBezTo>
                    <a:pt x="128" y="275"/>
                    <a:pt x="98" y="273"/>
                    <a:pt x="73" y="262"/>
                  </a:cubicBezTo>
                  <a:cubicBezTo>
                    <a:pt x="68" y="259"/>
                    <a:pt x="62" y="258"/>
                    <a:pt x="57" y="252"/>
                  </a:cubicBezTo>
                  <a:cubicBezTo>
                    <a:pt x="55" y="250"/>
                    <a:pt x="52" y="250"/>
                    <a:pt x="52" y="247"/>
                  </a:cubicBezTo>
                  <a:cubicBezTo>
                    <a:pt x="51" y="246"/>
                    <a:pt x="50" y="244"/>
                    <a:pt x="49" y="242"/>
                  </a:cubicBezTo>
                  <a:cubicBezTo>
                    <a:pt x="43" y="230"/>
                    <a:pt x="40" y="217"/>
                    <a:pt x="35" y="205"/>
                  </a:cubicBezTo>
                  <a:cubicBezTo>
                    <a:pt x="30" y="177"/>
                    <a:pt x="27" y="150"/>
                    <a:pt x="35" y="124"/>
                  </a:cubicBezTo>
                  <a:cubicBezTo>
                    <a:pt x="40" y="100"/>
                    <a:pt x="57" y="77"/>
                    <a:pt x="76" y="60"/>
                  </a:cubicBezTo>
                  <a:cubicBezTo>
                    <a:pt x="95" y="42"/>
                    <a:pt x="120" y="30"/>
                    <a:pt x="145" y="33"/>
                  </a:cubicBezTo>
                  <a:cubicBezTo>
                    <a:pt x="150" y="33"/>
                    <a:pt x="157" y="32"/>
                    <a:pt x="163" y="35"/>
                  </a:cubicBezTo>
                  <a:cubicBezTo>
                    <a:pt x="169" y="37"/>
                    <a:pt x="178" y="37"/>
                    <a:pt x="183" y="40"/>
                  </a:cubicBezTo>
                  <a:cubicBezTo>
                    <a:pt x="196" y="45"/>
                    <a:pt x="208" y="52"/>
                    <a:pt x="216" y="62"/>
                  </a:cubicBezTo>
                  <a:cubicBezTo>
                    <a:pt x="234" y="77"/>
                    <a:pt x="248" y="103"/>
                    <a:pt x="256" y="132"/>
                  </a:cubicBezTo>
                  <a:cubicBezTo>
                    <a:pt x="256" y="103"/>
                    <a:pt x="246" y="75"/>
                    <a:pt x="226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0" name=""/>
            <p:cNvSpPr/>
            <p:nvPr/>
          </p:nvSpPr>
          <p:spPr>
            <a:xfrm>
              <a:off x="8333280" y="5011200"/>
              <a:ext cx="51120" cy="57600"/>
            </a:xfrm>
            <a:custGeom>
              <a:avLst/>
              <a:gdLst/>
              <a:ahLst/>
              <a:rect l="0" t="0" r="r" b="b"/>
              <a:pathLst>
                <a:path w="143" h="161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1" name=""/>
            <p:cNvSpPr/>
            <p:nvPr/>
          </p:nvSpPr>
          <p:spPr>
            <a:xfrm>
              <a:off x="8477640" y="4988880"/>
              <a:ext cx="86760" cy="95040"/>
            </a:xfrm>
            <a:custGeom>
              <a:avLst/>
              <a:gdLst/>
              <a:ahLst/>
              <a:rect l="0" t="0" r="r" b="b"/>
              <a:pathLst>
                <a:path w="266" h="314">
                  <a:moveTo>
                    <a:pt x="93" y="30"/>
                  </a:moveTo>
                  <a:cubicBezTo>
                    <a:pt x="174" y="0"/>
                    <a:pt x="229" y="73"/>
                    <a:pt x="243" y="112"/>
                  </a:cubicBezTo>
                  <a:cubicBezTo>
                    <a:pt x="265" y="172"/>
                    <a:pt x="237" y="240"/>
                    <a:pt x="229" y="255"/>
                  </a:cubicBezTo>
                  <a:cubicBezTo>
                    <a:pt x="224" y="265"/>
                    <a:pt x="164" y="313"/>
                    <a:pt x="30" y="267"/>
                  </a:cubicBezTo>
                  <a:cubicBezTo>
                    <a:pt x="33" y="267"/>
                    <a:pt x="0" y="200"/>
                    <a:pt x="13" y="137"/>
                  </a:cubicBezTo>
                  <a:cubicBezTo>
                    <a:pt x="40" y="101"/>
                    <a:pt x="21" y="55"/>
                    <a:pt x="93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2" name=""/>
            <p:cNvSpPr/>
            <p:nvPr/>
          </p:nvSpPr>
          <p:spPr>
            <a:xfrm>
              <a:off x="8478720" y="4984560"/>
              <a:ext cx="91800" cy="101160"/>
            </a:xfrm>
            <a:custGeom>
              <a:avLst/>
              <a:gdLst/>
              <a:ahLst/>
              <a:rect l="0" t="0" r="r" b="b"/>
              <a:pathLst>
                <a:path w="258" h="289">
                  <a:moveTo>
                    <a:pt x="41" y="58"/>
                  </a:moveTo>
                  <a:cubicBezTo>
                    <a:pt x="53" y="47"/>
                    <a:pt x="63" y="40"/>
                    <a:pt x="74" y="35"/>
                  </a:cubicBezTo>
                  <a:cubicBezTo>
                    <a:pt x="79" y="32"/>
                    <a:pt x="88" y="30"/>
                    <a:pt x="93" y="30"/>
                  </a:cubicBezTo>
                  <a:cubicBezTo>
                    <a:pt x="99" y="28"/>
                    <a:pt x="107" y="28"/>
                    <a:pt x="113" y="28"/>
                  </a:cubicBezTo>
                  <a:cubicBezTo>
                    <a:pt x="137" y="28"/>
                    <a:pt x="164" y="38"/>
                    <a:pt x="181" y="55"/>
                  </a:cubicBezTo>
                  <a:cubicBezTo>
                    <a:pt x="199" y="73"/>
                    <a:pt x="216" y="98"/>
                    <a:pt x="222" y="120"/>
                  </a:cubicBezTo>
                  <a:cubicBezTo>
                    <a:pt x="227" y="145"/>
                    <a:pt x="227" y="172"/>
                    <a:pt x="222" y="200"/>
                  </a:cubicBezTo>
                  <a:cubicBezTo>
                    <a:pt x="219" y="213"/>
                    <a:pt x="214" y="228"/>
                    <a:pt x="208" y="237"/>
                  </a:cubicBezTo>
                  <a:cubicBezTo>
                    <a:pt x="207" y="239"/>
                    <a:pt x="206" y="241"/>
                    <a:pt x="205" y="242"/>
                  </a:cubicBezTo>
                  <a:cubicBezTo>
                    <a:pt x="202" y="245"/>
                    <a:pt x="199" y="245"/>
                    <a:pt x="199" y="248"/>
                  </a:cubicBezTo>
                  <a:cubicBezTo>
                    <a:pt x="194" y="250"/>
                    <a:pt x="189" y="255"/>
                    <a:pt x="184" y="257"/>
                  </a:cubicBezTo>
                  <a:cubicBezTo>
                    <a:pt x="159" y="268"/>
                    <a:pt x="131" y="272"/>
                    <a:pt x="101" y="270"/>
                  </a:cubicBezTo>
                  <a:cubicBezTo>
                    <a:pt x="74" y="270"/>
                    <a:pt x="44" y="265"/>
                    <a:pt x="17" y="257"/>
                  </a:cubicBezTo>
                  <a:cubicBezTo>
                    <a:pt x="44" y="270"/>
                    <a:pt x="71" y="278"/>
                    <a:pt x="101" y="283"/>
                  </a:cubicBezTo>
                  <a:cubicBezTo>
                    <a:pt x="131" y="288"/>
                    <a:pt x="161" y="285"/>
                    <a:pt x="192" y="275"/>
                  </a:cubicBezTo>
                  <a:cubicBezTo>
                    <a:pt x="199" y="272"/>
                    <a:pt x="205" y="270"/>
                    <a:pt x="214" y="265"/>
                  </a:cubicBezTo>
                  <a:cubicBezTo>
                    <a:pt x="216" y="263"/>
                    <a:pt x="222" y="260"/>
                    <a:pt x="224" y="257"/>
                  </a:cubicBezTo>
                  <a:cubicBezTo>
                    <a:pt x="225" y="257"/>
                    <a:pt x="226" y="256"/>
                    <a:pt x="227" y="255"/>
                  </a:cubicBezTo>
                  <a:cubicBezTo>
                    <a:pt x="228" y="254"/>
                    <a:pt x="229" y="253"/>
                    <a:pt x="230" y="253"/>
                  </a:cubicBezTo>
                  <a:cubicBezTo>
                    <a:pt x="230" y="252"/>
                    <a:pt x="230" y="251"/>
                    <a:pt x="230" y="250"/>
                  </a:cubicBezTo>
                  <a:cubicBezTo>
                    <a:pt x="231" y="249"/>
                    <a:pt x="232" y="248"/>
                    <a:pt x="232" y="248"/>
                  </a:cubicBezTo>
                  <a:cubicBezTo>
                    <a:pt x="237" y="233"/>
                    <a:pt x="244" y="220"/>
                    <a:pt x="249" y="205"/>
                  </a:cubicBezTo>
                  <a:cubicBezTo>
                    <a:pt x="257" y="175"/>
                    <a:pt x="257" y="145"/>
                    <a:pt x="252" y="113"/>
                  </a:cubicBezTo>
                  <a:cubicBezTo>
                    <a:pt x="244" y="82"/>
                    <a:pt x="224" y="55"/>
                    <a:pt x="202" y="35"/>
                  </a:cubicBezTo>
                  <a:cubicBezTo>
                    <a:pt x="178" y="15"/>
                    <a:pt x="148" y="0"/>
                    <a:pt x="115" y="5"/>
                  </a:cubicBezTo>
                  <a:cubicBezTo>
                    <a:pt x="107" y="5"/>
                    <a:pt x="99" y="8"/>
                    <a:pt x="91" y="10"/>
                  </a:cubicBezTo>
                  <a:cubicBezTo>
                    <a:pt x="83" y="12"/>
                    <a:pt x="76" y="15"/>
                    <a:pt x="69" y="20"/>
                  </a:cubicBezTo>
                  <a:cubicBezTo>
                    <a:pt x="55" y="28"/>
                    <a:pt x="44" y="38"/>
                    <a:pt x="33" y="50"/>
                  </a:cubicBezTo>
                  <a:cubicBezTo>
                    <a:pt x="14" y="70"/>
                    <a:pt x="3" y="100"/>
                    <a:pt x="0" y="130"/>
                  </a:cubicBezTo>
                  <a:cubicBezTo>
                    <a:pt x="8" y="102"/>
                    <a:pt x="20" y="75"/>
                    <a:pt x="41" y="5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3" name=""/>
            <p:cNvSpPr/>
            <p:nvPr/>
          </p:nvSpPr>
          <p:spPr>
            <a:xfrm>
              <a:off x="8491680" y="5011200"/>
              <a:ext cx="50760" cy="57600"/>
            </a:xfrm>
            <a:custGeom>
              <a:avLst/>
              <a:gdLst/>
              <a:ahLst/>
              <a:rect l="0" t="0" r="r" b="b"/>
              <a:pathLst>
                <a:path w="142" h="161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4" name=""/>
            <p:cNvSpPr/>
            <p:nvPr/>
          </p:nvSpPr>
          <p:spPr>
            <a:xfrm>
              <a:off x="8412120" y="5113080"/>
              <a:ext cx="52200" cy="39600"/>
            </a:xfrm>
            <a:custGeom>
              <a:avLst/>
              <a:gdLst/>
              <a:ahLst/>
              <a:rect l="0" t="0" r="r" b="b"/>
              <a:pathLst>
                <a:path w="146" h="111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5" name=""/>
            <p:cNvSpPr/>
            <p:nvPr/>
          </p:nvSpPr>
          <p:spPr>
            <a:xfrm>
              <a:off x="8340480" y="5079600"/>
              <a:ext cx="196200" cy="64080"/>
            </a:xfrm>
            <a:custGeom>
              <a:avLst/>
              <a:gdLst/>
              <a:ahLst/>
              <a:rect l="0" t="0" r="r" b="b"/>
              <a:pathLst>
                <a:path w="546" h="181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6" name=""/>
            <p:cNvSpPr/>
            <p:nvPr/>
          </p:nvSpPr>
          <p:spPr>
            <a:xfrm>
              <a:off x="8400960" y="5067720"/>
              <a:ext cx="74880" cy="32760"/>
            </a:xfrm>
            <a:custGeom>
              <a:avLst/>
              <a:gdLst/>
              <a:ahLst/>
              <a:rect l="0" t="0" r="r" b="b"/>
              <a:pathLst>
                <a:path w="224" h="92">
                  <a:moveTo>
                    <a:pt x="111" y="0"/>
                  </a:moveTo>
                  <a:cubicBezTo>
                    <a:pt x="130" y="0"/>
                    <a:pt x="188" y="0"/>
                    <a:pt x="209" y="15"/>
                  </a:cubicBezTo>
                  <a:cubicBezTo>
                    <a:pt x="223" y="26"/>
                    <a:pt x="212" y="50"/>
                    <a:pt x="176" y="73"/>
                  </a:cubicBezTo>
                  <a:cubicBezTo>
                    <a:pt x="152" y="88"/>
                    <a:pt x="130" y="91"/>
                    <a:pt x="114" y="91"/>
                  </a:cubicBezTo>
                  <a:cubicBezTo>
                    <a:pt x="95" y="91"/>
                    <a:pt x="73" y="85"/>
                    <a:pt x="51" y="73"/>
                  </a:cubicBezTo>
                  <a:cubicBezTo>
                    <a:pt x="7" y="50"/>
                    <a:pt x="0" y="26"/>
                    <a:pt x="13" y="15"/>
                  </a:cubicBezTo>
                  <a:cubicBezTo>
                    <a:pt x="32" y="0"/>
                    <a:pt x="92" y="0"/>
                    <a:pt x="11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F312D1E0-A59E-482F-B68B-848BF3A2C667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grpSp>
        <p:nvGrpSpPr>
          <p:cNvPr id="289" name=""/>
          <p:cNvGrpSpPr/>
          <p:nvPr/>
        </p:nvGrpSpPr>
        <p:grpSpPr>
          <a:xfrm>
            <a:off x="7560000" y="4590000"/>
            <a:ext cx="540000" cy="720000"/>
            <a:chOff x="7560000" y="4590000"/>
            <a:chExt cx="540000" cy="720000"/>
          </a:xfrm>
        </p:grpSpPr>
        <p:sp>
          <p:nvSpPr>
            <p:cNvPr id="290" name=""/>
            <p:cNvSpPr/>
            <p:nvPr/>
          </p:nvSpPr>
          <p:spPr>
            <a:xfrm>
              <a:off x="7560000" y="5083560"/>
              <a:ext cx="94680" cy="105480"/>
            </a:xfrm>
            <a:custGeom>
              <a:avLst/>
              <a:gdLst/>
              <a:ahLst/>
              <a:rect l="0" t="0" r="r" b="b"/>
              <a:pathLst>
                <a:path w="264" h="294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1" name=""/>
            <p:cNvSpPr/>
            <p:nvPr/>
          </p:nvSpPr>
          <p:spPr>
            <a:xfrm>
              <a:off x="7594200" y="5071320"/>
              <a:ext cx="163800" cy="209880"/>
            </a:xfrm>
            <a:custGeom>
              <a:avLst/>
              <a:gdLst/>
              <a:ahLst/>
              <a:rect l="0" t="0" r="r" b="b"/>
              <a:pathLst>
                <a:path w="567" h="617">
                  <a:moveTo>
                    <a:pt x="98" y="490"/>
                  </a:moveTo>
                  <a:cubicBezTo>
                    <a:pt x="0" y="113"/>
                    <a:pt x="207" y="163"/>
                    <a:pt x="262" y="0"/>
                  </a:cubicBezTo>
                  <a:cubicBezTo>
                    <a:pt x="339" y="39"/>
                    <a:pt x="417" y="77"/>
                    <a:pt x="495" y="116"/>
                  </a:cubicBezTo>
                  <a:cubicBezTo>
                    <a:pt x="495" y="113"/>
                    <a:pt x="566" y="477"/>
                    <a:pt x="498" y="557"/>
                  </a:cubicBezTo>
                  <a:cubicBezTo>
                    <a:pt x="445" y="616"/>
                    <a:pt x="118" y="567"/>
                    <a:pt x="98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2" name=""/>
            <p:cNvSpPr/>
            <p:nvPr/>
          </p:nvSpPr>
          <p:spPr>
            <a:xfrm>
              <a:off x="7649640" y="5188320"/>
              <a:ext cx="96840" cy="51120"/>
            </a:xfrm>
            <a:custGeom>
              <a:avLst/>
              <a:gdLst/>
              <a:ahLst/>
              <a:rect l="0" t="0" r="r" b="b"/>
              <a:pathLst>
                <a:path w="270" h="149">
                  <a:moveTo>
                    <a:pt x="233" y="74"/>
                  </a:moveTo>
                  <a:cubicBezTo>
                    <a:pt x="213" y="54"/>
                    <a:pt x="190" y="34"/>
                    <a:pt x="164" y="24"/>
                  </a:cubicBezTo>
                  <a:cubicBezTo>
                    <a:pt x="112" y="0"/>
                    <a:pt x="52" y="0"/>
                    <a:pt x="0" y="21"/>
                  </a:cubicBezTo>
                  <a:cubicBezTo>
                    <a:pt x="56" y="21"/>
                    <a:pt x="105" y="24"/>
                    <a:pt x="154" y="47"/>
                  </a:cubicBezTo>
                  <a:cubicBezTo>
                    <a:pt x="177" y="57"/>
                    <a:pt x="200" y="71"/>
                    <a:pt x="219" y="87"/>
                  </a:cubicBezTo>
                  <a:cubicBezTo>
                    <a:pt x="236" y="104"/>
                    <a:pt x="255" y="124"/>
                    <a:pt x="269" y="148"/>
                  </a:cubicBezTo>
                  <a:cubicBezTo>
                    <a:pt x="265" y="121"/>
                    <a:pt x="253" y="94"/>
                    <a:pt x="233" y="7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3" name=""/>
            <p:cNvSpPr/>
            <p:nvPr/>
          </p:nvSpPr>
          <p:spPr>
            <a:xfrm>
              <a:off x="7726320" y="5054400"/>
              <a:ext cx="139320" cy="255600"/>
            </a:xfrm>
            <a:custGeom>
              <a:avLst/>
              <a:gdLst/>
              <a:ahLst/>
              <a:rect l="0" t="0" r="r" b="b"/>
              <a:pathLst>
                <a:path w="430" h="727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4" name=""/>
            <p:cNvSpPr/>
            <p:nvPr/>
          </p:nvSpPr>
          <p:spPr>
            <a:xfrm>
              <a:off x="7848360" y="5054400"/>
              <a:ext cx="139680" cy="255600"/>
            </a:xfrm>
            <a:custGeom>
              <a:avLst/>
              <a:gdLst/>
              <a:ahLst/>
              <a:rect l="0" t="0" r="r" b="b"/>
              <a:pathLst>
                <a:path w="430" h="727">
                  <a:moveTo>
                    <a:pt x="350" y="666"/>
                  </a:moveTo>
                  <a:cubicBezTo>
                    <a:pt x="429" y="583"/>
                    <a:pt x="425" y="213"/>
                    <a:pt x="429" y="29"/>
                  </a:cubicBezTo>
                  <a:cubicBezTo>
                    <a:pt x="317" y="20"/>
                    <a:pt x="206" y="10"/>
                    <a:pt x="95" y="0"/>
                  </a:cubicBezTo>
                  <a:cubicBezTo>
                    <a:pt x="85" y="222"/>
                    <a:pt x="0" y="586"/>
                    <a:pt x="66" y="666"/>
                  </a:cubicBezTo>
                  <a:cubicBezTo>
                    <a:pt x="115" y="726"/>
                    <a:pt x="295" y="723"/>
                    <a:pt x="350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5" name=""/>
            <p:cNvSpPr/>
            <p:nvPr/>
          </p:nvSpPr>
          <p:spPr>
            <a:xfrm>
              <a:off x="7852320" y="5191200"/>
              <a:ext cx="9720" cy="103320"/>
            </a:xfrm>
            <a:custGeom>
              <a:avLst/>
              <a:gdLst/>
              <a:ahLst/>
              <a:rect l="0" t="0" r="r" b="b"/>
              <a:pathLst>
                <a:path w="28" h="288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6" name=""/>
            <p:cNvSpPr/>
            <p:nvPr/>
          </p:nvSpPr>
          <p:spPr>
            <a:xfrm>
              <a:off x="7751160" y="5044680"/>
              <a:ext cx="212040" cy="208800"/>
            </a:xfrm>
            <a:custGeom>
              <a:avLst/>
              <a:gdLst/>
              <a:ahLst/>
              <a:rect l="0" t="0" r="r" b="b"/>
              <a:pathLst>
                <a:path w="590" h="581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7" name=""/>
            <p:cNvSpPr/>
            <p:nvPr/>
          </p:nvSpPr>
          <p:spPr>
            <a:xfrm>
              <a:off x="7614720" y="4590000"/>
              <a:ext cx="159480" cy="315720"/>
            </a:xfrm>
            <a:custGeom>
              <a:avLst/>
              <a:gdLst/>
              <a:ahLst/>
              <a:rect l="0" t="0" r="r" b="b"/>
              <a:pathLst>
                <a:path w="494" h="887">
                  <a:moveTo>
                    <a:pt x="454" y="393"/>
                  </a:moveTo>
                  <a:cubicBezTo>
                    <a:pt x="471" y="743"/>
                    <a:pt x="480" y="690"/>
                    <a:pt x="493" y="839"/>
                  </a:cubicBezTo>
                  <a:cubicBezTo>
                    <a:pt x="432" y="855"/>
                    <a:pt x="371" y="870"/>
                    <a:pt x="310" y="886"/>
                  </a:cubicBezTo>
                  <a:cubicBezTo>
                    <a:pt x="235" y="753"/>
                    <a:pt x="320" y="852"/>
                    <a:pt x="85" y="486"/>
                  </a:cubicBezTo>
                  <a:cubicBezTo>
                    <a:pt x="0" y="350"/>
                    <a:pt x="91" y="29"/>
                    <a:pt x="143" y="9"/>
                  </a:cubicBezTo>
                  <a:cubicBezTo>
                    <a:pt x="176" y="0"/>
                    <a:pt x="448" y="213"/>
                    <a:pt x="454" y="39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8" name=""/>
            <p:cNvSpPr/>
            <p:nvPr/>
          </p:nvSpPr>
          <p:spPr>
            <a:xfrm>
              <a:off x="7645680" y="4653360"/>
              <a:ext cx="115920" cy="249840"/>
            </a:xfrm>
            <a:custGeom>
              <a:avLst/>
              <a:gdLst/>
              <a:ahLst/>
              <a:rect l="0" t="0" r="r" b="b"/>
              <a:pathLst>
                <a:path w="345" h="704">
                  <a:moveTo>
                    <a:pt x="262" y="236"/>
                  </a:moveTo>
                  <a:cubicBezTo>
                    <a:pt x="324" y="576"/>
                    <a:pt x="317" y="527"/>
                    <a:pt x="344" y="673"/>
                  </a:cubicBezTo>
                  <a:cubicBezTo>
                    <a:pt x="304" y="683"/>
                    <a:pt x="263" y="693"/>
                    <a:pt x="223" y="703"/>
                  </a:cubicBezTo>
                  <a:cubicBezTo>
                    <a:pt x="164" y="565"/>
                    <a:pt x="223" y="679"/>
                    <a:pt x="46" y="289"/>
                  </a:cubicBezTo>
                  <a:cubicBezTo>
                    <a:pt x="0" y="190"/>
                    <a:pt x="26" y="26"/>
                    <a:pt x="75" y="10"/>
                  </a:cubicBezTo>
                  <a:cubicBezTo>
                    <a:pt x="108" y="0"/>
                    <a:pt x="236" y="96"/>
                    <a:pt x="262" y="2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9" name=""/>
            <p:cNvSpPr/>
            <p:nvPr/>
          </p:nvSpPr>
          <p:spPr>
            <a:xfrm>
              <a:off x="7939440" y="4590000"/>
              <a:ext cx="160560" cy="315720"/>
            </a:xfrm>
            <a:custGeom>
              <a:avLst/>
              <a:gdLst/>
              <a:ahLst/>
              <a:rect l="0" t="0" r="r" b="b"/>
              <a:pathLst>
                <a:path w="499" h="887">
                  <a:moveTo>
                    <a:pt x="39" y="393"/>
                  </a:moveTo>
                  <a:cubicBezTo>
                    <a:pt x="23" y="743"/>
                    <a:pt x="13" y="690"/>
                    <a:pt x="0" y="839"/>
                  </a:cubicBezTo>
                  <a:cubicBezTo>
                    <a:pt x="61" y="855"/>
                    <a:pt x="122" y="870"/>
                    <a:pt x="183" y="886"/>
                  </a:cubicBezTo>
                  <a:cubicBezTo>
                    <a:pt x="259" y="753"/>
                    <a:pt x="173" y="852"/>
                    <a:pt x="410" y="486"/>
                  </a:cubicBezTo>
                  <a:cubicBezTo>
                    <a:pt x="498" y="350"/>
                    <a:pt x="403" y="29"/>
                    <a:pt x="350" y="9"/>
                  </a:cubicBezTo>
                  <a:cubicBezTo>
                    <a:pt x="318" y="0"/>
                    <a:pt x="46" y="213"/>
                    <a:pt x="39" y="39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0" name=""/>
            <p:cNvSpPr/>
            <p:nvPr/>
          </p:nvSpPr>
          <p:spPr>
            <a:xfrm>
              <a:off x="7952400" y="4653360"/>
              <a:ext cx="116280" cy="250920"/>
            </a:xfrm>
            <a:custGeom>
              <a:avLst/>
              <a:gdLst/>
              <a:ahLst/>
              <a:rect l="0" t="0" r="r" b="b"/>
              <a:pathLst>
                <a:path w="345" h="707">
                  <a:moveTo>
                    <a:pt x="82" y="236"/>
                  </a:moveTo>
                  <a:cubicBezTo>
                    <a:pt x="19" y="576"/>
                    <a:pt x="27" y="527"/>
                    <a:pt x="0" y="673"/>
                  </a:cubicBezTo>
                  <a:cubicBezTo>
                    <a:pt x="39" y="684"/>
                    <a:pt x="79" y="695"/>
                    <a:pt x="118" y="706"/>
                  </a:cubicBezTo>
                  <a:cubicBezTo>
                    <a:pt x="178" y="569"/>
                    <a:pt x="118" y="684"/>
                    <a:pt x="298" y="294"/>
                  </a:cubicBezTo>
                  <a:cubicBezTo>
                    <a:pt x="344" y="190"/>
                    <a:pt x="321" y="26"/>
                    <a:pt x="268" y="10"/>
                  </a:cubicBezTo>
                  <a:cubicBezTo>
                    <a:pt x="236" y="0"/>
                    <a:pt x="109" y="96"/>
                    <a:pt x="82" y="2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1" name=""/>
            <p:cNvSpPr/>
            <p:nvPr/>
          </p:nvSpPr>
          <p:spPr>
            <a:xfrm>
              <a:off x="7641000" y="4781880"/>
              <a:ext cx="432000" cy="385200"/>
            </a:xfrm>
            <a:custGeom>
              <a:avLst/>
              <a:gdLst/>
              <a:ahLst/>
              <a:rect l="0" t="0" r="r" b="b"/>
              <a:pathLst>
                <a:path w="1461" h="1071">
                  <a:moveTo>
                    <a:pt x="730" y="0"/>
                  </a:moveTo>
                  <a:cubicBezTo>
                    <a:pt x="399" y="0"/>
                    <a:pt x="248" y="144"/>
                    <a:pt x="248" y="343"/>
                  </a:cubicBezTo>
                  <a:cubicBezTo>
                    <a:pt x="248" y="510"/>
                    <a:pt x="0" y="757"/>
                    <a:pt x="223" y="920"/>
                  </a:cubicBezTo>
                  <a:cubicBezTo>
                    <a:pt x="330" y="1000"/>
                    <a:pt x="514" y="1070"/>
                    <a:pt x="730" y="1070"/>
                  </a:cubicBezTo>
                  <a:cubicBezTo>
                    <a:pt x="946" y="1070"/>
                    <a:pt x="1129" y="1000"/>
                    <a:pt x="1238" y="920"/>
                  </a:cubicBezTo>
                  <a:cubicBezTo>
                    <a:pt x="1460" y="754"/>
                    <a:pt x="1211" y="510"/>
                    <a:pt x="1211" y="343"/>
                  </a:cubicBezTo>
                  <a:cubicBezTo>
                    <a:pt x="1211" y="144"/>
                    <a:pt x="1064" y="0"/>
                    <a:pt x="73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2" name=""/>
            <p:cNvSpPr/>
            <p:nvPr/>
          </p:nvSpPr>
          <p:spPr>
            <a:xfrm>
              <a:off x="7669440" y="4834800"/>
              <a:ext cx="377640" cy="319320"/>
            </a:xfrm>
            <a:custGeom>
              <a:avLst/>
              <a:gdLst/>
              <a:ahLst/>
              <a:rect l="0" t="0" r="r" b="b"/>
              <a:pathLst>
                <a:path w="1147" h="898">
                  <a:moveTo>
                    <a:pt x="528" y="40"/>
                  </a:moveTo>
                  <a:cubicBezTo>
                    <a:pt x="557" y="0"/>
                    <a:pt x="583" y="0"/>
                    <a:pt x="613" y="40"/>
                  </a:cubicBezTo>
                  <a:cubicBezTo>
                    <a:pt x="681" y="130"/>
                    <a:pt x="790" y="324"/>
                    <a:pt x="796" y="484"/>
                  </a:cubicBezTo>
                  <a:cubicBezTo>
                    <a:pt x="921" y="467"/>
                    <a:pt x="1061" y="473"/>
                    <a:pt x="1091" y="541"/>
                  </a:cubicBezTo>
                  <a:cubicBezTo>
                    <a:pt x="1146" y="674"/>
                    <a:pt x="885" y="897"/>
                    <a:pt x="574" y="897"/>
                  </a:cubicBezTo>
                  <a:cubicBezTo>
                    <a:pt x="259" y="897"/>
                    <a:pt x="0" y="674"/>
                    <a:pt x="57" y="541"/>
                  </a:cubicBezTo>
                  <a:cubicBezTo>
                    <a:pt x="79" y="473"/>
                    <a:pt x="224" y="467"/>
                    <a:pt x="344" y="484"/>
                  </a:cubicBezTo>
                  <a:cubicBezTo>
                    <a:pt x="352" y="324"/>
                    <a:pt x="459" y="130"/>
                    <a:pt x="528" y="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3" name=""/>
            <p:cNvSpPr/>
            <p:nvPr/>
          </p:nvSpPr>
          <p:spPr>
            <a:xfrm>
              <a:off x="7768080" y="5062680"/>
              <a:ext cx="178200" cy="65880"/>
            </a:xfrm>
            <a:custGeom>
              <a:avLst/>
              <a:gdLst/>
              <a:ahLst/>
              <a:rect l="0" t="0" r="r" b="b"/>
              <a:pathLst>
                <a:path w="524" h="184">
                  <a:moveTo>
                    <a:pt x="114" y="67"/>
                  </a:moveTo>
                  <a:cubicBezTo>
                    <a:pt x="150" y="70"/>
                    <a:pt x="189" y="61"/>
                    <a:pt x="219" y="40"/>
                  </a:cubicBezTo>
                  <a:cubicBezTo>
                    <a:pt x="235" y="30"/>
                    <a:pt x="248" y="17"/>
                    <a:pt x="262" y="0"/>
                  </a:cubicBezTo>
                  <a:cubicBezTo>
                    <a:pt x="271" y="17"/>
                    <a:pt x="287" y="30"/>
                    <a:pt x="304" y="40"/>
                  </a:cubicBezTo>
                  <a:cubicBezTo>
                    <a:pt x="337" y="61"/>
                    <a:pt x="372" y="70"/>
                    <a:pt x="409" y="67"/>
                  </a:cubicBezTo>
                  <a:cubicBezTo>
                    <a:pt x="445" y="67"/>
                    <a:pt x="481" y="53"/>
                    <a:pt x="507" y="30"/>
                  </a:cubicBezTo>
                  <a:cubicBezTo>
                    <a:pt x="523" y="17"/>
                    <a:pt x="438" y="183"/>
                    <a:pt x="262" y="183"/>
                  </a:cubicBezTo>
                  <a:cubicBezTo>
                    <a:pt x="85" y="183"/>
                    <a:pt x="0" y="17"/>
                    <a:pt x="16" y="30"/>
                  </a:cubicBezTo>
                  <a:cubicBezTo>
                    <a:pt x="42" y="50"/>
                    <a:pt x="78" y="64"/>
                    <a:pt x="114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4" name=""/>
            <p:cNvSpPr/>
            <p:nvPr/>
          </p:nvSpPr>
          <p:spPr>
            <a:xfrm>
              <a:off x="7705080" y="4881960"/>
              <a:ext cx="104760" cy="126720"/>
            </a:xfrm>
            <a:custGeom>
              <a:avLst/>
              <a:gdLst/>
              <a:ahLst/>
              <a:rect l="0" t="0" r="r" b="b"/>
              <a:pathLst>
                <a:path w="322" h="419">
                  <a:moveTo>
                    <a:pt x="206" y="41"/>
                  </a:moveTo>
                  <a:cubicBezTo>
                    <a:pt x="108" y="0"/>
                    <a:pt x="42" y="97"/>
                    <a:pt x="26" y="150"/>
                  </a:cubicBezTo>
                  <a:cubicBezTo>
                    <a:pt x="0" y="230"/>
                    <a:pt x="33" y="320"/>
                    <a:pt x="42" y="341"/>
                  </a:cubicBezTo>
                  <a:cubicBezTo>
                    <a:pt x="50" y="354"/>
                    <a:pt x="121" y="418"/>
                    <a:pt x="282" y="357"/>
                  </a:cubicBezTo>
                  <a:cubicBezTo>
                    <a:pt x="278" y="357"/>
                    <a:pt x="321" y="267"/>
                    <a:pt x="302" y="184"/>
                  </a:cubicBezTo>
                  <a:cubicBezTo>
                    <a:pt x="270" y="136"/>
                    <a:pt x="291" y="74"/>
                    <a:pt x="206" y="4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5" name=""/>
            <p:cNvSpPr/>
            <p:nvPr/>
          </p:nvSpPr>
          <p:spPr>
            <a:xfrm>
              <a:off x="7698240" y="4875120"/>
              <a:ext cx="109440" cy="136800"/>
            </a:xfrm>
            <a:custGeom>
              <a:avLst/>
              <a:gdLst/>
              <a:ahLst/>
              <a:rect l="0" t="0" r="r" b="b"/>
              <a:pathLst>
                <a:path w="309" h="388">
                  <a:moveTo>
                    <a:pt x="272" y="67"/>
                  </a:moveTo>
                  <a:cubicBezTo>
                    <a:pt x="258" y="50"/>
                    <a:pt x="245" y="37"/>
                    <a:pt x="230" y="27"/>
                  </a:cubicBezTo>
                  <a:cubicBezTo>
                    <a:pt x="223" y="20"/>
                    <a:pt x="213" y="16"/>
                    <a:pt x="203" y="13"/>
                  </a:cubicBezTo>
                  <a:cubicBezTo>
                    <a:pt x="193" y="9"/>
                    <a:pt x="184" y="6"/>
                    <a:pt x="173" y="6"/>
                  </a:cubicBezTo>
                  <a:cubicBezTo>
                    <a:pt x="134" y="0"/>
                    <a:pt x="95" y="20"/>
                    <a:pt x="69" y="46"/>
                  </a:cubicBezTo>
                  <a:cubicBezTo>
                    <a:pt x="42" y="73"/>
                    <a:pt x="20" y="111"/>
                    <a:pt x="10" y="150"/>
                  </a:cubicBezTo>
                  <a:cubicBezTo>
                    <a:pt x="0" y="190"/>
                    <a:pt x="3" y="233"/>
                    <a:pt x="14" y="273"/>
                  </a:cubicBezTo>
                  <a:cubicBezTo>
                    <a:pt x="17" y="293"/>
                    <a:pt x="23" y="313"/>
                    <a:pt x="33" y="330"/>
                  </a:cubicBezTo>
                  <a:cubicBezTo>
                    <a:pt x="34" y="332"/>
                    <a:pt x="35" y="335"/>
                    <a:pt x="36" y="337"/>
                  </a:cubicBezTo>
                  <a:cubicBezTo>
                    <a:pt x="36" y="340"/>
                    <a:pt x="36" y="343"/>
                    <a:pt x="36" y="346"/>
                  </a:cubicBezTo>
                  <a:cubicBezTo>
                    <a:pt x="37" y="348"/>
                    <a:pt x="38" y="349"/>
                    <a:pt x="39" y="350"/>
                  </a:cubicBezTo>
                  <a:cubicBezTo>
                    <a:pt x="42" y="353"/>
                    <a:pt x="45" y="356"/>
                    <a:pt x="53" y="359"/>
                  </a:cubicBezTo>
                  <a:cubicBezTo>
                    <a:pt x="62" y="367"/>
                    <a:pt x="69" y="370"/>
                    <a:pt x="78" y="374"/>
                  </a:cubicBezTo>
                  <a:cubicBezTo>
                    <a:pt x="115" y="387"/>
                    <a:pt x="151" y="387"/>
                    <a:pt x="187" y="383"/>
                  </a:cubicBezTo>
                  <a:cubicBezTo>
                    <a:pt x="223" y="377"/>
                    <a:pt x="255" y="367"/>
                    <a:pt x="288" y="350"/>
                  </a:cubicBezTo>
                  <a:cubicBezTo>
                    <a:pt x="255" y="356"/>
                    <a:pt x="219" y="367"/>
                    <a:pt x="187" y="367"/>
                  </a:cubicBezTo>
                  <a:cubicBezTo>
                    <a:pt x="155" y="367"/>
                    <a:pt x="118" y="363"/>
                    <a:pt x="88" y="350"/>
                  </a:cubicBezTo>
                  <a:cubicBezTo>
                    <a:pt x="82" y="346"/>
                    <a:pt x="75" y="343"/>
                    <a:pt x="69" y="337"/>
                  </a:cubicBezTo>
                  <a:cubicBezTo>
                    <a:pt x="66" y="333"/>
                    <a:pt x="62" y="333"/>
                    <a:pt x="62" y="330"/>
                  </a:cubicBezTo>
                  <a:cubicBezTo>
                    <a:pt x="61" y="328"/>
                    <a:pt x="60" y="326"/>
                    <a:pt x="59" y="324"/>
                  </a:cubicBezTo>
                  <a:cubicBezTo>
                    <a:pt x="53" y="306"/>
                    <a:pt x="49" y="290"/>
                    <a:pt x="42" y="273"/>
                  </a:cubicBezTo>
                  <a:cubicBezTo>
                    <a:pt x="36" y="237"/>
                    <a:pt x="33" y="200"/>
                    <a:pt x="42" y="167"/>
                  </a:cubicBezTo>
                  <a:cubicBezTo>
                    <a:pt x="49" y="133"/>
                    <a:pt x="69" y="103"/>
                    <a:pt x="91" y="80"/>
                  </a:cubicBezTo>
                  <a:cubicBezTo>
                    <a:pt x="115" y="56"/>
                    <a:pt x="144" y="40"/>
                    <a:pt x="173" y="43"/>
                  </a:cubicBezTo>
                  <a:cubicBezTo>
                    <a:pt x="181" y="43"/>
                    <a:pt x="190" y="43"/>
                    <a:pt x="197" y="46"/>
                  </a:cubicBezTo>
                  <a:cubicBezTo>
                    <a:pt x="203" y="50"/>
                    <a:pt x="213" y="50"/>
                    <a:pt x="219" y="53"/>
                  </a:cubicBezTo>
                  <a:cubicBezTo>
                    <a:pt x="236" y="59"/>
                    <a:pt x="249" y="70"/>
                    <a:pt x="258" y="83"/>
                  </a:cubicBezTo>
                  <a:cubicBezTo>
                    <a:pt x="282" y="103"/>
                    <a:pt x="298" y="136"/>
                    <a:pt x="308" y="176"/>
                  </a:cubicBezTo>
                  <a:cubicBezTo>
                    <a:pt x="308" y="136"/>
                    <a:pt x="294" y="99"/>
                    <a:pt x="272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6" name=""/>
            <p:cNvSpPr/>
            <p:nvPr/>
          </p:nvSpPr>
          <p:spPr>
            <a:xfrm>
              <a:off x="773244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1" h="213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7" name=""/>
            <p:cNvSpPr/>
            <p:nvPr/>
          </p:nvSpPr>
          <p:spPr>
            <a:xfrm>
              <a:off x="7905240" y="4881960"/>
              <a:ext cx="103680" cy="126720"/>
            </a:xfrm>
            <a:custGeom>
              <a:avLst/>
              <a:gdLst/>
              <a:ahLst/>
              <a:rect l="0" t="0" r="r" b="b"/>
              <a:pathLst>
                <a:path w="318" h="419">
                  <a:moveTo>
                    <a:pt x="111" y="41"/>
                  </a:moveTo>
                  <a:cubicBezTo>
                    <a:pt x="209" y="0"/>
                    <a:pt x="274" y="97"/>
                    <a:pt x="290" y="150"/>
                  </a:cubicBezTo>
                  <a:cubicBezTo>
                    <a:pt x="317" y="230"/>
                    <a:pt x="284" y="320"/>
                    <a:pt x="274" y="341"/>
                  </a:cubicBezTo>
                  <a:cubicBezTo>
                    <a:pt x="268" y="354"/>
                    <a:pt x="196" y="418"/>
                    <a:pt x="35" y="357"/>
                  </a:cubicBezTo>
                  <a:cubicBezTo>
                    <a:pt x="39" y="357"/>
                    <a:pt x="0" y="267"/>
                    <a:pt x="16" y="184"/>
                  </a:cubicBezTo>
                  <a:cubicBezTo>
                    <a:pt x="47" y="136"/>
                    <a:pt x="25" y="74"/>
                    <a:pt x="111" y="4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8" name=""/>
            <p:cNvSpPr/>
            <p:nvPr/>
          </p:nvSpPr>
          <p:spPr>
            <a:xfrm>
              <a:off x="7906680" y="4876200"/>
              <a:ext cx="110160" cy="135000"/>
            </a:xfrm>
            <a:custGeom>
              <a:avLst/>
              <a:gdLst/>
              <a:ahLst/>
              <a:rect l="0" t="0" r="r" b="b"/>
              <a:pathLst>
                <a:path w="309" h="384">
                  <a:moveTo>
                    <a:pt x="49" y="77"/>
                  </a:moveTo>
                  <a:cubicBezTo>
                    <a:pt x="62" y="64"/>
                    <a:pt x="76" y="53"/>
                    <a:pt x="88" y="46"/>
                  </a:cubicBezTo>
                  <a:cubicBezTo>
                    <a:pt x="95" y="43"/>
                    <a:pt x="104" y="40"/>
                    <a:pt x="112" y="40"/>
                  </a:cubicBezTo>
                  <a:cubicBezTo>
                    <a:pt x="118" y="37"/>
                    <a:pt x="128" y="37"/>
                    <a:pt x="134" y="37"/>
                  </a:cubicBezTo>
                  <a:cubicBezTo>
                    <a:pt x="164" y="37"/>
                    <a:pt x="197" y="50"/>
                    <a:pt x="216" y="73"/>
                  </a:cubicBezTo>
                  <a:cubicBezTo>
                    <a:pt x="239" y="96"/>
                    <a:pt x="259" y="130"/>
                    <a:pt x="265" y="160"/>
                  </a:cubicBezTo>
                  <a:cubicBezTo>
                    <a:pt x="271" y="194"/>
                    <a:pt x="271" y="229"/>
                    <a:pt x="265" y="266"/>
                  </a:cubicBezTo>
                  <a:cubicBezTo>
                    <a:pt x="262" y="284"/>
                    <a:pt x="255" y="303"/>
                    <a:pt x="249" y="316"/>
                  </a:cubicBezTo>
                  <a:cubicBezTo>
                    <a:pt x="248" y="319"/>
                    <a:pt x="247" y="321"/>
                    <a:pt x="246" y="324"/>
                  </a:cubicBezTo>
                  <a:cubicBezTo>
                    <a:pt x="243" y="327"/>
                    <a:pt x="239" y="327"/>
                    <a:pt x="239" y="330"/>
                  </a:cubicBezTo>
                  <a:cubicBezTo>
                    <a:pt x="232" y="333"/>
                    <a:pt x="226" y="340"/>
                    <a:pt x="219" y="343"/>
                  </a:cubicBezTo>
                  <a:cubicBezTo>
                    <a:pt x="189" y="356"/>
                    <a:pt x="157" y="364"/>
                    <a:pt x="121" y="359"/>
                  </a:cubicBezTo>
                  <a:cubicBezTo>
                    <a:pt x="88" y="359"/>
                    <a:pt x="52" y="353"/>
                    <a:pt x="19" y="343"/>
                  </a:cubicBezTo>
                  <a:cubicBezTo>
                    <a:pt x="52" y="359"/>
                    <a:pt x="85" y="370"/>
                    <a:pt x="121" y="377"/>
                  </a:cubicBezTo>
                  <a:cubicBezTo>
                    <a:pt x="157" y="383"/>
                    <a:pt x="194" y="380"/>
                    <a:pt x="229" y="367"/>
                  </a:cubicBezTo>
                  <a:cubicBezTo>
                    <a:pt x="239" y="364"/>
                    <a:pt x="246" y="359"/>
                    <a:pt x="255" y="353"/>
                  </a:cubicBezTo>
                  <a:cubicBezTo>
                    <a:pt x="259" y="350"/>
                    <a:pt x="265" y="346"/>
                    <a:pt x="268" y="343"/>
                  </a:cubicBezTo>
                  <a:cubicBezTo>
                    <a:pt x="269" y="342"/>
                    <a:pt x="270" y="341"/>
                    <a:pt x="271" y="340"/>
                  </a:cubicBezTo>
                  <a:cubicBezTo>
                    <a:pt x="272" y="339"/>
                    <a:pt x="273" y="338"/>
                    <a:pt x="275" y="337"/>
                  </a:cubicBezTo>
                  <a:cubicBezTo>
                    <a:pt x="275" y="336"/>
                    <a:pt x="275" y="335"/>
                    <a:pt x="275" y="333"/>
                  </a:cubicBezTo>
                  <a:cubicBezTo>
                    <a:pt x="276" y="332"/>
                    <a:pt x="277" y="331"/>
                    <a:pt x="279" y="330"/>
                  </a:cubicBezTo>
                  <a:cubicBezTo>
                    <a:pt x="285" y="310"/>
                    <a:pt x="292" y="293"/>
                    <a:pt x="298" y="273"/>
                  </a:cubicBezTo>
                  <a:cubicBezTo>
                    <a:pt x="308" y="234"/>
                    <a:pt x="308" y="194"/>
                    <a:pt x="301" y="150"/>
                  </a:cubicBezTo>
                  <a:cubicBezTo>
                    <a:pt x="292" y="110"/>
                    <a:pt x="268" y="73"/>
                    <a:pt x="243" y="46"/>
                  </a:cubicBezTo>
                  <a:cubicBezTo>
                    <a:pt x="213" y="20"/>
                    <a:pt x="177" y="0"/>
                    <a:pt x="137" y="6"/>
                  </a:cubicBezTo>
                  <a:cubicBezTo>
                    <a:pt x="128" y="6"/>
                    <a:pt x="118" y="9"/>
                    <a:pt x="109" y="13"/>
                  </a:cubicBezTo>
                  <a:cubicBezTo>
                    <a:pt x="98" y="17"/>
                    <a:pt x="92" y="20"/>
                    <a:pt x="82" y="27"/>
                  </a:cubicBezTo>
                  <a:cubicBezTo>
                    <a:pt x="66" y="37"/>
                    <a:pt x="52" y="50"/>
                    <a:pt x="39" y="67"/>
                  </a:cubicBezTo>
                  <a:cubicBezTo>
                    <a:pt x="16" y="93"/>
                    <a:pt x="3" y="133"/>
                    <a:pt x="0" y="173"/>
                  </a:cubicBezTo>
                  <a:cubicBezTo>
                    <a:pt x="10" y="136"/>
                    <a:pt x="23" y="99"/>
                    <a:pt x="49" y="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9" name=""/>
            <p:cNvSpPr/>
            <p:nvPr/>
          </p:nvSpPr>
          <p:spPr>
            <a:xfrm>
              <a:off x="792180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1" h="213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0" name=""/>
            <p:cNvSpPr/>
            <p:nvPr/>
          </p:nvSpPr>
          <p:spPr>
            <a:xfrm>
              <a:off x="7826400" y="5047200"/>
              <a:ext cx="62280" cy="52920"/>
            </a:xfrm>
            <a:custGeom>
              <a:avLst/>
              <a:gdLst/>
              <a:ahLst/>
              <a:rect l="0" t="0" r="r" b="b"/>
              <a:pathLst>
                <a:path w="174" h="148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1" name=""/>
            <p:cNvSpPr/>
            <p:nvPr/>
          </p:nvSpPr>
          <p:spPr>
            <a:xfrm>
              <a:off x="7740360" y="5002560"/>
              <a:ext cx="235800" cy="85680"/>
            </a:xfrm>
            <a:custGeom>
              <a:avLst/>
              <a:gdLst/>
              <a:ahLst/>
              <a:rect l="0" t="0" r="r" b="b"/>
              <a:pathLst>
                <a:path w="656" h="242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2" name=""/>
            <p:cNvSpPr/>
            <p:nvPr/>
          </p:nvSpPr>
          <p:spPr>
            <a:xfrm>
              <a:off x="7813440" y="4987080"/>
              <a:ext cx="90000" cy="43200"/>
            </a:xfrm>
            <a:custGeom>
              <a:avLst/>
              <a:gdLst/>
              <a:ahLst/>
              <a:rect l="0" t="0" r="r" b="b"/>
              <a:pathLst>
                <a:path w="269" h="121">
                  <a:moveTo>
                    <a:pt x="134" y="0"/>
                  </a:moveTo>
                  <a:cubicBezTo>
                    <a:pt x="157" y="0"/>
                    <a:pt x="226" y="0"/>
                    <a:pt x="252" y="21"/>
                  </a:cubicBezTo>
                  <a:cubicBezTo>
                    <a:pt x="268" y="34"/>
                    <a:pt x="255" y="67"/>
                    <a:pt x="213" y="98"/>
                  </a:cubicBezTo>
                  <a:cubicBezTo>
                    <a:pt x="183" y="117"/>
                    <a:pt x="156" y="120"/>
                    <a:pt x="137" y="120"/>
                  </a:cubicBezTo>
                  <a:cubicBezTo>
                    <a:pt x="114" y="120"/>
                    <a:pt x="88" y="114"/>
                    <a:pt x="62" y="98"/>
                  </a:cubicBezTo>
                  <a:cubicBezTo>
                    <a:pt x="10" y="67"/>
                    <a:pt x="0" y="34"/>
                    <a:pt x="16" y="21"/>
                  </a:cubicBezTo>
                  <a:cubicBezTo>
                    <a:pt x="39" y="0"/>
                    <a:pt x="111" y="0"/>
                    <a:pt x="13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313" name=""/>
          <p:cNvGrpSpPr/>
          <p:nvPr/>
        </p:nvGrpSpPr>
        <p:grpSpPr>
          <a:xfrm>
            <a:off x="9090000" y="4770000"/>
            <a:ext cx="270000" cy="360000"/>
            <a:chOff x="9090000" y="4770000"/>
            <a:chExt cx="270000" cy="360000"/>
          </a:xfrm>
        </p:grpSpPr>
        <p:sp>
          <p:nvSpPr>
            <p:cNvPr id="314" name=""/>
            <p:cNvSpPr/>
            <p:nvPr/>
          </p:nvSpPr>
          <p:spPr>
            <a:xfrm>
              <a:off x="9312840" y="5016600"/>
              <a:ext cx="47160" cy="52560"/>
            </a:xfrm>
            <a:custGeom>
              <a:avLst/>
              <a:gdLst/>
              <a:ahLst/>
              <a:rect l="0" t="0" r="r" b="b"/>
              <a:pathLst>
                <a:path w="132" h="147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5" name=""/>
            <p:cNvSpPr/>
            <p:nvPr/>
          </p:nvSpPr>
          <p:spPr>
            <a:xfrm>
              <a:off x="9261000" y="5010480"/>
              <a:ext cx="82440" cy="105120"/>
            </a:xfrm>
            <a:custGeom>
              <a:avLst/>
              <a:gdLst/>
              <a:ahLst/>
              <a:rect l="0" t="0" r="r" b="b"/>
              <a:pathLst>
                <a:path w="286" h="309">
                  <a:moveTo>
                    <a:pt x="235" y="246"/>
                  </a:moveTo>
                  <a:cubicBezTo>
                    <a:pt x="285" y="57"/>
                    <a:pt x="180" y="82"/>
                    <a:pt x="153" y="0"/>
                  </a:cubicBezTo>
                  <a:cubicBezTo>
                    <a:pt x="114" y="19"/>
                    <a:pt x="75" y="39"/>
                    <a:pt x="36" y="58"/>
                  </a:cubicBezTo>
                  <a:cubicBezTo>
                    <a:pt x="36" y="57"/>
                    <a:pt x="0" y="238"/>
                    <a:pt x="35" y="278"/>
                  </a:cubicBezTo>
                  <a:cubicBezTo>
                    <a:pt x="61" y="308"/>
                    <a:pt x="225" y="284"/>
                    <a:pt x="23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6" name=""/>
            <p:cNvSpPr/>
            <p:nvPr/>
          </p:nvSpPr>
          <p:spPr>
            <a:xfrm>
              <a:off x="9266760" y="5069160"/>
              <a:ext cx="48240" cy="25560"/>
            </a:xfrm>
            <a:custGeom>
              <a:avLst/>
              <a:gdLst/>
              <a:ahLst/>
              <a:rect l="0" t="0" r="r" b="b"/>
              <a:pathLst>
                <a:path w="135" h="75">
                  <a:moveTo>
                    <a:pt x="18" y="37"/>
                  </a:moveTo>
                  <a:cubicBezTo>
                    <a:pt x="28" y="27"/>
                    <a:pt x="39" y="17"/>
                    <a:pt x="52" y="12"/>
                  </a:cubicBezTo>
                  <a:cubicBezTo>
                    <a:pt x="79" y="0"/>
                    <a:pt x="109" y="0"/>
                    <a:pt x="134" y="10"/>
                  </a:cubicBezTo>
                  <a:cubicBezTo>
                    <a:pt x="107" y="10"/>
                    <a:pt x="82" y="12"/>
                    <a:pt x="58" y="24"/>
                  </a:cubicBezTo>
                  <a:cubicBezTo>
                    <a:pt x="46" y="28"/>
                    <a:pt x="35" y="35"/>
                    <a:pt x="25" y="44"/>
                  </a:cubicBezTo>
                  <a:cubicBezTo>
                    <a:pt x="17" y="52"/>
                    <a:pt x="6" y="62"/>
                    <a:pt x="0" y="74"/>
                  </a:cubicBezTo>
                  <a:cubicBezTo>
                    <a:pt x="2" y="60"/>
                    <a:pt x="9" y="47"/>
                    <a:pt x="18" y="3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7" name=""/>
            <p:cNvSpPr/>
            <p:nvPr/>
          </p:nvSpPr>
          <p:spPr>
            <a:xfrm>
              <a:off x="9207360" y="5002200"/>
              <a:ext cx="69480" cy="127800"/>
            </a:xfrm>
            <a:custGeom>
              <a:avLst/>
              <a:gdLst/>
              <a:ahLst/>
              <a:rect l="0" t="0" r="r" b="b"/>
              <a:pathLst>
                <a:path w="215" h="364">
                  <a:moveTo>
                    <a:pt x="175" y="333"/>
                  </a:moveTo>
                  <a:cubicBezTo>
                    <a:pt x="214" y="291"/>
                    <a:pt x="213" y="106"/>
                    <a:pt x="214" y="15"/>
                  </a:cubicBezTo>
                  <a:cubicBezTo>
                    <a:pt x="158" y="10"/>
                    <a:pt x="103" y="5"/>
                    <a:pt x="47" y="0"/>
                  </a:cubicBezTo>
                  <a:cubicBezTo>
                    <a:pt x="46" y="0"/>
                    <a:pt x="0" y="293"/>
                    <a:pt x="33" y="333"/>
                  </a:cubicBezTo>
                  <a:cubicBezTo>
                    <a:pt x="57" y="363"/>
                    <a:pt x="147" y="362"/>
                    <a:pt x="175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8" name=""/>
            <p:cNvSpPr/>
            <p:nvPr/>
          </p:nvSpPr>
          <p:spPr>
            <a:xfrm>
              <a:off x="9145800" y="5002200"/>
              <a:ext cx="69840" cy="127800"/>
            </a:xfrm>
            <a:custGeom>
              <a:avLst/>
              <a:gdLst/>
              <a:ahLst/>
              <a:rect l="0" t="0" r="r" b="b"/>
              <a:pathLst>
                <a:path w="216" h="364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9" name=""/>
            <p:cNvSpPr/>
            <p:nvPr/>
          </p:nvSpPr>
          <p:spPr>
            <a:xfrm>
              <a:off x="9208800" y="5070240"/>
              <a:ext cx="5040" cy="51840"/>
            </a:xfrm>
            <a:custGeom>
              <a:avLst/>
              <a:gdLst/>
              <a:ahLst/>
              <a:rect l="0" t="0" r="r" b="b"/>
              <a:pathLst>
                <a:path w="15" h="145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0" name=""/>
            <p:cNvSpPr/>
            <p:nvPr/>
          </p:nvSpPr>
          <p:spPr>
            <a:xfrm>
              <a:off x="9158400" y="4997520"/>
              <a:ext cx="106200" cy="104040"/>
            </a:xfrm>
            <a:custGeom>
              <a:avLst/>
              <a:gdLst/>
              <a:ahLst/>
              <a:rect l="0" t="0" r="r" b="b"/>
              <a:pathLst>
                <a:path w="296" h="290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1" name=""/>
            <p:cNvSpPr/>
            <p:nvPr/>
          </p:nvSpPr>
          <p:spPr>
            <a:xfrm>
              <a:off x="925272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49" h="443">
                  <a:moveTo>
                    <a:pt x="20" y="196"/>
                  </a:moveTo>
                  <a:cubicBezTo>
                    <a:pt x="12" y="371"/>
                    <a:pt x="7" y="345"/>
                    <a:pt x="0" y="420"/>
                  </a:cubicBezTo>
                  <a:cubicBezTo>
                    <a:pt x="31" y="427"/>
                    <a:pt x="61" y="435"/>
                    <a:pt x="92" y="442"/>
                  </a:cubicBezTo>
                  <a:cubicBezTo>
                    <a:pt x="130" y="376"/>
                    <a:pt x="87" y="426"/>
                    <a:pt x="206" y="242"/>
                  </a:cubicBezTo>
                  <a:cubicBezTo>
                    <a:pt x="248" y="174"/>
                    <a:pt x="203" y="15"/>
                    <a:pt x="176" y="4"/>
                  </a:cubicBezTo>
                  <a:cubicBezTo>
                    <a:pt x="160" y="0"/>
                    <a:pt x="23" y="106"/>
                    <a:pt x="20" y="19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2" name=""/>
            <p:cNvSpPr/>
            <p:nvPr/>
          </p:nvSpPr>
          <p:spPr>
            <a:xfrm>
              <a:off x="9259200" y="4801680"/>
              <a:ext cx="57960" cy="124920"/>
            </a:xfrm>
            <a:custGeom>
              <a:avLst/>
              <a:gdLst/>
              <a:ahLst/>
              <a:rect l="0" t="0" r="r" b="b"/>
              <a:pathLst>
                <a:path w="174" h="353">
                  <a:moveTo>
                    <a:pt x="42" y="119"/>
                  </a:moveTo>
                  <a:cubicBezTo>
                    <a:pt x="10" y="289"/>
                    <a:pt x="14" y="264"/>
                    <a:pt x="0" y="337"/>
                  </a:cubicBezTo>
                  <a:cubicBezTo>
                    <a:pt x="20" y="342"/>
                    <a:pt x="41" y="347"/>
                    <a:pt x="61" y="352"/>
                  </a:cubicBezTo>
                  <a:cubicBezTo>
                    <a:pt x="90" y="283"/>
                    <a:pt x="61" y="340"/>
                    <a:pt x="149" y="145"/>
                  </a:cubicBezTo>
                  <a:cubicBezTo>
                    <a:pt x="173" y="95"/>
                    <a:pt x="159" y="14"/>
                    <a:pt x="134" y="5"/>
                  </a:cubicBezTo>
                  <a:cubicBezTo>
                    <a:pt x="118" y="0"/>
                    <a:pt x="54" y="49"/>
                    <a:pt x="42" y="1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3" name=""/>
            <p:cNvSpPr/>
            <p:nvPr/>
          </p:nvSpPr>
          <p:spPr>
            <a:xfrm>
              <a:off x="909000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50" h="443">
                  <a:moveTo>
                    <a:pt x="229" y="196"/>
                  </a:moveTo>
                  <a:cubicBezTo>
                    <a:pt x="237" y="371"/>
                    <a:pt x="242" y="345"/>
                    <a:pt x="249" y="420"/>
                  </a:cubicBezTo>
                  <a:cubicBezTo>
                    <a:pt x="218" y="427"/>
                    <a:pt x="188" y="435"/>
                    <a:pt x="157" y="442"/>
                  </a:cubicBezTo>
                  <a:cubicBezTo>
                    <a:pt x="120" y="376"/>
                    <a:pt x="162" y="426"/>
                    <a:pt x="44" y="242"/>
                  </a:cubicBezTo>
                  <a:cubicBezTo>
                    <a:pt x="0" y="174"/>
                    <a:pt x="48" y="15"/>
                    <a:pt x="73" y="4"/>
                  </a:cubicBezTo>
                  <a:cubicBezTo>
                    <a:pt x="90" y="0"/>
                    <a:pt x="226" y="106"/>
                    <a:pt x="229" y="19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4" name=""/>
            <p:cNvSpPr/>
            <p:nvPr/>
          </p:nvSpPr>
          <p:spPr>
            <a:xfrm>
              <a:off x="9105480" y="4801680"/>
              <a:ext cx="58320" cy="125640"/>
            </a:xfrm>
            <a:custGeom>
              <a:avLst/>
              <a:gdLst/>
              <a:ahLst/>
              <a:rect l="0" t="0" r="r" b="b"/>
              <a:pathLst>
                <a:path w="174" h="355">
                  <a:moveTo>
                    <a:pt x="132" y="119"/>
                  </a:moveTo>
                  <a:cubicBezTo>
                    <a:pt x="163" y="289"/>
                    <a:pt x="159" y="264"/>
                    <a:pt x="173" y="337"/>
                  </a:cubicBezTo>
                  <a:cubicBezTo>
                    <a:pt x="153" y="342"/>
                    <a:pt x="134" y="348"/>
                    <a:pt x="114" y="354"/>
                  </a:cubicBezTo>
                  <a:cubicBezTo>
                    <a:pt x="84" y="285"/>
                    <a:pt x="114" y="342"/>
                    <a:pt x="24" y="147"/>
                  </a:cubicBezTo>
                  <a:cubicBezTo>
                    <a:pt x="0" y="95"/>
                    <a:pt x="12" y="14"/>
                    <a:pt x="39" y="5"/>
                  </a:cubicBezTo>
                  <a:cubicBezTo>
                    <a:pt x="55" y="0"/>
                    <a:pt x="118" y="49"/>
                    <a:pt x="132" y="11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5" name=""/>
            <p:cNvSpPr/>
            <p:nvPr/>
          </p:nvSpPr>
          <p:spPr>
            <a:xfrm>
              <a:off x="9103320" y="4866120"/>
              <a:ext cx="216360" cy="192240"/>
            </a:xfrm>
            <a:custGeom>
              <a:avLst/>
              <a:gdLst/>
              <a:ahLst/>
              <a:rect l="0" t="0" r="r" b="b"/>
              <a:pathLst>
                <a:path w="732" h="535">
                  <a:moveTo>
                    <a:pt x="366" y="0"/>
                  </a:moveTo>
                  <a:cubicBezTo>
                    <a:pt x="531" y="0"/>
                    <a:pt x="607" y="71"/>
                    <a:pt x="607" y="171"/>
                  </a:cubicBezTo>
                  <a:cubicBezTo>
                    <a:pt x="607" y="254"/>
                    <a:pt x="731" y="378"/>
                    <a:pt x="620" y="459"/>
                  </a:cubicBezTo>
                  <a:cubicBezTo>
                    <a:pt x="565" y="499"/>
                    <a:pt x="474" y="534"/>
                    <a:pt x="366" y="534"/>
                  </a:cubicBezTo>
                  <a:cubicBezTo>
                    <a:pt x="258" y="534"/>
                    <a:pt x="166" y="499"/>
                    <a:pt x="111" y="459"/>
                  </a:cubicBezTo>
                  <a:cubicBezTo>
                    <a:pt x="0" y="376"/>
                    <a:pt x="124" y="254"/>
                    <a:pt x="124" y="171"/>
                  </a:cubicBezTo>
                  <a:cubicBezTo>
                    <a:pt x="124" y="71"/>
                    <a:pt x="199" y="0"/>
                    <a:pt x="366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6" name=""/>
            <p:cNvSpPr/>
            <p:nvPr/>
          </p:nvSpPr>
          <p:spPr>
            <a:xfrm>
              <a:off x="9116280" y="4892400"/>
              <a:ext cx="189000" cy="159480"/>
            </a:xfrm>
            <a:custGeom>
              <a:avLst/>
              <a:gdLst/>
              <a:ahLst/>
              <a:rect l="0" t="0" r="r" b="b"/>
              <a:pathLst>
                <a:path w="574" h="449">
                  <a:moveTo>
                    <a:pt x="310" y="20"/>
                  </a:moveTo>
                  <a:cubicBezTo>
                    <a:pt x="295" y="0"/>
                    <a:pt x="281" y="0"/>
                    <a:pt x="268" y="20"/>
                  </a:cubicBezTo>
                  <a:cubicBezTo>
                    <a:pt x="232" y="65"/>
                    <a:pt x="179" y="161"/>
                    <a:pt x="175" y="241"/>
                  </a:cubicBezTo>
                  <a:cubicBezTo>
                    <a:pt x="113" y="233"/>
                    <a:pt x="43" y="236"/>
                    <a:pt x="28" y="270"/>
                  </a:cubicBezTo>
                  <a:cubicBezTo>
                    <a:pt x="0" y="336"/>
                    <a:pt x="131" y="448"/>
                    <a:pt x="287" y="448"/>
                  </a:cubicBezTo>
                  <a:cubicBezTo>
                    <a:pt x="444" y="448"/>
                    <a:pt x="573" y="336"/>
                    <a:pt x="546" y="270"/>
                  </a:cubicBezTo>
                  <a:cubicBezTo>
                    <a:pt x="534" y="236"/>
                    <a:pt x="463" y="233"/>
                    <a:pt x="402" y="241"/>
                  </a:cubicBezTo>
                  <a:cubicBezTo>
                    <a:pt x="399" y="161"/>
                    <a:pt x="344" y="65"/>
                    <a:pt x="310" y="2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7" name=""/>
            <p:cNvSpPr/>
            <p:nvPr/>
          </p:nvSpPr>
          <p:spPr>
            <a:xfrm>
              <a:off x="9166680" y="5006520"/>
              <a:ext cx="89280" cy="32760"/>
            </a:xfrm>
            <a:custGeom>
              <a:avLst/>
              <a:gdLst/>
              <a:ahLst/>
              <a:rect l="0" t="0" r="r" b="b"/>
              <a:pathLst>
                <a:path w="264" h="92">
                  <a:moveTo>
                    <a:pt x="205" y="32"/>
                  </a:moveTo>
                  <a:cubicBezTo>
                    <a:pt x="187" y="34"/>
                    <a:pt x="167" y="29"/>
                    <a:pt x="153" y="19"/>
                  </a:cubicBezTo>
                  <a:cubicBezTo>
                    <a:pt x="144" y="14"/>
                    <a:pt x="138" y="8"/>
                    <a:pt x="131" y="0"/>
                  </a:cubicBezTo>
                  <a:cubicBezTo>
                    <a:pt x="126" y="8"/>
                    <a:pt x="118" y="14"/>
                    <a:pt x="110" y="19"/>
                  </a:cubicBezTo>
                  <a:cubicBezTo>
                    <a:pt x="93" y="29"/>
                    <a:pt x="75" y="35"/>
                    <a:pt x="57" y="32"/>
                  </a:cubicBezTo>
                  <a:cubicBezTo>
                    <a:pt x="39" y="32"/>
                    <a:pt x="22" y="26"/>
                    <a:pt x="8" y="14"/>
                  </a:cubicBezTo>
                  <a:cubicBezTo>
                    <a:pt x="0" y="8"/>
                    <a:pt x="43" y="91"/>
                    <a:pt x="131" y="91"/>
                  </a:cubicBezTo>
                  <a:cubicBezTo>
                    <a:pt x="220" y="91"/>
                    <a:pt x="263" y="8"/>
                    <a:pt x="254" y="14"/>
                  </a:cubicBezTo>
                  <a:cubicBezTo>
                    <a:pt x="241" y="25"/>
                    <a:pt x="223" y="31"/>
                    <a:pt x="205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8" name=""/>
            <p:cNvSpPr/>
            <p:nvPr/>
          </p:nvSpPr>
          <p:spPr>
            <a:xfrm>
              <a:off x="9235080" y="4915800"/>
              <a:ext cx="52560" cy="63360"/>
            </a:xfrm>
            <a:custGeom>
              <a:avLst/>
              <a:gdLst/>
              <a:ahLst/>
              <a:rect l="0" t="0" r="r" b="b"/>
              <a:pathLst>
                <a:path w="162" h="210">
                  <a:moveTo>
                    <a:pt x="57" y="21"/>
                  </a:moveTo>
                  <a:cubicBezTo>
                    <a:pt x="106" y="0"/>
                    <a:pt x="140" y="49"/>
                    <a:pt x="147" y="76"/>
                  </a:cubicBezTo>
                  <a:cubicBezTo>
                    <a:pt x="161" y="116"/>
                    <a:pt x="144" y="161"/>
                    <a:pt x="140" y="170"/>
                  </a:cubicBezTo>
                  <a:cubicBezTo>
                    <a:pt x="136" y="178"/>
                    <a:pt x="100" y="209"/>
                    <a:pt x="19" y="179"/>
                  </a:cubicBezTo>
                  <a:cubicBezTo>
                    <a:pt x="21" y="179"/>
                    <a:pt x="0" y="135"/>
                    <a:pt x="9" y="92"/>
                  </a:cubicBezTo>
                  <a:cubicBezTo>
                    <a:pt x="25" y="69"/>
                    <a:pt x="15" y="37"/>
                    <a:pt x="57" y="2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9" name=""/>
            <p:cNvSpPr/>
            <p:nvPr/>
          </p:nvSpPr>
          <p:spPr>
            <a:xfrm>
              <a:off x="9236160" y="4912920"/>
              <a:ext cx="54720" cy="68040"/>
            </a:xfrm>
            <a:custGeom>
              <a:avLst/>
              <a:gdLst/>
              <a:ahLst/>
              <a:rect l="0" t="0" r="r" b="b"/>
              <a:pathLst>
                <a:path w="155" h="194">
                  <a:moveTo>
                    <a:pt x="18" y="33"/>
                  </a:moveTo>
                  <a:cubicBezTo>
                    <a:pt x="25" y="25"/>
                    <a:pt x="31" y="18"/>
                    <a:pt x="39" y="13"/>
                  </a:cubicBezTo>
                  <a:cubicBezTo>
                    <a:pt x="43" y="10"/>
                    <a:pt x="48" y="8"/>
                    <a:pt x="52" y="7"/>
                  </a:cubicBezTo>
                  <a:cubicBezTo>
                    <a:pt x="58" y="5"/>
                    <a:pt x="63" y="4"/>
                    <a:pt x="67" y="4"/>
                  </a:cubicBezTo>
                  <a:cubicBezTo>
                    <a:pt x="87" y="0"/>
                    <a:pt x="107" y="10"/>
                    <a:pt x="120" y="23"/>
                  </a:cubicBezTo>
                  <a:cubicBezTo>
                    <a:pt x="133" y="36"/>
                    <a:pt x="144" y="55"/>
                    <a:pt x="149" y="75"/>
                  </a:cubicBezTo>
                  <a:cubicBezTo>
                    <a:pt x="154" y="95"/>
                    <a:pt x="152" y="116"/>
                    <a:pt x="148" y="137"/>
                  </a:cubicBezTo>
                  <a:cubicBezTo>
                    <a:pt x="146" y="146"/>
                    <a:pt x="143" y="156"/>
                    <a:pt x="137" y="165"/>
                  </a:cubicBezTo>
                  <a:cubicBezTo>
                    <a:pt x="137" y="166"/>
                    <a:pt x="137" y="167"/>
                    <a:pt x="136" y="168"/>
                  </a:cubicBezTo>
                  <a:cubicBezTo>
                    <a:pt x="136" y="170"/>
                    <a:pt x="136" y="172"/>
                    <a:pt x="136" y="174"/>
                  </a:cubicBezTo>
                  <a:cubicBezTo>
                    <a:pt x="136" y="174"/>
                    <a:pt x="135" y="174"/>
                    <a:pt x="134" y="175"/>
                  </a:cubicBezTo>
                  <a:cubicBezTo>
                    <a:pt x="133" y="177"/>
                    <a:pt x="131" y="178"/>
                    <a:pt x="128" y="180"/>
                  </a:cubicBezTo>
                  <a:cubicBezTo>
                    <a:pt x="124" y="183"/>
                    <a:pt x="120" y="184"/>
                    <a:pt x="115" y="187"/>
                  </a:cubicBezTo>
                  <a:cubicBezTo>
                    <a:pt x="97" y="193"/>
                    <a:pt x="79" y="193"/>
                    <a:pt x="61" y="191"/>
                  </a:cubicBezTo>
                  <a:cubicBezTo>
                    <a:pt x="43" y="188"/>
                    <a:pt x="27" y="183"/>
                    <a:pt x="10" y="175"/>
                  </a:cubicBezTo>
                  <a:cubicBezTo>
                    <a:pt x="27" y="178"/>
                    <a:pt x="44" y="183"/>
                    <a:pt x="61" y="183"/>
                  </a:cubicBezTo>
                  <a:cubicBezTo>
                    <a:pt x="77" y="183"/>
                    <a:pt x="95" y="181"/>
                    <a:pt x="110" y="175"/>
                  </a:cubicBezTo>
                  <a:cubicBezTo>
                    <a:pt x="113" y="174"/>
                    <a:pt x="116" y="171"/>
                    <a:pt x="120" y="168"/>
                  </a:cubicBezTo>
                  <a:cubicBezTo>
                    <a:pt x="122" y="166"/>
                    <a:pt x="124" y="166"/>
                    <a:pt x="124" y="165"/>
                  </a:cubicBezTo>
                  <a:cubicBezTo>
                    <a:pt x="124" y="164"/>
                    <a:pt x="124" y="163"/>
                    <a:pt x="125" y="162"/>
                  </a:cubicBezTo>
                  <a:cubicBezTo>
                    <a:pt x="128" y="153"/>
                    <a:pt x="130" y="144"/>
                    <a:pt x="133" y="137"/>
                  </a:cubicBezTo>
                  <a:cubicBezTo>
                    <a:pt x="136" y="118"/>
                    <a:pt x="137" y="100"/>
                    <a:pt x="133" y="83"/>
                  </a:cubicBezTo>
                  <a:cubicBezTo>
                    <a:pt x="130" y="66"/>
                    <a:pt x="120" y="51"/>
                    <a:pt x="109" y="39"/>
                  </a:cubicBezTo>
                  <a:cubicBezTo>
                    <a:pt x="97" y="29"/>
                    <a:pt x="82" y="20"/>
                    <a:pt x="67" y="22"/>
                  </a:cubicBezTo>
                  <a:cubicBezTo>
                    <a:pt x="64" y="22"/>
                    <a:pt x="60" y="21"/>
                    <a:pt x="56" y="23"/>
                  </a:cubicBezTo>
                  <a:cubicBezTo>
                    <a:pt x="53" y="25"/>
                    <a:pt x="48" y="25"/>
                    <a:pt x="45" y="26"/>
                  </a:cubicBezTo>
                  <a:cubicBezTo>
                    <a:pt x="36" y="30"/>
                    <a:pt x="30" y="35"/>
                    <a:pt x="25" y="42"/>
                  </a:cubicBezTo>
                  <a:cubicBezTo>
                    <a:pt x="14" y="51"/>
                    <a:pt x="5" y="69"/>
                    <a:pt x="0" y="88"/>
                  </a:cubicBezTo>
                  <a:cubicBezTo>
                    <a:pt x="0" y="69"/>
                    <a:pt x="6" y="50"/>
                    <a:pt x="18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0" name=""/>
            <p:cNvSpPr/>
            <p:nvPr/>
          </p:nvSpPr>
          <p:spPr>
            <a:xfrm>
              <a:off x="924336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6" h="107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1" name=""/>
            <p:cNvSpPr/>
            <p:nvPr/>
          </p:nvSpPr>
          <p:spPr>
            <a:xfrm>
              <a:off x="9135360" y="4915800"/>
              <a:ext cx="52200" cy="63360"/>
            </a:xfrm>
            <a:custGeom>
              <a:avLst/>
              <a:gdLst/>
              <a:ahLst/>
              <a:rect l="0" t="0" r="r" b="b"/>
              <a:pathLst>
                <a:path w="160" h="210">
                  <a:moveTo>
                    <a:pt x="103" y="21"/>
                  </a:moveTo>
                  <a:cubicBezTo>
                    <a:pt x="54" y="0"/>
                    <a:pt x="21" y="49"/>
                    <a:pt x="13" y="76"/>
                  </a:cubicBezTo>
                  <a:cubicBezTo>
                    <a:pt x="0" y="116"/>
                    <a:pt x="16" y="161"/>
                    <a:pt x="21" y="170"/>
                  </a:cubicBezTo>
                  <a:cubicBezTo>
                    <a:pt x="25" y="178"/>
                    <a:pt x="60" y="209"/>
                    <a:pt x="141" y="179"/>
                  </a:cubicBezTo>
                  <a:cubicBezTo>
                    <a:pt x="139" y="179"/>
                    <a:pt x="159" y="135"/>
                    <a:pt x="151" y="92"/>
                  </a:cubicBezTo>
                  <a:cubicBezTo>
                    <a:pt x="135" y="69"/>
                    <a:pt x="146" y="37"/>
                    <a:pt x="103" y="2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2" name=""/>
            <p:cNvSpPr/>
            <p:nvPr/>
          </p:nvSpPr>
          <p:spPr>
            <a:xfrm>
              <a:off x="9131400" y="4913280"/>
              <a:ext cx="55440" cy="67320"/>
            </a:xfrm>
            <a:custGeom>
              <a:avLst/>
              <a:gdLst/>
              <a:ahLst/>
              <a:rect l="0" t="0" r="r" b="b"/>
              <a:pathLst>
                <a:path w="156" h="193">
                  <a:moveTo>
                    <a:pt x="130" y="38"/>
                  </a:moveTo>
                  <a:cubicBezTo>
                    <a:pt x="124" y="32"/>
                    <a:pt x="117" y="27"/>
                    <a:pt x="110" y="24"/>
                  </a:cubicBezTo>
                  <a:cubicBezTo>
                    <a:pt x="107" y="22"/>
                    <a:pt x="102" y="21"/>
                    <a:pt x="99" y="21"/>
                  </a:cubicBezTo>
                  <a:cubicBezTo>
                    <a:pt x="96" y="19"/>
                    <a:pt x="91" y="19"/>
                    <a:pt x="87" y="19"/>
                  </a:cubicBezTo>
                  <a:cubicBezTo>
                    <a:pt x="72" y="19"/>
                    <a:pt x="56" y="25"/>
                    <a:pt x="46" y="37"/>
                  </a:cubicBezTo>
                  <a:cubicBezTo>
                    <a:pt x="35" y="49"/>
                    <a:pt x="24" y="65"/>
                    <a:pt x="21" y="80"/>
                  </a:cubicBezTo>
                  <a:cubicBezTo>
                    <a:pt x="18" y="97"/>
                    <a:pt x="18" y="115"/>
                    <a:pt x="21" y="134"/>
                  </a:cubicBezTo>
                  <a:cubicBezTo>
                    <a:pt x="23" y="142"/>
                    <a:pt x="27" y="152"/>
                    <a:pt x="30" y="158"/>
                  </a:cubicBezTo>
                  <a:cubicBezTo>
                    <a:pt x="31" y="159"/>
                    <a:pt x="31" y="161"/>
                    <a:pt x="32" y="162"/>
                  </a:cubicBezTo>
                  <a:cubicBezTo>
                    <a:pt x="33" y="164"/>
                    <a:pt x="35" y="164"/>
                    <a:pt x="35" y="165"/>
                  </a:cubicBezTo>
                  <a:cubicBezTo>
                    <a:pt x="38" y="167"/>
                    <a:pt x="42" y="170"/>
                    <a:pt x="45" y="172"/>
                  </a:cubicBezTo>
                  <a:cubicBezTo>
                    <a:pt x="60" y="179"/>
                    <a:pt x="76" y="182"/>
                    <a:pt x="94" y="180"/>
                  </a:cubicBezTo>
                  <a:cubicBezTo>
                    <a:pt x="110" y="180"/>
                    <a:pt x="128" y="177"/>
                    <a:pt x="145" y="172"/>
                  </a:cubicBezTo>
                  <a:cubicBezTo>
                    <a:pt x="128" y="180"/>
                    <a:pt x="112" y="185"/>
                    <a:pt x="94" y="189"/>
                  </a:cubicBezTo>
                  <a:cubicBezTo>
                    <a:pt x="76" y="192"/>
                    <a:pt x="58" y="190"/>
                    <a:pt x="39" y="183"/>
                  </a:cubicBezTo>
                  <a:cubicBezTo>
                    <a:pt x="35" y="182"/>
                    <a:pt x="32" y="180"/>
                    <a:pt x="27" y="177"/>
                  </a:cubicBezTo>
                  <a:cubicBezTo>
                    <a:pt x="24" y="176"/>
                    <a:pt x="21" y="174"/>
                    <a:pt x="20" y="172"/>
                  </a:cubicBezTo>
                  <a:cubicBezTo>
                    <a:pt x="20" y="172"/>
                    <a:pt x="19" y="171"/>
                    <a:pt x="18" y="170"/>
                  </a:cubicBezTo>
                  <a:cubicBezTo>
                    <a:pt x="18" y="170"/>
                    <a:pt x="17" y="169"/>
                    <a:pt x="17" y="168"/>
                  </a:cubicBezTo>
                  <a:lnTo>
                    <a:pt x="17" y="167"/>
                  </a:lnTo>
                  <a:cubicBezTo>
                    <a:pt x="16" y="166"/>
                    <a:pt x="16" y="166"/>
                    <a:pt x="15" y="165"/>
                  </a:cubicBezTo>
                  <a:cubicBezTo>
                    <a:pt x="12" y="155"/>
                    <a:pt x="9" y="146"/>
                    <a:pt x="5" y="137"/>
                  </a:cubicBezTo>
                  <a:cubicBezTo>
                    <a:pt x="0" y="117"/>
                    <a:pt x="0" y="97"/>
                    <a:pt x="3" y="75"/>
                  </a:cubicBezTo>
                  <a:cubicBezTo>
                    <a:pt x="9" y="56"/>
                    <a:pt x="20" y="37"/>
                    <a:pt x="33" y="24"/>
                  </a:cubicBezTo>
                  <a:cubicBezTo>
                    <a:pt x="48" y="10"/>
                    <a:pt x="66" y="0"/>
                    <a:pt x="85" y="4"/>
                  </a:cubicBezTo>
                  <a:cubicBezTo>
                    <a:pt x="91" y="4"/>
                    <a:pt x="96" y="6"/>
                    <a:pt x="100" y="7"/>
                  </a:cubicBezTo>
                  <a:cubicBezTo>
                    <a:pt x="105" y="9"/>
                    <a:pt x="109" y="10"/>
                    <a:pt x="114" y="13"/>
                  </a:cubicBezTo>
                  <a:cubicBezTo>
                    <a:pt x="121" y="19"/>
                    <a:pt x="128" y="25"/>
                    <a:pt x="135" y="34"/>
                  </a:cubicBezTo>
                  <a:cubicBezTo>
                    <a:pt x="146" y="47"/>
                    <a:pt x="152" y="67"/>
                    <a:pt x="155" y="87"/>
                  </a:cubicBezTo>
                  <a:cubicBezTo>
                    <a:pt x="149" y="69"/>
                    <a:pt x="143" y="50"/>
                    <a:pt x="130" y="3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3" name=""/>
            <p:cNvSpPr/>
            <p:nvPr/>
          </p:nvSpPr>
          <p:spPr>
            <a:xfrm>
              <a:off x="914832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6" h="107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4" name=""/>
            <p:cNvSpPr/>
            <p:nvPr/>
          </p:nvSpPr>
          <p:spPr>
            <a:xfrm>
              <a:off x="9195480" y="4998600"/>
              <a:ext cx="31320" cy="26280"/>
            </a:xfrm>
            <a:custGeom>
              <a:avLst/>
              <a:gdLst/>
              <a:ahLst/>
              <a:rect l="0" t="0" r="r" b="b"/>
              <a:pathLst>
                <a:path w="88" h="74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5" name=""/>
            <p:cNvSpPr/>
            <p:nvPr/>
          </p:nvSpPr>
          <p:spPr>
            <a:xfrm>
              <a:off x="9151560" y="4976640"/>
              <a:ext cx="118080" cy="42480"/>
            </a:xfrm>
            <a:custGeom>
              <a:avLst/>
              <a:gdLst/>
              <a:ahLst/>
              <a:rect l="0" t="0" r="r" b="b"/>
              <a:pathLst>
                <a:path w="329" h="120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6" name=""/>
            <p:cNvSpPr/>
            <p:nvPr/>
          </p:nvSpPr>
          <p:spPr>
            <a:xfrm>
              <a:off x="9188280" y="4968720"/>
              <a:ext cx="45000" cy="21600"/>
            </a:xfrm>
            <a:custGeom>
              <a:avLst/>
              <a:gdLst/>
              <a:ahLst/>
              <a:rect l="0" t="0" r="r" b="b"/>
              <a:pathLst>
                <a:path w="135" h="61">
                  <a:moveTo>
                    <a:pt x="67" y="0"/>
                  </a:moveTo>
                  <a:cubicBezTo>
                    <a:pt x="56" y="0"/>
                    <a:pt x="21" y="0"/>
                    <a:pt x="9" y="10"/>
                  </a:cubicBezTo>
                  <a:cubicBezTo>
                    <a:pt x="0" y="16"/>
                    <a:pt x="7" y="32"/>
                    <a:pt x="28" y="48"/>
                  </a:cubicBezTo>
                  <a:cubicBezTo>
                    <a:pt x="43" y="58"/>
                    <a:pt x="56" y="60"/>
                    <a:pt x="66" y="60"/>
                  </a:cubicBezTo>
                  <a:cubicBezTo>
                    <a:pt x="77" y="60"/>
                    <a:pt x="91" y="56"/>
                    <a:pt x="104" y="48"/>
                  </a:cubicBezTo>
                  <a:cubicBezTo>
                    <a:pt x="130" y="32"/>
                    <a:pt x="134" y="16"/>
                    <a:pt x="126" y="10"/>
                  </a:cubicBezTo>
                  <a:cubicBezTo>
                    <a:pt x="115" y="0"/>
                    <a:pt x="79" y="0"/>
                    <a:pt x="6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React Learn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React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JSX vs No JSX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based on components and states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Interfaces → broken into basic parts = components</a:t>
            </a:r>
            <a:endParaRPr b="0" lang="en-US" sz="2100" spc="-1" strike="noStrike"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Components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Modular and reusable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Can be nested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Each component REACTs to changes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Render = produces actual output</a:t>
            </a:r>
            <a:endParaRPr b="0" lang="en-US" sz="21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props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Tips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Props should never be used to determine the state of a component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1999</TotalTime>
  <Application>LibreOffice/7.2.2.2$Windows_x86 LibreOffice_project/02b2acce88a210515b4a5bb2e46cbfb63fe97d56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2022-05-06T23:28:18Z</dcterms:created>
  <dc:creator/>
  <dc:description/>
  <dc:language>en-US</dc:language>
  <cp:lastModifiedBy/>
  <dcterms:modified xsi:type="dcterms:W3CDTF">2022-05-08T08:57:31Z</dcterms:modified>
  <cp:revision>5</cp:revision>
  <dc:subject/>
  <dc:title>Forestbird</dc:title>
</cp:coreProperties>
</file>