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D9CFE8-12EC-42A1-A56B-576BC1A800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98DA39-5B3C-473B-ADBC-2FA0F6CDFD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05B94A-91DE-48B2-8DA0-7661F76B44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C2F64F-B4EA-4E6D-93C0-265293E2491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3E13D2-B66F-458F-AAB2-BDC50EC9DA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0655F0-A025-4F85-8CB1-76CCE46CF8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8637DD-78BE-4E36-BE6D-ACAC3CE428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99C1CD6-317F-4F57-9526-D656EA912B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1D6B20-7818-4A1B-8D56-B9C5D955F7C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98F30B-5713-4D12-AC27-D53301DFDE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296C1AD-106D-4978-BC01-6089DFC848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9439EC-972C-4EC0-BE89-E3D6A7BF18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33A257-FEC3-47F2-94F2-A01613AEF4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27675A-80DF-43EE-B841-F40959329D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FE0682-D584-4394-9F46-8E1688987F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D3EBB2-0C65-43DE-A4CB-E803453CD2B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F79C80-4AD2-464A-BEA3-DA71C6AB7C7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CFBF7A-57C4-4345-A76D-A6E981166E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4FE2B6-148D-49E4-8A6C-E928842F9F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B824A1-2094-40CA-BECF-4BA08A3788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6412B3-9954-4025-869E-806D6B25C3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1AA859-4CE6-4F5B-A490-176FB8918E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FC91EF-6B50-485D-82FF-5079E9579D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D1F2B4-FFB3-4465-B864-AF9404D13B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A727667-A3D0-4D18-889A-3B0BBAED6FF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3D3C6D-7078-4580-AA1F-925E76B8260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  <a:ea typeface="Calibri"/>
              </a:rPr>
              <a:t>Motivate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Author : Sangeetha Kanna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ea typeface="Calibri"/>
              </a:rPr>
              <a:t>Source : Internet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buNone/>
            </a:pPr>
            <a:endParaRPr b="0" lang="en-IN" sz="44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pic>
        <p:nvPicPr>
          <p:cNvPr id="105" name="Google Shape;143;p22" descr="https://scontent.fmaa1-2.fna.fbcdn.net/hphotos-xaf1/v/t1.0-9/11539630_893197557428071_4554263709803227873_n.png?oh=392e7de5ff8498ba1038e329e84f6804&amp;oe=56F8B138"/>
          <p:cNvPicPr/>
          <p:nvPr/>
        </p:nvPicPr>
        <p:blipFill>
          <a:blip r:embed="rId1"/>
          <a:stretch/>
        </p:blipFill>
        <p:spPr>
          <a:xfrm>
            <a:off x="152280" y="152280"/>
            <a:ext cx="8991360" cy="662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buNone/>
            </a:pPr>
            <a:endParaRPr b="0" lang="en-IN" sz="44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pic>
        <p:nvPicPr>
          <p:cNvPr id="107" name="Google Shape;149;p23" descr="https://scontent.fmaa1-2.fna.fbcdn.net/hphotos-xlf1/t31.0-8/11411763_893197160761444_1170351669112232202_o.png"/>
          <p:cNvPicPr/>
          <p:nvPr/>
        </p:nvPicPr>
        <p:blipFill>
          <a:blip r:embed="rId1"/>
          <a:stretch/>
        </p:blipFill>
        <p:spPr>
          <a:xfrm>
            <a:off x="152280" y="76320"/>
            <a:ext cx="8762760" cy="662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buNone/>
            </a:pPr>
            <a:endParaRPr b="0" lang="en-IN" sz="44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pic>
        <p:nvPicPr>
          <p:cNvPr id="109" name="Google Shape;155;p24" descr="https://scontent.fmaa1-2.fna.fbcdn.net/hphotos-xtf1/v/t1.0-9/11535874_893197224094771_7952728757509759048_n.png?oh=101994acb71b0cf7cba1267d94f561c0&amp;oe=56AE6CA8"/>
          <p:cNvPicPr/>
          <p:nvPr/>
        </p:nvPicPr>
        <p:blipFill>
          <a:blip r:embed="rId1"/>
          <a:stretch/>
        </p:blipFill>
        <p:spPr>
          <a:xfrm>
            <a:off x="152280" y="76320"/>
            <a:ext cx="8838720" cy="655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buNone/>
            </a:pPr>
            <a:endParaRPr b="0" lang="en-IN" sz="44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pic>
        <p:nvPicPr>
          <p:cNvPr id="86" name="Google Shape;92;p14" descr="https://scontent.fmaa1-2.fna.fbcdn.net/hphotos-xpa1/v/t1.0-9/524257_893197324094761_6641903415582975480_n.png?oh=588650510177f3e919acad21b7259444&amp;oe=56EBA739"/>
          <p:cNvPicPr/>
          <p:nvPr/>
        </p:nvPicPr>
        <p:blipFill>
          <a:blip r:embed="rId1"/>
          <a:stretch/>
        </p:blipFill>
        <p:spPr>
          <a:xfrm>
            <a:off x="152280" y="152280"/>
            <a:ext cx="8838720" cy="655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buNone/>
            </a:pPr>
            <a:endParaRPr b="0" lang="en-IN" sz="44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pic>
        <p:nvPicPr>
          <p:cNvPr id="88" name="Google Shape;98;p15" descr="https://scontent.fmaa1-2.fna.fbcdn.net/hphotos-xfa1/v/t1.0-9/11539602_893197530761407_4769476986733041320_n.png?oh=ccf3daff6b25f6516527007337817007&amp;oe=56F783AE"/>
          <p:cNvPicPr/>
          <p:nvPr/>
        </p:nvPicPr>
        <p:blipFill>
          <a:blip r:embed="rId1"/>
          <a:stretch/>
        </p:blipFill>
        <p:spPr>
          <a:xfrm>
            <a:off x="228600" y="228600"/>
            <a:ext cx="8762760" cy="640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buNone/>
            </a:pPr>
            <a:endParaRPr b="0" lang="en-IN" sz="44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pic>
        <p:nvPicPr>
          <p:cNvPr id="90" name="Google Shape;104;p16" descr="https://scontent.fmaa1-2.fna.fbcdn.net/hphotos-xaf1/v/t1.0-9/10290660_893197400761420_1359803972709069667_n.png?oh=0c397b7c54589e10b65f79c926c0f1a7&amp;oe=56E8C106"/>
          <p:cNvPicPr/>
          <p:nvPr/>
        </p:nvPicPr>
        <p:blipFill>
          <a:blip r:embed="rId1"/>
          <a:stretch/>
        </p:blipFill>
        <p:spPr>
          <a:xfrm>
            <a:off x="152280" y="152280"/>
            <a:ext cx="8838720" cy="655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buNone/>
            </a:pPr>
            <a:endParaRPr b="0" lang="en-IN" sz="44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pic>
        <p:nvPicPr>
          <p:cNvPr id="92" name="Google Shape;110;p17" descr="https://scontent.fmaa1-2.fna.fbcdn.net/hphotos-xlp1/v/t1.0-9/11232172_893197244094769_814980154391143554_n.jpg?oh=55e4330642d6b5c2402a24e26a08e013&amp;oe=56EB9BE5"/>
          <p:cNvPicPr/>
          <p:nvPr/>
        </p:nvPicPr>
        <p:blipFill>
          <a:blip r:embed="rId1"/>
          <a:stretch/>
        </p:blipFill>
        <p:spPr>
          <a:xfrm>
            <a:off x="152280" y="152280"/>
            <a:ext cx="8838720" cy="655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buNone/>
            </a:pPr>
            <a:endParaRPr b="0" lang="en-IN" sz="44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pic>
        <p:nvPicPr>
          <p:cNvPr id="95" name="Google Shape;117;p18" descr="https://scontent.fmaa1-2.fna.fbcdn.net/hphotos-xtp1/v/t1.0-9/11009868_893197430761417_5208833456463738452_n.png?oh=9a11bedf37a97eee7174742c1af5a593&amp;oe=56E98164"/>
          <p:cNvPicPr/>
          <p:nvPr/>
        </p:nvPicPr>
        <p:blipFill>
          <a:blip r:embed="rId1"/>
          <a:stretch/>
        </p:blipFill>
        <p:spPr>
          <a:xfrm>
            <a:off x="609480" y="0"/>
            <a:ext cx="7924320" cy="6857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buNone/>
            </a:pPr>
            <a:endParaRPr b="0" lang="en-IN" sz="44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pic>
        <p:nvPicPr>
          <p:cNvPr id="98" name="Google Shape;124;p19" descr="https://scontent.fmaa1-2.fna.fbcdn.net/hphotos-xtp1/v/t1.0-9/11168895_893197394094754_8012449153857535886_n.png?oh=890d1d7bfa841663d7e53e592132c292&amp;oe=56EA23A7"/>
          <p:cNvPicPr/>
          <p:nvPr/>
        </p:nvPicPr>
        <p:blipFill>
          <a:blip r:embed="rId1"/>
          <a:stretch/>
        </p:blipFill>
        <p:spPr>
          <a:xfrm>
            <a:off x="152280" y="152280"/>
            <a:ext cx="8838720" cy="655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buNone/>
            </a:pPr>
            <a:endParaRPr b="0" lang="en-IN" sz="44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pic>
        <p:nvPicPr>
          <p:cNvPr id="100" name="Google Shape;130;p20" descr="https://scontent.fmaa1-2.fna.fbcdn.net/hphotos-xaf1/v/t1.0-9/10989212_893197120761448_2017310807918663127_n.png?oh=89ee6982dc3bf46a6e56f2bcb90fb795&amp;oe=56DF65F4"/>
          <p:cNvPicPr/>
          <p:nvPr/>
        </p:nvPicPr>
        <p:blipFill>
          <a:blip r:embed="rId1"/>
          <a:stretch/>
        </p:blipFill>
        <p:spPr>
          <a:xfrm>
            <a:off x="152280" y="152280"/>
            <a:ext cx="8838720" cy="655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buNone/>
            </a:pPr>
            <a:endParaRPr b="0" lang="en-IN" sz="44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pic>
        <p:nvPicPr>
          <p:cNvPr id="102" name="Google Shape;136;p21" descr="https://scontent.fmaa1-2.fna.fbcdn.net/hphotos-xfp1/v/t1.0-9/11665526_893197367428090_8281596388081333377_n.png?oh=72bcc1ad5a29ca152687f3b12797b2a1&amp;oe=56DE8A28"/>
          <p:cNvPicPr/>
          <p:nvPr/>
        </p:nvPicPr>
        <p:blipFill>
          <a:blip r:embed="rId1"/>
          <a:stretch/>
        </p:blipFill>
        <p:spPr>
          <a:xfrm>
            <a:off x="152280" y="152280"/>
            <a:ext cx="8838720" cy="655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LibreOffice/7.5.4.2$Windows_X86_64 LibreOffice_project/36ccfdc35048b057fd9854c757a8b67ec53977b6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2024-08-03T11:50:53Z</dcterms:modified>
  <cp:revision>1</cp:revision>
  <dc:subject/>
  <dc:title/>
</cp:coreProperties>
</file>