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Management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Addressing Stakeholder Conflicts	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are common types of stakeholder conflict that project managers face?Time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Money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Knowledge and Skill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can project managers address stakeholder conflict related to time and money?For conflict involving deadlines, consider changing the project schedule.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conflict is due to money, reentering negotiations may be necessary.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Anticipating and Solving Problems as a Project Champion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are common problems that project managers face?inadequate resources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unrealistic schedules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unclear goals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uncommitted or insufficiently skilled team members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inadequate planning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communication breakdowns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goal and resource changes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interdepartmental conflicts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are the steps for resolving a problem with a project?Define the problem.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Analyze the causes of the problem.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Generate a list of possible solutions.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Estimate the cost of each solution.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Select a solution.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Develop an action plan to implement the solution.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Controlling Project Cost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risks does accurate cost control protect against?Negative cost variance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Consumption of baseline budgets and contingent reserves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Project termination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Client displeasure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are the inputs to controlling costs?Performance reports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Approved change requests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Cost baseline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Project funding requirements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Project management plan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Work performance information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Ensuring Management Buy-in on a Project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Why is executive buy-in critical to project success?Without executive support, disputes over resources and reprioritizations can never be solved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Multi-teamed projects require cross-functional managerial support to function smoothly and efficiently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Top executive participation is critical to providing meaningful governance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can a project manager do to ensure executive buy-in?Prepare thoroughly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Provide tangible, accurate facts to illustrate the benefits of the project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timely data to demonstrate how the project addresses current business needs and objectives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Only utilize relevant information and avoid extraneous details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