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Work as part Life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pf1/v/t1.0-9/12552621_10206639793051637_1456564643010475937_n.jpg?oh=17f3f41543e9c2372405073a9d8c033b&amp;oe=57641B14"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7200" y="-685800"/>
            <a:ext cx="10287000" cy="771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pt1/v/t1.0-9/12540586_10206639793331644_1681726101558375201_n.jpg?oh=d6837e6892304a446bbcd1d478756649&amp;oe=57387BC6"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04800"/>
            <a:ext cx="10287000" cy="771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tl1/v/t1.0-9/11139955_10206639793491648_7470030092975004108_n.jpg?oh=b3882a7f08204cc4df75aa2316683e47&amp;oe=572487E3"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87000" cy="771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af1/v/t1.0-9/12540794_10206639793651652_2513811045153040596_n.jpg?oh=138d3c847b4a1c0b6510c9a9bfeb75b7&amp;oe=57307AEC"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87000" cy="771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pt1/v/t1.0-9/12507110_10206639793851657_3974341968093442926_n.jpg?oh=32ae6db279a72768f2b2e39f1c2b649f&amp;oe=57698707"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87000" cy="771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ap1/v/t1.0-9/11204867_10206639794211666_5009825915801889120_n.jpg?oh=ceabe8b1c63cc1e28d7f5217e53c39eb&amp;oe=57335B97" id="176" name="Google Shape;1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87000" cy="771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pf1/v/t1.0-9/12540937_10206639794171665_8567242589529357891_n.jpg?oh=958604c7910f146c63b18124c48c20f0&amp;oe=5729842D"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87000" cy="771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fl1/v/t1.0-9/12552536_10206639794851682_2256963947149817648_n.jpg?oh=5a54475a470db3d7baf72eb944d0a684&amp;oe=5726CFD1"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87000" cy="771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pf1/v/t1.0-9/12540577_10206639794891683_6204883610652975787_n.jpg?oh=381bfedc81f4e0974d3dd7a3ca9c9b89&amp;oe=576695D9"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0287000" cy="771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pf1/v/t1.0-9/12509029_10206639795331694_7397934111421148_n.jpg?oh=ab7048a5fa974bcf6aa2c8b7a5d11829&amp;oe=5766ED5D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87000" cy="771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ap1/v/t1.0-9/12400951_10206639791611601_8955735014681593485_n.jpg?oh=e119c0c6ed34c995c6c6efba97c73384&amp;oe=576EDE9C"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1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af1/v/t1.0-9/12565384_10206639795291693_1683966305531535683_n.jpg?oh=943b2c54f9b3882e0292d00b9a5265e9&amp;oe=572F68A7" id="211" name="Google Shape;21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0287000" cy="771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pl1/v/t1.0-9/12524021_10206639795651702_1599675167929379011_n.jpg?oh=ab9da8820af10eebc7a20c844d0d7471&amp;oe=5765AA60"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287000" cy="7715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ft1/v/t1.0-9/944067_10206639791731604_6916258052450166012_n.jpg?oh=d8a4397e3d55eb6902c41fc5314084d4&amp;oe=576F217D" id="97" name="Google Shape;97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tl1/v/t1.0-9/12472402_10206639791891608_5922333754788742094_n.jpg?oh=5633b5fa1ddfb0220646f7bcfb8c78b2&amp;oe=572478C9" id="103" name="Google Shape;103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31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fa1/v/t1.0-9/12438981_10206639792051612_8082727926410563864_n.jpg?oh=6dad496f1230607dc2c38edb07dca858&amp;oe=573AC578" id="109" name="Google Shape;10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85800" y="1066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pf1/v/t1.0-9/12523131_10206639792211616_8407746266230514345_n.jpg?oh=d73b3c81e2852e24c2417c39b6adcedf&amp;oe=57269F6A"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06" y="0"/>
            <a:ext cx="9131893" cy="6848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tp1/v/t1.0-9/12509159_10206639792371620_8588770692422634931_n.jpg?oh=c41c564d877fcca168bef20cdd2e4a35&amp;oe=572B3F92" id="122" name="Google Shape;12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9228"/>
            <a:ext cx="9169637" cy="687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pa1/v/t1.0-9/12509408_10206639792771630_1528228323887816652_n.jpg?oh=bec00df261041aba2cc15085818433cd&amp;oe=57267127" id="128" name="Google Shape;128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descr="https://scontent.fmaa1-2.fna.fbcdn.net/hphotos-xap1/v/t1.0-9/1916820_10206639793011636_3394433297110124533_n.jpg?oh=aa9f83d2741118cd23e2a4140c250ce5&amp;oe=57318FF2" id="134" name="Google Shape;13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0287000" cy="771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