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775" y="941705"/>
            <a:ext cx="10057130" cy="4473575"/>
          </a:xfrm>
        </p:spPr>
        <p:txBody>
          <a:bodyPr tIns="457200" anchor="ctr" anchorCtr="0">
            <a:normAutofit/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Asynchronous </a:t>
            </a:r>
            <a:b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b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Synchronous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 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358" y="545148"/>
            <a:ext cx="5157787" cy="823912"/>
          </a:xfrm>
        </p:spPr>
        <p:txBody>
          <a:bodyPr/>
          <a:p>
            <a:r>
              <a:rPr lang="en-US" altLang="en-US" sz="3200">
                <a:cs typeface="+mn-lt"/>
                <a:sym typeface="+mn-ea"/>
              </a:rPr>
              <a:t>Synchronous</a:t>
            </a:r>
            <a:endParaRPr lang="en-US" altLang="en-US"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1135" y="1635125"/>
            <a:ext cx="5363845" cy="4554855"/>
          </a:xfrm>
        </p:spPr>
        <p:txBody>
          <a:bodyPr/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Relay race of a team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Single thread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Top to bottom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Moves to nxt function after completing before one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Easier to understand and debug</a:t>
            </a:r>
            <a:endParaRPr lang="" altLang="en-US" sz="2400">
              <a:cs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34048"/>
            <a:ext cx="5183188" cy="823912"/>
          </a:xfrm>
        </p:spPr>
        <p:txBody>
          <a:bodyPr/>
          <a:p>
            <a:r>
              <a:rPr lang="" altLang="en-US" sz="3200">
                <a:cs typeface="+mn-lt"/>
                <a:sym typeface="+mn-ea"/>
              </a:rPr>
              <a:t>As</a:t>
            </a:r>
            <a:r>
              <a:rPr lang="en-US" altLang="en-US" sz="3200">
                <a:cs typeface="+mn-lt"/>
                <a:sym typeface="+mn-ea"/>
              </a:rPr>
              <a:t>ynchronous</a:t>
            </a:r>
            <a:endParaRPr lang="en-US">
              <a:cs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2145" y="1635125"/>
            <a:ext cx="5623560" cy="4554855"/>
          </a:xfrm>
        </p:spPr>
        <p:txBody>
          <a:bodyPr>
            <a:normAutofit lnSpcReduction="20000"/>
          </a:bodyPr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Running race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divided into sub threads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Top to bottom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Starts doing nxt function simultaneosly while the prevous one runs in background.</a:t>
            </a:r>
            <a:endParaRPr lang="" altLang="en-US" sz="2400">
              <a:cs typeface="+mn-lt"/>
            </a:endParaRPr>
          </a:p>
          <a:p>
            <a:pPr algn="just" fontAlgn="ctr">
              <a:lnSpc>
                <a:spcPct val="120000"/>
              </a:lnSpc>
            </a:pPr>
            <a:r>
              <a:rPr lang="" altLang="en-US" sz="2400">
                <a:cs typeface="+mn-lt"/>
              </a:rPr>
              <a:t> More complex and harder</a:t>
            </a:r>
            <a:endParaRPr lang="" altLang="en-US" sz="2400">
              <a:cs typeface="+mn-lt"/>
            </a:endParaRPr>
          </a:p>
          <a:p>
            <a:pPr lvl="1" algn="just" fontAlgn="ctr">
              <a:lnSpc>
                <a:spcPct val="120000"/>
              </a:lnSpc>
            </a:pPr>
            <a:r>
              <a:rPr lang="" altLang="en-US" sz="2000">
                <a:cs typeface="+mn-lt"/>
              </a:rPr>
              <a:t>callbacks</a:t>
            </a:r>
            <a:endParaRPr lang="" altLang="en-US" sz="2000">
              <a:cs typeface="+mn-lt"/>
            </a:endParaRPr>
          </a:p>
          <a:p>
            <a:pPr lvl="1" algn="just" fontAlgn="ctr">
              <a:lnSpc>
                <a:spcPct val="120000"/>
              </a:lnSpc>
            </a:pPr>
            <a:r>
              <a:rPr lang="" altLang="en-US" sz="2000">
                <a:cs typeface="+mn-lt"/>
              </a:rPr>
              <a:t>promise</a:t>
            </a:r>
            <a:endParaRPr lang="" altLang="en-US" sz="2000">
              <a:cs typeface="+mn-lt"/>
            </a:endParaRPr>
          </a:p>
          <a:p>
            <a:pPr lvl="1" algn="just" fontAlgn="ctr">
              <a:lnSpc>
                <a:spcPct val="120000"/>
              </a:lnSpc>
            </a:pPr>
            <a:r>
              <a:rPr lang="" altLang="en-US" sz="2000">
                <a:cs typeface="+mn-lt"/>
              </a:rPr>
              <a:t>async/await</a:t>
            </a:r>
            <a:endParaRPr lang="" altLang="en-US" sz="2000"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Bitstream Charter</vt:lpstr>
      <vt:lpstr>Gubbi</vt:lpstr>
      <vt:lpstr>Abyssinica SIL</vt:lpstr>
      <vt:lpstr>aakar</vt:lpstr>
      <vt:lpstr>Courier 10 Pitch</vt:lpstr>
      <vt:lpstr>FreeMono</vt:lpstr>
      <vt:lpstr>Dyuthi</vt:lpstr>
      <vt:lpstr>FreeSerif</vt:lpstr>
      <vt:lpstr>FreeSans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 VS  Synchronous</dc:title>
  <dc:creator>sangeetha</dc:creator>
  <cp:lastModifiedBy>sangeetha</cp:lastModifiedBy>
  <cp:revision>2</cp:revision>
  <dcterms:created xsi:type="dcterms:W3CDTF">2024-04-11T04:52:23Z</dcterms:created>
  <dcterms:modified xsi:type="dcterms:W3CDTF">2024-04-11T04:52:23Z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