
<file path=[Content_Types].xml><?xml version="1.0" encoding="utf-8"?>
<Types xmlns="http://schemas.openxmlformats.org/package/2006/content-types">
  <Default Extension="BMP" ContentType="image/bmp"/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2" autoAdjust="0"/>
    <p:restoredTop sz="94660"/>
  </p:normalViewPr>
  <p:slideViewPr>
    <p:cSldViewPr snapToGrid="0">
      <p:cViewPr varScale="1">
        <p:scale>
          <a:sx n="62" d="100"/>
          <a:sy n="62" d="100"/>
        </p:scale>
        <p:origin x="84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C6762-FD63-CC89-5807-2D1E647670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B0224A-2E7E-A469-716C-0E078AA908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3B0F6E-5876-2EC0-33BC-D77B84210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FE3CE-6E7E-4BA2-B9DA-BAD17638ABED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955939-2E13-66AA-FE01-17C4A04FC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7E3DDE-F59D-779D-00E3-36B966A45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7727-664F-43D1-B1CF-55CB9C743F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5568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CED8E-9100-70E4-69F3-7922C7BD6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7CA1C5-CEBF-ED69-9853-330A8C9F0F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436FEF-CE8F-2CE8-9566-A94CFDB64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FE3CE-6E7E-4BA2-B9DA-BAD17638ABED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7C4BBA-8897-0FA1-B3C7-4480EA874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E6CFC3-16D3-8EB8-424D-853A19DA5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7727-664F-43D1-B1CF-55CB9C743F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6898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160540-F138-0354-4206-D165DB14E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E7F324-0338-8F28-377A-BD262ACFBD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FC708-2E83-326A-4976-E2C6E491A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FE3CE-6E7E-4BA2-B9DA-BAD17638ABED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E85F63-AF0E-7604-63FC-76AB31439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F63E1-F538-975B-086F-4A630DC25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7727-664F-43D1-B1CF-55CB9C743F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7652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29ECA-1797-27A3-4782-4DFADB3EB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B1D41-4AC6-6FC1-AAE5-EAA00C85F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61A320-D497-8833-763B-977FAEE4C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FE3CE-6E7E-4BA2-B9DA-BAD17638ABED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087134-097E-399F-18C4-40F8BB43B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01B7D-A3F0-B5CC-D65E-409779333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7727-664F-43D1-B1CF-55CB9C743F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1240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08D67-82CE-6DEA-8EE5-CDD224203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BDD7E1-885C-9FD1-E705-11A2154D4A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A5BC7-EC0A-9B20-9400-725BF92FC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FE3CE-6E7E-4BA2-B9DA-BAD17638ABED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27475F-DCA6-782F-2EFD-DC9591842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28139F-BC37-3DA1-7C15-9992810F4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7727-664F-43D1-B1CF-55CB9C743F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1832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939AE-FB6D-8C57-1C36-CD449D52B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7621A-AD52-C1E1-8407-3C6D647940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B7DCD9-967C-F2B3-5216-40864AF27A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C34837-6D8E-19BD-5C7F-E0E65DBFF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FE3CE-6E7E-4BA2-B9DA-BAD17638ABED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215DA6-B5C4-A723-21E7-3AA8A3688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AD0BB5-3DA0-D367-E844-B425B4E01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7727-664F-43D1-B1CF-55CB9C743F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2215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28E90-7FDB-4BE6-A18D-87A962486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95D7AF-B713-E94F-86A7-BEE0B207DB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A60A54-C3EF-079A-A849-F6333E4765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F20D11-74EE-7591-14A0-62FF2B8B78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09BAD1-26DF-AEF3-F3FD-6C6B013824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ACEF10-DD6F-8905-BAED-47719190C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FE3CE-6E7E-4BA2-B9DA-BAD17638ABED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022625-35DD-B183-640E-849BCA459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5ED3AF-FA86-7D19-0615-0205EC2A9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7727-664F-43D1-B1CF-55CB9C743F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4836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3A674-C7A6-E8C0-515D-F7A21FDFF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45F0CE-42C3-7F68-922A-F0A1CE58C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FE3CE-6E7E-4BA2-B9DA-BAD17638ABED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43E86A-43D6-E82E-AE23-C975AAF5A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B87D9C-0CB6-F20F-5859-A3C10364F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7727-664F-43D1-B1CF-55CB9C743F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8785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65CCFB-C9D8-04D7-D701-41FFF9AC0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FE3CE-6E7E-4BA2-B9DA-BAD17638ABED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F4DF6A-6EF1-C08D-DCAB-A96438480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7954F4-BFE6-C9B2-14FC-799474B2E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7727-664F-43D1-B1CF-55CB9C743F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7152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1DE74-BBBF-AD5F-DEF5-FD268F27A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6DC39-20CD-F083-AD3A-8B3804145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9D1C58-5456-2B39-8E0E-1C1C463678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1D1EBB-7F32-554F-418E-9097777AC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FE3CE-6E7E-4BA2-B9DA-BAD17638ABED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AB14AD-44DF-0711-5872-7040E2DE0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851E08-9038-7147-791B-F231FDFA1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7727-664F-43D1-B1CF-55CB9C743F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4151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69105-CF8F-DAF8-E10A-387DE0C5E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59CD5F-BD40-3787-0B52-B0F35D0D26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47BA7B-A23A-141B-58C0-4D6236614C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AACD7F-F522-D7A4-72C2-A9B05761E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FE3CE-6E7E-4BA2-B9DA-BAD17638ABED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1CDEC9-4C06-9733-E838-FDA0CF161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0753FD-D0DD-5AF0-B170-16699BBDF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7727-664F-43D1-B1CF-55CB9C743F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1982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11EFA1-0C08-A6B3-2712-732BA1C27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1679CD-0CCB-6D23-CC01-169FFE705E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3D8CAD-74B3-735B-41FF-B148A96271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3FE3CE-6E7E-4BA2-B9DA-BAD17638ABED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713CF5-6DE2-4F02-2839-C0D8FFCF0F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D81AF5-CF6B-592F-105F-C9BC102053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E7727-664F-43D1-B1CF-55CB9C743F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447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BMP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B8BCF28-23EF-1299-46EF-F5844017D6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C43C68AB-637C-382B-1A28-2852409C6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451" y="365125"/>
            <a:ext cx="10073898" cy="2223092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ACCOUNTNG DOCUMENT</a:t>
            </a:r>
            <a:br>
              <a:rPr lang="en-US" sz="36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OPEN AND CLEARED ITEMS</a:t>
            </a:r>
            <a:endParaRPr lang="en-IN" sz="3600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6F815F04-64D4-4D53-4A92-98154002D21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562271"/>
            <a:ext cx="1943100" cy="1828800"/>
          </a:xfr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DE75156-0ED3-A0D6-6848-0A4E32097F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6428" y="3564609"/>
            <a:ext cx="10926304" cy="261235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Submitted by:</a:t>
            </a:r>
          </a:p>
          <a:p>
            <a:pPr marL="914400" lvl="2" indent="0"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Sangeetha Pulgam</a:t>
            </a:r>
          </a:p>
          <a:p>
            <a:pPr marL="914400" lvl="2" indent="0"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Hari Krishna Saripalli</a:t>
            </a:r>
          </a:p>
          <a:p>
            <a:pPr marL="914400" lvl="2" indent="0"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Shiva Prasad Sankabuddi</a:t>
            </a:r>
          </a:p>
          <a:p>
            <a:pPr marL="914400" lvl="2" indent="0" algn="r">
              <a:buNone/>
            </a:pP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Under  the Guidance of:</a:t>
            </a:r>
          </a:p>
          <a:p>
            <a:pPr marL="914400" lvl="2" indent="0" algn="r">
              <a:buNone/>
            </a:pPr>
            <a:r>
              <a:rPr lang="en-US" sz="2400" dirty="0"/>
              <a:t>	Upender Reddy Nallori</a:t>
            </a:r>
          </a:p>
          <a:p>
            <a:pPr marL="914400" lvl="2" indent="0" algn="r">
              <a:buNone/>
            </a:pPr>
            <a:endParaRPr lang="en-US" sz="2400" dirty="0"/>
          </a:p>
          <a:p>
            <a:pPr marL="914400" lvl="2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76828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B8BCF28-23EF-1299-46EF-F5844017D6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488EF745-A49D-DEF4-4479-2F7D46600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9864" y="365125"/>
            <a:ext cx="10113936" cy="13255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CONTENTS: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DE75156-0ED3-A0D6-6848-0A4E32097F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2" indent="0">
              <a:buNone/>
            </a:pPr>
            <a:endParaRPr lang="en-US" sz="2400" dirty="0"/>
          </a:p>
          <a:p>
            <a:pPr lvl="2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lvl="2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  <a:p>
            <a:pPr lvl="2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  <a:p>
            <a:pPr lvl="2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lvl="2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</a:p>
        </p:txBody>
      </p:sp>
    </p:spTree>
    <p:extLst>
      <p:ext uri="{BB962C8B-B14F-4D97-AF65-F5344CB8AC3E}">
        <p14:creationId xmlns:p14="http://schemas.microsoft.com/office/powerpoint/2010/main" val="1808955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B8BCF28-23EF-1299-46EF-F5844017D6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488EF745-A49D-DEF4-4479-2F7D46600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9864" y="365125"/>
            <a:ext cx="10113936" cy="13255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INTRODUCTION: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DE75156-0ED3-A0D6-6848-0A4E32097F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5844"/>
            <a:ext cx="10515600" cy="4751119"/>
          </a:xfrm>
        </p:spPr>
        <p:txBody>
          <a:bodyPr/>
          <a:lstStyle/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Accounting Document Open and Cleared items  is used to know the transaction status.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Open items: These are transactions that have been recorded but have not yet been fully settled or reconciled.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Cleared items:  These are transactions that have been reconciled or settled.</a:t>
            </a:r>
          </a:p>
          <a:p>
            <a:pPr marL="914400" lvl="2" indent="0">
              <a:lnSpc>
                <a:spcPct val="150000"/>
              </a:lnSpc>
              <a:buNone/>
            </a:pPr>
            <a:endParaRPr lang="en-US" sz="2400" dirty="0"/>
          </a:p>
          <a:p>
            <a:pPr marL="914400" lvl="2" indent="0">
              <a:lnSpc>
                <a:spcPct val="150000"/>
              </a:lnSpc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69611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B8BCF28-23EF-1299-46EF-F5844017D6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488EF745-A49D-DEF4-4479-2F7D46600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9864" y="365125"/>
            <a:ext cx="10113936" cy="13255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IMPLEMENTATION: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DE75156-0ED3-A0D6-6848-0A4E32097F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5844"/>
            <a:ext cx="10515600" cy="4751119"/>
          </a:xfrm>
        </p:spPr>
        <p:txBody>
          <a:bodyPr/>
          <a:lstStyle/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Joining Tables Using for all Entries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Editable ALV Grid Display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Selection Blocks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User Commands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ALV Grid to PDF Generation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Edited data saving to Database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Adobe form Generating</a:t>
            </a:r>
          </a:p>
          <a:p>
            <a:pPr marL="914400" lvl="2" indent="0">
              <a:lnSpc>
                <a:spcPct val="150000"/>
              </a:lnSpc>
              <a:buNone/>
            </a:pPr>
            <a:endParaRPr lang="en-US" sz="2400" dirty="0"/>
          </a:p>
          <a:p>
            <a:pPr marL="914400" lvl="2" indent="0">
              <a:lnSpc>
                <a:spcPct val="150000"/>
              </a:lnSpc>
              <a:buNone/>
            </a:pPr>
            <a:endParaRPr lang="en-US" sz="2400" dirty="0"/>
          </a:p>
          <a:p>
            <a:pPr marL="914400" lvl="2" indent="0">
              <a:lnSpc>
                <a:spcPct val="150000"/>
              </a:lnSpc>
              <a:buNone/>
            </a:pPr>
            <a:endParaRPr lang="en-US" sz="2400" dirty="0"/>
          </a:p>
          <a:p>
            <a:pPr marL="914400" lvl="2" indent="0">
              <a:lnSpc>
                <a:spcPct val="150000"/>
              </a:lnSpc>
              <a:buNone/>
            </a:pPr>
            <a:endParaRPr lang="en-US" sz="2400" dirty="0"/>
          </a:p>
          <a:p>
            <a:pPr marL="914400" lvl="2" indent="0">
              <a:lnSpc>
                <a:spcPct val="150000"/>
              </a:lnSpc>
              <a:buNone/>
            </a:pPr>
            <a:endParaRPr lang="en-US" sz="2400" dirty="0"/>
          </a:p>
          <a:p>
            <a:pPr marL="914400" lvl="2" indent="0">
              <a:lnSpc>
                <a:spcPct val="150000"/>
              </a:lnSpc>
              <a:buNone/>
            </a:pPr>
            <a:endParaRPr lang="en-US" sz="2400" dirty="0"/>
          </a:p>
          <a:p>
            <a:pPr marL="914400" lvl="2" indent="0">
              <a:lnSpc>
                <a:spcPct val="150000"/>
              </a:lnSpc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35666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B8BCF28-23EF-1299-46EF-F5844017D6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488EF745-A49D-DEF4-4479-2F7D46600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9864" y="365125"/>
            <a:ext cx="10113936" cy="13255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RESULTS: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DE75156-0ED3-A0D6-6848-0A4E32097F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5844"/>
            <a:ext cx="10515600" cy="4751119"/>
          </a:xfrm>
        </p:spPr>
        <p:txBody>
          <a:bodyPr/>
          <a:lstStyle/>
          <a:p>
            <a:pPr marL="914400" lvl="2" indent="0">
              <a:lnSpc>
                <a:spcPct val="150000"/>
              </a:lnSpc>
              <a:buNone/>
            </a:pPr>
            <a:endParaRPr lang="en-US" sz="2400" dirty="0"/>
          </a:p>
          <a:p>
            <a:pPr marL="914400" lvl="2" indent="0">
              <a:lnSpc>
                <a:spcPct val="150000"/>
              </a:lnSpc>
              <a:buNone/>
            </a:pPr>
            <a:endParaRPr lang="en-US" sz="2400" dirty="0"/>
          </a:p>
          <a:p>
            <a:pPr marL="914400" lvl="2" indent="0">
              <a:lnSpc>
                <a:spcPct val="150000"/>
              </a:lnSpc>
              <a:buNone/>
            </a:pPr>
            <a:endParaRPr lang="en-US" sz="2400" dirty="0"/>
          </a:p>
          <a:p>
            <a:pPr marL="914400" lvl="2" indent="0">
              <a:lnSpc>
                <a:spcPct val="150000"/>
              </a:lnSpc>
              <a:buNone/>
            </a:pPr>
            <a:endParaRPr lang="en-US" sz="2400" dirty="0"/>
          </a:p>
          <a:p>
            <a:pPr marL="914400" lvl="2" indent="0">
              <a:lnSpc>
                <a:spcPct val="150000"/>
              </a:lnSpc>
              <a:buNone/>
            </a:pPr>
            <a:endParaRPr lang="en-US" sz="2400" dirty="0"/>
          </a:p>
          <a:p>
            <a:pPr marL="914400" lvl="2" indent="0">
              <a:lnSpc>
                <a:spcPct val="150000"/>
              </a:lnSpc>
              <a:buNone/>
            </a:pPr>
            <a:endParaRPr lang="en-US" sz="2400" dirty="0"/>
          </a:p>
          <a:p>
            <a:pPr marL="914400" lvl="2" indent="0">
              <a:lnSpc>
                <a:spcPct val="150000"/>
              </a:lnSpc>
              <a:buNone/>
            </a:pP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1F7C7E-BECF-24E2-8E0B-B524A9D826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153" y="2138182"/>
            <a:ext cx="6401693" cy="2387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495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B8BCF28-23EF-1299-46EF-F5844017D6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488EF745-A49D-DEF4-4479-2F7D46600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9864" y="365125"/>
            <a:ext cx="10113936" cy="13255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RESULTS: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DE75156-0ED3-A0D6-6848-0A4E32097F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5844"/>
            <a:ext cx="10515600" cy="4751119"/>
          </a:xfrm>
        </p:spPr>
        <p:txBody>
          <a:bodyPr/>
          <a:lstStyle/>
          <a:p>
            <a:pPr marL="914400" lvl="2" indent="0">
              <a:lnSpc>
                <a:spcPct val="150000"/>
              </a:lnSpc>
              <a:buNone/>
            </a:pPr>
            <a:endParaRPr lang="en-US" sz="2400" dirty="0"/>
          </a:p>
          <a:p>
            <a:pPr marL="914400" lvl="2" indent="0">
              <a:lnSpc>
                <a:spcPct val="150000"/>
              </a:lnSpc>
              <a:buNone/>
            </a:pPr>
            <a:endParaRPr lang="en-US" sz="2400" dirty="0"/>
          </a:p>
          <a:p>
            <a:pPr marL="914400" lvl="2" indent="0">
              <a:lnSpc>
                <a:spcPct val="150000"/>
              </a:lnSpc>
              <a:buNone/>
            </a:pPr>
            <a:endParaRPr lang="en-US" sz="2400" dirty="0"/>
          </a:p>
          <a:p>
            <a:pPr marL="914400" lvl="2" indent="0">
              <a:lnSpc>
                <a:spcPct val="150000"/>
              </a:lnSpc>
              <a:buNone/>
            </a:pPr>
            <a:endParaRPr lang="en-US" sz="2400" dirty="0"/>
          </a:p>
          <a:p>
            <a:pPr marL="914400" lvl="2" indent="0">
              <a:lnSpc>
                <a:spcPct val="150000"/>
              </a:lnSpc>
              <a:buNone/>
            </a:pPr>
            <a:endParaRPr lang="en-US" sz="2400" dirty="0"/>
          </a:p>
          <a:p>
            <a:pPr marL="914400" lvl="2" indent="0">
              <a:lnSpc>
                <a:spcPct val="150000"/>
              </a:lnSpc>
              <a:buNone/>
            </a:pPr>
            <a:endParaRPr lang="en-US" sz="2400" dirty="0"/>
          </a:p>
          <a:p>
            <a:pPr marL="914400" lvl="2" indent="0">
              <a:lnSpc>
                <a:spcPct val="150000"/>
              </a:lnSpc>
              <a:buNone/>
            </a:pP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B96C1A-26C8-166D-F465-68A2B26BF1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5021" y="2190577"/>
            <a:ext cx="7401958" cy="247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513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B8BCF28-23EF-1299-46EF-F5844017D6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488EF745-A49D-DEF4-4479-2F7D46600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9864" y="365125"/>
            <a:ext cx="10113936" cy="13255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CONCLUSION: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DE75156-0ED3-A0D6-6848-0A4E32097F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5844"/>
            <a:ext cx="10515600" cy="4751119"/>
          </a:xfrm>
        </p:spPr>
        <p:txBody>
          <a:bodyPr/>
          <a:lstStyle/>
          <a:p>
            <a:pPr marL="914400" lvl="2" indent="0">
              <a:lnSpc>
                <a:spcPct val="150000"/>
              </a:lnSpc>
              <a:buNone/>
            </a:pPr>
            <a:endParaRPr lang="en-US" sz="2400" dirty="0"/>
          </a:p>
          <a:p>
            <a:pPr marL="914400" lvl="2" indent="0">
              <a:lnSpc>
                <a:spcPct val="150000"/>
              </a:lnSpc>
              <a:buNone/>
            </a:pPr>
            <a:r>
              <a:rPr lang="en-US" sz="2400" dirty="0"/>
              <a:t>Accounting Document open and cleared items was successful and we got the expected output.</a:t>
            </a:r>
          </a:p>
          <a:p>
            <a:pPr marL="914400" lvl="2" indent="0">
              <a:lnSpc>
                <a:spcPct val="150000"/>
              </a:lnSpc>
              <a:buNone/>
            </a:pPr>
            <a:br>
              <a:rPr lang="en-US" sz="2400" dirty="0"/>
            </a:br>
            <a:endParaRPr lang="en-US" sz="2400" dirty="0"/>
          </a:p>
          <a:p>
            <a:pPr marL="914400" lvl="2" indent="0">
              <a:lnSpc>
                <a:spcPct val="150000"/>
              </a:lnSpc>
              <a:buNone/>
            </a:pPr>
            <a:endParaRPr lang="en-US" sz="2400" dirty="0"/>
          </a:p>
          <a:p>
            <a:pPr marL="914400" lvl="2" indent="0">
              <a:lnSpc>
                <a:spcPct val="150000"/>
              </a:lnSpc>
              <a:buNone/>
            </a:pPr>
            <a:endParaRPr lang="en-US" sz="2400" dirty="0"/>
          </a:p>
          <a:p>
            <a:pPr marL="914400" lvl="2" indent="0">
              <a:lnSpc>
                <a:spcPct val="150000"/>
              </a:lnSpc>
              <a:buNone/>
            </a:pPr>
            <a:endParaRPr lang="en-US" sz="2400" dirty="0"/>
          </a:p>
          <a:p>
            <a:pPr marL="914400" lvl="2" indent="0">
              <a:lnSpc>
                <a:spcPct val="150000"/>
              </a:lnSpc>
              <a:buNone/>
            </a:pPr>
            <a:endParaRPr lang="en-US" sz="2400" dirty="0"/>
          </a:p>
          <a:p>
            <a:pPr marL="914400" lvl="2" indent="0">
              <a:lnSpc>
                <a:spcPct val="150000"/>
              </a:lnSpc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08356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B8BCF28-23EF-1299-46EF-F5844017D6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488EF745-A49D-DEF4-4479-2F7D46600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9864" y="365125"/>
            <a:ext cx="10113936" cy="13255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REFERENCE: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DE75156-0ED3-A0D6-6848-0A4E32097F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5844"/>
            <a:ext cx="10515600" cy="4751119"/>
          </a:xfrm>
        </p:spPr>
        <p:txBody>
          <a:bodyPr/>
          <a:lstStyle/>
          <a:p>
            <a:pPr marL="914400" lvl="2" indent="0">
              <a:lnSpc>
                <a:spcPct val="150000"/>
              </a:lnSpc>
              <a:buNone/>
            </a:pPr>
            <a:endParaRPr lang="en-US" sz="2400" dirty="0"/>
          </a:p>
          <a:p>
            <a:pPr marL="914400" lvl="2" indent="0">
              <a:lnSpc>
                <a:spcPct val="150000"/>
              </a:lnSpc>
              <a:buNone/>
            </a:pPr>
            <a:r>
              <a:rPr lang="en-US" sz="2400" dirty="0"/>
              <a:t>GitHub :   </a:t>
            </a:r>
            <a:br>
              <a:rPr lang="en-US" sz="2400" dirty="0"/>
            </a:br>
            <a:endParaRPr lang="en-US" sz="2400" dirty="0"/>
          </a:p>
          <a:p>
            <a:pPr marL="914400" lvl="2" indent="0">
              <a:lnSpc>
                <a:spcPct val="150000"/>
              </a:lnSpc>
              <a:buNone/>
            </a:pPr>
            <a:endParaRPr lang="en-US" sz="2400" dirty="0"/>
          </a:p>
          <a:p>
            <a:pPr marL="914400" lvl="2" indent="0">
              <a:lnSpc>
                <a:spcPct val="150000"/>
              </a:lnSpc>
              <a:buNone/>
            </a:pPr>
            <a:endParaRPr lang="en-US" sz="2400" dirty="0"/>
          </a:p>
          <a:p>
            <a:pPr marL="914400" lvl="2" indent="0">
              <a:lnSpc>
                <a:spcPct val="150000"/>
              </a:lnSpc>
              <a:buNone/>
            </a:pPr>
            <a:endParaRPr lang="en-US" sz="2400" dirty="0"/>
          </a:p>
          <a:p>
            <a:pPr marL="914400" lvl="2" indent="0">
              <a:lnSpc>
                <a:spcPct val="150000"/>
              </a:lnSpc>
              <a:buNone/>
            </a:pPr>
            <a:endParaRPr lang="en-US" sz="2400" dirty="0"/>
          </a:p>
          <a:p>
            <a:pPr marL="914400" lvl="2" indent="0">
              <a:lnSpc>
                <a:spcPct val="150000"/>
              </a:lnSpc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00314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6705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140</Words>
  <Application>Microsoft Office PowerPoint</Application>
  <PresentationFormat>Widescreen</PresentationFormat>
  <Paragraphs>56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Times New Roman</vt:lpstr>
      <vt:lpstr>Wingdings</vt:lpstr>
      <vt:lpstr>Office Theme</vt:lpstr>
      <vt:lpstr>ACCOUNTNG DOCUMENT  OPEN AND CLEARED ITEMS</vt:lpstr>
      <vt:lpstr>CONTENTS:</vt:lpstr>
      <vt:lpstr>INTRODUCTION:</vt:lpstr>
      <vt:lpstr>IMPLEMENTATION:</vt:lpstr>
      <vt:lpstr>RESULTS:</vt:lpstr>
      <vt:lpstr>RESULTS:</vt:lpstr>
      <vt:lpstr>CONCLUSION:</vt:lpstr>
      <vt:lpstr>REFERENCE: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Administrator</dc:creator>
  <cp:lastModifiedBy>Administrator</cp:lastModifiedBy>
  <cp:revision>4</cp:revision>
  <dcterms:created xsi:type="dcterms:W3CDTF">2024-06-06T08:49:36Z</dcterms:created>
  <dcterms:modified xsi:type="dcterms:W3CDTF">2024-06-09T09:06:17Z</dcterms:modified>
</cp:coreProperties>
</file>