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3"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varScale="1">
        <p:scale>
          <a:sx n="70" d="100"/>
          <a:sy n="70" d="100"/>
        </p:scale>
        <p:origin x="-864"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cuments\employee_data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6"/>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 MED </c:v>
                </c:pt>
              </c:strCache>
            </c:strRef>
          </c:tx>
          <c:spPr>
            <a:solidFill>
              <a:schemeClr val="accent5"/>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2"/>
          <c:order val="2"/>
          <c:tx>
            <c:strRef>
              <c:f>Sheet1!$D$3:$D$4</c:f>
              <c:strCache>
                <c:ptCount val="1"/>
                <c:pt idx="0">
                  <c:v> VERY HIGH </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ser>
          <c:idx val="3"/>
          <c:order val="3"/>
          <c:tx>
            <c:strRef>
              <c:f>Sheet1!$E$3:$E$4</c:f>
              <c:strCache>
                <c:ptCount val="1"/>
                <c:pt idx="0">
                  <c:v>LOW</c:v>
                </c:pt>
              </c:strCache>
            </c:strRef>
          </c:tx>
          <c:spPr>
            <a:solidFill>
              <a:schemeClr val="accent6">
                <a:lumMod val="60000"/>
              </a:schemeClr>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dLbls>
          <c:showLegendKey val="0"/>
          <c:showVal val="0"/>
          <c:showCatName val="0"/>
          <c:showSerName val="0"/>
          <c:showPercent val="0"/>
          <c:showBubbleSize val="0"/>
        </c:dLbls>
        <c:gapWidth val="219"/>
        <c:overlap val="-27"/>
        <c:axId val="183345152"/>
        <c:axId val="183346688"/>
      </c:barChart>
      <c:catAx>
        <c:axId val="183345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346688"/>
        <c:crosses val="autoZero"/>
        <c:auto val="1"/>
        <c:lblAlgn val="ctr"/>
        <c:lblOffset val="100"/>
        <c:noMultiLvlLbl val="0"/>
      </c:catAx>
      <c:valAx>
        <c:axId val="183346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3451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0.xml><?xml version="1.0" encoding="utf-8"?>
<ink xmlns="http://www.w3.org/2003/InkML">
  <definitions>
    <brush xml:id="br1">
      <brushProperty name="color" value="#000000"/>
      <brushProperty name="width" value="0.079375" units="cm"/>
      <brushProperty name="tip" value="ellipse"/>
      <brushProperty name="fitToCurve" value="1"/>
      <brushProperty name="height" value="0.0793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18699.949 14559.882 533.15, 18774.965 14114.874 786.118, 18909.127 13423.281 710.161, 19047.869 12892.244 654.011, 19217.059 12307.241 599.683, 19481.973 11437.02 551.618, 19747.672 10620.338 490.214, 20021.811 9816.531 435.215, 20422.904 8769.58 385.735, 20811.746 7855.787 344.394, 21214.656 6987.836 311.013, 21769.002 5956.946 284.371, 22262.713 5113.15 271.964, 22768.631 4320.86 265.608, 23430.814 3398.068 263.423, 24062.492 2605.557 263.423, 24644.732 1924.41 263.423, 25021.82 1485.344 224.549, 25148.742 1315.558 214.891, 25313.5 1122.255 201.594, 25552.561 871.418 169.994, 25711.135 745.363 1.302</trace>
</ink>
</file>

<file path=ppt/ink/ink11.xml><?xml version="1.0" encoding="utf-8"?>
<ink xmlns="http://www.w3.org/2003/InkML">
  <definitions>
    <brush xml:id="br1">
      <brushProperty name="color" value="#000000"/>
      <brushProperty name="width" value="0.079375" units="cm"/>
      <brushProperty name="tip" value="ellipse"/>
      <brushProperty name="fitToCurve" value="1"/>
      <brushProperty name="height" value="0.0793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23805.916 12721.774 533.15, 23546.049 12299.704 720.617, 23240.293 11762.001 629.314, 22968.717 11241.083 570.31, 22750.158 10816.573 523.192, 22422.955 10079.928 482.775, 22075.818 9222.163 428.145, 21803.811 8533.731 379.555, 21445.908 7448.358 335.746, 21136.533 6385.214 308.288, 20860.666 5345.933 286.793, 20570.174 3990.43 268.39, 20356.25 2795.412 263.687, 20190.457 1688.015 263.423, 20055.43 345.68 263.423, 19976.752 -804.677 263.423, 19934.707 -1858.763 263.423, 19935.873 -3080.861 263.423, 19965.146 -4085.503 263.423, 20014.883 -4982.639 263.423, 20117.902 -5901.306 263.423, 20232.553 -6583.262 271.451, 20358.795 -7126.741 291.347, 20441.234 -7475.502 277.28, 20462.826 -7641.213 280.723, 20555.719 -7956.829 296.727</trace>
</ink>
</file>

<file path=ppt/ink/ink12.xml><?xml version="1.0" encoding="utf-8"?>
<ink xmlns="http://www.w3.org/2003/InkML">
  <definitions>
    <brush xml:id="br1">
      <brushProperty name="color" value="#000000"/>
      <brushProperty name="width" value="0.079375" units="cm"/>
      <brushProperty name="tip" value="ellipse"/>
      <brushProperty name="fitToCurve" value="1"/>
      <brushProperty name="height" value="0.0793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21174.379 11323.215 533.15, 20976.598 10860.844 769.845, 20784.32 10472.142 727.516, 20612.908 10104.535 683.4, 20298.611 9424.942 611.011, 20075.727 8943.013 557.173, 19917.164 8600.32 511.162, 19702.646 8136.64 465.937, 19511.785 7730.813 434.048, 19328.898 7347.319 408.275, 19084.701 6786.346 381.454, 18867.205 6261.194 370.788, 18661.652 5745.294 363.41, 18374.93 4956.688 348.6, 18119.344 4198.808 334.026, 17871.967 3418.852 322.218, 17599.885 2401.931 311.462, 17392.926 1519.144 302.858, 17221.035 675.613 293.558, 17054.363 -367.227 284.852, 16947.721 -1250.812 278.245, 16879.211 -2080.833 270.794, 16849.492 -3057.431 265.268, 16854.018 -3885.511 263.423, 16877.938 -4603.782 264.282, 16950.332 -5421.165 267.439, 17052.07 -6100.173 277.024, 17162.986 -6667.448 289.446, 17333.137 -7316.054 307.928, 17517.535 -7857.316 334.124, 17703.688 -8320.962 361.061, 17824.684 -8618.86 357.766, 17881.59 -8792.643 391.597, 17952.654 -8958.104 409.765</trace>
</ink>
</file>

<file path=ppt/ink/ink13.xml><?xml version="1.0" encoding="utf-8"?>
<ink xmlns="http://www.w3.org/2003/InkML">
  <definitions>
    <brush xml:id="br1">
      <brushProperty name="color" value="#000000"/>
      <brushProperty name="width" value="0.079375" units="cm"/>
      <brushProperty name="tip" value="ellipse"/>
      <brushProperty name="fitToCurve" value="1"/>
      <brushProperty name="height" value="0.0793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14261.687 13560.91 533.15, 14383.323 13179.872 799.64, 14662.265 12542.938 695.417, 14840.639 12152.739 637.482, 15139.645 11525.66 585.636, 15447.007 10933.212 520.72, 15784.524 10322.31 462.88, 16226.754 9556.751 410.614, 16625.766 8902.186 366.064, 17023.922 8280.75 326.905, 17575.057 7494.657 292.575, 18117.498 6782.91 275.513, 18631.955 6143.42 266.673, 19299.686 5361.484 263.423, 19930.221 4678.272 263.423, 20515.83 4076.36 263.423, 21256.914 3333.748 263.423, 21930.174 2680.067 263.423, 22547.957 2093.01 263.423, 23309.945 1416.363 263.423, 24003.168 839.507 263.423, 24611.689 354.306 263.423, 25005.035 41.334 224.549, 25223.225 -144.841 209.386, 25451.035 -323.162 189.799, 25651.916 -464.646 130.163</trace>
</ink>
</file>

<file path=ppt/ink/ink14.xml><?xml version="1.0" encoding="utf-8"?>
<ink xmlns="http://www.w3.org/2003/InkML">
  <definitions>
    <brush xml:id="br1">
      <brushProperty name="color" value="#000000"/>
      <brushProperty name="width" value="0.079375" units="cm"/>
      <brushProperty name="tip" value="ellipse"/>
      <brushProperty name="fitToCurve" value="1"/>
      <brushProperty name="height" value="0.0793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15.xml><?xml version="1.0" encoding="utf-8"?>
<ink xmlns="http://www.w3.org/2003/InkML">
  <definitions>
    <brush xml:id="br1">
      <brushProperty name="color" value="#000000"/>
      <brushProperty name="width" value="0.079375" units="cm"/>
      <brushProperty name="tip" value="ellipse"/>
      <brushProperty name="fitToCurve" value="1"/>
      <brushProperty name="height" value="0.0793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2.xml><?xml version="1.0" encoding="utf-8"?>
<ink xmlns="http://www.w3.org/2003/InkML">
  <definitions>
    <brush xml:id="br1">
      <brushProperty name="color" value="#000000"/>
      <brushProperty name="width" value="0.079375" units="cm"/>
      <brushProperty name="tip" value="ellipse"/>
      <brushProperty name="fitToCurve" value="1"/>
      <brushProperty name="height" value="0.0793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3.xml><?xml version="1.0" encoding="utf-8"?>
<ink xmlns="http://www.w3.org/2003/InkML">
  <definitions>
    <brush xml:id="br1">
      <brushProperty name="color" value="#000000"/>
      <brushProperty name="width" value="0.079375" units="cm"/>
      <brushProperty name="tip" value="ellipse"/>
      <brushProperty name="fitToCurve" value="1"/>
      <brushProperty name="height" value="0.0793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4.xml><?xml version="1.0" encoding="utf-8"?>
<ink xmlns="http://www.w3.org/2003/InkML">
  <definitions>
    <brush xml:id="br1">
      <brushProperty name="color" value="#000000"/>
      <brushProperty name="width" value="0.079375" units="cm"/>
      <brushProperty name="tip" value="ellipse"/>
      <brushProperty name="fitToCurve" value="1"/>
      <brushProperty name="height" value="0.0793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17718.033 11642.886 533.15, 17222.508 11579.724 776.042, 16681.752 11569.729 711.22, 16011.998 11594.125 633.707, 15410.749 11667.898 591.302, 14818.033 11770.918 530.182, 14217.33 11896.415 472.146, 13381.22 12119.753 419.393, 12617.151 12351.582 375.693, 11870.286 12600.096 340.125, 11385.808 12761.629 272.577, 11226.515 12805.007 224.444, 11016.683 12873.878 202.255, 10853.529 12931.028 189.799, 10569.68 13041.447 130.163</trace>
</ink>
</file>

<file path=ppt/ink/ink5.xml><?xml version="1.0" encoding="utf-8"?>
<ink xmlns="http://www.w3.org/2003/InkML">
  <definitions>
    <brush xml:id="br1">
      <brushProperty name="color" value="#000000"/>
      <brushProperty name="width" value="0.079375" units="cm"/>
      <brushProperty name="tip" value="ellipse"/>
      <brushProperty name="fitToCurve" value="1"/>
      <brushProperty name="height" value="0.0793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6.xml><?xml version="1.0" encoding="utf-8"?>
<ink xmlns="http://www.w3.org/2003/InkML">
  <definitions>
    <brush xml:id="br1">
      <brushProperty name="color" value="#000000"/>
      <brushProperty name="width" value="0.079375" units="cm"/>
      <brushProperty name="tip" value="ellipse"/>
      <brushProperty name="fitToCurve" value="1"/>
      <brushProperty name="height" value="0.0793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24630.725 10803.751 533.15, 24187.58 10750.792 764.229, 23661.787 10754.633 695.859, 23160.121 10772.388 642.622, 22618.818 10807.239 591.241, 22092.432 10848.535 545.419, 21280.834 10946.27 502.779, 20464.266 11067.277 446.326, 19721.988 11187.883 396.763, 18766.135 11408.038 352.926, 17905.191 11648.273 320.148, 17129.365 11891.668 295.988, 16222.248 12234.089 277.526, 15466.629 12563.213 269.197, 14786.679 12896.907 265.169, 14068.463 13326.198 263.423, 13521.149 13712.802 267.277, 13074.81 14081.626 275.576, 12787.544 14320.8 247.067, 12528.808 14506.863 237.409, 12337.131 14719.717 196.654</trace>
</ink>
</file>

<file path=ppt/ink/ink7.xml><?xml version="1.0" encoding="utf-8"?>
<ink xmlns="http://www.w3.org/2003/InkML">
  <definitions>
    <brush xml:id="br1">
      <brushProperty name="color" value="#000000"/>
      <brushProperty name="width" value="0.079375" units="cm"/>
      <brushProperty name="tip" value="ellipse"/>
      <brushProperty name="fitToCurve" value="1"/>
      <brushProperty name="height" value="0.0793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23805.916 8566.055 533.15, 23456.168 8615.5 814.384, 23091.139 8700.847 805.16, 22720.943 8784.602 774.702, 21871.047 9005.033 706.293, 21130.104 9244.724 636.994, 20562.375 9432.483 571.363, 19719.674 9738.818 508.375, 18921.746 10044.195 452.231, 18153.633 10348.58 403.105, 17180.834 10787.355 359.362, 16326.43 11217.475 323.337, 15538.676 11648.651 298.332, 14623.184 12198.128 278.091, 13867.981 12681.486 268.056, 13198.961 13135.434 264.954, 12472.639 13671.07 263.423, 11901.831 14129.94 265.982, 11402.378 14568.763 271.833, 10872.09 15079.392 283.194, 10471.802 15508.94 308.936, 10137.273 15912.122 338.565, 9853.325 16257.204 384.426, 9681.715 16477.881 451.329, 9514.388 16709.812 580.664, 9347.175 16830.201 383.488</trace>
</ink>
</file>

<file path=ppt/ink/ink8.xml><?xml version="1.0" encoding="utf-8"?>
<ink xmlns="http://www.w3.org/2003/InkML">
  <definitions>
    <brush xml:id="br1">
      <brushProperty name="color" value="#000000"/>
      <brushProperty name="width" value="0.079375" units="cm"/>
      <brushProperty name="tip" value="ellipse"/>
      <brushProperty name="fitToCurve" value="1"/>
      <brushProperty name="height" value="0.0793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14418.792 13560.91 533.15, 14809.05 13031.812 718.355, 15061.24 12609.446 649.844, 15229.547 12327.242 596.807, 15518.612 11805.362 541.561, 15916.708 11114.621 496.156, 16193.48 10635.744 460.424, 16617.422 9958.377 426.284, 17130.564 9212.814 377.589, 17489.916 8694.815 337.042, 18057.783 7989.671 300.834, 18620.893 7356.424 280.016, 19179.533 6771.439 271.188, 19918.68 6079.672 264.537, 20600.611 5503.206 263.423, 21255.086 4995.377 263.423, 22056.42 4424.8 263.423, 22755.322 3963.104 263.423, 23401.41 3564.242 263.423, 23821.006 3305.448 224.549, 24051.752 3151.623 209.386, 24289.867 3009.547 189.799, 24512.895 2891.896 130.163</trace>
</ink>
</file>

<file path=ppt/ink/ink9.xml><?xml version="1.0" encoding="utf-8"?>
<ink xmlns="http://www.w3.org/2003/InkML">
  <definitions>
    <brush xml:id="br1">
      <brushProperty name="color" value="#000000"/>
      <brushProperty name="width" value="0.079375" units="cm"/>
      <brushProperty name="tip" value="ellipse"/>
      <brushProperty name="fitToCurve" value="1"/>
      <brushProperty name="height" value="0.0793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20113.908 13880.582 533.15, 20273.18 13341.508 734.358, 20379.846 13042.309 690.803, 20484.344 12762.562 649.269, 20691.207 12271.104 596.611, 20933.801 11732.959 547.645, 21158.5 11247.355 505.915, 21461.744 10567.045 467.226, 21768.635 9910.455 414.382, 22039.029 9345.218 369.568, 22437.621 8496.153 329.847, 22832.004 7669.936 303.37, 23230.199 6844.606 285.09, 23795.07 5770.72 271.643, 24340.891 4825.192 266.221, 24889.879 3940.812 264.162, 25245.771 3367.888 224.549, 25354.322 3168.767 214.891, 25504.691 2913.615 201.594, 25624.926 2723.81 189.799, 25848.301 2412.393 130.163</trace>
</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9" name=""/>
        <p:cNvGrpSpPr/>
        <p:nvPr/>
      </p:nvGrpSpPr>
      <p:grpSpPr>
        <a:xfrm>
          <a:off x="0" y="0"/>
          <a:ext cx="0" cy="0"/>
          <a:chOff x="0" y="0"/>
          <a:chExt cx="0" cy="0"/>
        </a:xfrm>
      </p:grpSpPr>
      <p:sp>
        <p:nvSpPr>
          <p:cNvPr id="104872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2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10-09-2024</a:t>
            </a:fld>
            <a:endParaRPr lang="en-IN"/>
          </a:p>
        </p:txBody>
      </p:sp>
      <p:sp>
        <p:nvSpPr>
          <p:cNvPr id="104872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2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3" name="Slide Image Placeholder 1"/>
          <p:cNvSpPr>
            <a:spLocks noChangeAspect="1" noRot="1" noGrp="1"/>
          </p:cNvSpPr>
          <p:nvPr>
            <p:ph type="sldImg"/>
          </p:nvPr>
        </p:nvSpPr>
        <p:spPr/>
      </p:sp>
      <p:sp>
        <p:nvSpPr>
          <p:cNvPr id="1048654" name="Notes Placeholder 2"/>
          <p:cNvSpPr>
            <a:spLocks noGrp="1"/>
          </p:cNvSpPr>
          <p:nvPr>
            <p:ph type="body" idx="1"/>
          </p:nvPr>
        </p:nvSpPr>
        <p:spPr/>
        <p:txBody>
          <a:bodyPr/>
          <a:p>
            <a:endParaRPr dirty="0" lang="en-IN"/>
          </a:p>
        </p:txBody>
      </p:sp>
      <p:sp>
        <p:nvSpPr>
          <p:cNvPr id="104865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3" name=""/>
        <p:cNvGrpSpPr/>
        <p:nvPr/>
      </p:nvGrpSpPr>
      <p:grpSpPr>
        <a:xfrm>
          <a:off x="0" y="0"/>
          <a:ext cx="0" cy="0"/>
          <a:chOff x="0" y="0"/>
          <a:chExt cx="0" cy="0"/>
        </a:xfrm>
      </p:grpSpPr>
      <p:sp>
        <p:nvSpPr>
          <p:cNvPr id="1048643"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44"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4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4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6" name=""/>
        <p:cNvGrpSpPr/>
        <p:nvPr/>
      </p:nvGrpSpPr>
      <p:grpSpPr>
        <a:xfrm>
          <a:off x="0" y="0"/>
          <a:ext cx="0" cy="0"/>
          <a:chOff x="0" y="0"/>
          <a:chExt cx="0" cy="0"/>
        </a:xfrm>
      </p:grpSpPr>
      <p:sp>
        <p:nvSpPr>
          <p:cNvPr id="1048710"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11" name="Holder 3"/>
          <p:cNvSpPr>
            <a:spLocks noGrp="1"/>
          </p:cNvSpPr>
          <p:nvPr>
            <p:ph type="body" idx="1"/>
          </p:nvPr>
        </p:nvSpPr>
        <p:spPr>
          <a:xfrm>
            <a:off x="609600" y="1577340"/>
            <a:ext cx="10972800" cy="266700"/>
          </a:xfrm>
        </p:spPr>
        <p:txBody>
          <a:bodyPr bIns="0" lIns="0" rIns="0" tIns="0"/>
          <a:p/>
        </p:txBody>
      </p:sp>
      <p:sp>
        <p:nvSpPr>
          <p:cNvPr id="104871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1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7" name=""/>
        <p:cNvGrpSpPr/>
        <p:nvPr/>
      </p:nvGrpSpPr>
      <p:grpSpPr>
        <a:xfrm>
          <a:off x="0" y="0"/>
          <a:ext cx="0" cy="0"/>
          <a:chOff x="0" y="0"/>
          <a:chExt cx="0" cy="0"/>
        </a:xfrm>
      </p:grpSpPr>
      <p:sp>
        <p:nvSpPr>
          <p:cNvPr id="104871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1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1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1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2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8" name=""/>
        <p:cNvGrpSpPr/>
        <p:nvPr/>
      </p:nvGrpSpPr>
      <p:grpSpPr>
        <a:xfrm>
          <a:off x="0" y="0"/>
          <a:ext cx="0" cy="0"/>
          <a:chOff x="0" y="0"/>
          <a:chExt cx="0" cy="0"/>
        </a:xfrm>
      </p:grpSpPr>
      <p:sp>
        <p:nvSpPr>
          <p:cNvPr id="104872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2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2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customXml" Target="../ink/ink2.xml"/><Relationship Id="rId2" Type="http://schemas.openxmlformats.org/officeDocument/2006/relationships/customXml" Target="../ink/ink3.xml"/><Relationship Id="rId3" Type="http://schemas.openxmlformats.org/officeDocument/2006/relationships/customXml" Target="../ink/ink4.xml"/><Relationship Id="rId4" Type="http://schemas.openxmlformats.org/officeDocument/2006/relationships/customXml" Target="../ink/ink5.xml"/><Relationship Id="rId5" Type="http://schemas.openxmlformats.org/officeDocument/2006/relationships/customXml" Target="../ink/ink6.xml"/><Relationship Id="rId6" Type="http://schemas.openxmlformats.org/officeDocument/2006/relationships/customXml" Target="../ink/ink7.xml"/><Relationship Id="rId7" Type="http://schemas.openxmlformats.org/officeDocument/2006/relationships/customXml" Target="../ink/ink8.xml"/><Relationship Id="rId8" Type="http://schemas.openxmlformats.org/officeDocument/2006/relationships/customXml" Target="../ink/ink9.xml"/><Relationship Id="rId9" Type="http://schemas.openxmlformats.org/officeDocument/2006/relationships/customXml" Target="../ink/ink10.xml"/><Relationship Id="rId10" Type="http://schemas.openxmlformats.org/officeDocument/2006/relationships/customXml" Target="../ink/ink11.xml"/><Relationship Id="rId11" Type="http://schemas.openxmlformats.org/officeDocument/2006/relationships/customXml" Target="../ink/ink12.xml"/><Relationship Id="rId12" Type="http://schemas.openxmlformats.org/officeDocument/2006/relationships/customXml" Target="../ink/ink13.xml"/><Relationship Id="rId13" Type="http://schemas.openxmlformats.org/officeDocument/2006/relationships/customXml" Target="../ink/ink14.xml"/><Relationship Id="rId14" Type="http://schemas.openxmlformats.org/officeDocument/2006/relationships/customXml" Target="../ink/ink15.xml"/><Relationship Id="rId15"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48" name="object 5"/>
          <p:cNvSpPr/>
          <p:nvPr/>
        </p:nvSpPr>
        <p:spPr>
          <a:xfrm>
            <a:off x="6269050" y="1257992"/>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49" name="object 6"/>
          <p:cNvSpPr/>
          <p:nvPr/>
        </p:nvSpPr>
        <p:spPr>
          <a:xfrm>
            <a:off x="4782451" y="5229225"/>
            <a:ext cx="2359339" cy="1563077"/>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50" name="object 7"/>
          <p:cNvSpPr txBox="1">
            <a:spLocks noGrp="1"/>
          </p:cNvSpPr>
          <p:nvPr>
            <p:ph type="ctrTitle"/>
          </p:nvPr>
        </p:nvSpPr>
        <p:spPr>
          <a:xfrm>
            <a:off x="-1666566" y="465291"/>
            <a:ext cx="10213955" cy="1001556"/>
          </a:xfrm>
          <a:prstGeom prst="rect"/>
        </p:spPr>
        <p:txBody>
          <a:bodyPr bIns="0" lIns="0" rIns="0" rtlCol="0" tIns="16510" vert="horz" wrap="square">
            <a:spAutoFit/>
          </a:bodyPr>
          <a:p>
            <a:pPr marL="3213735">
              <a:spcBef>
                <a:spcPts val="130"/>
              </a:spcBef>
            </a:pPr>
            <a:r>
              <a:rPr b="1" dirty="0" lang="en-US" u="sng">
                <a:solidFill>
                  <a:srgbClr val="0F0F0F"/>
                </a:solidFill>
                <a:latin typeface="Times New Roman" panose="02020603050405020304" pitchFamily="18" charset="0"/>
                <a:cs typeface="Times New Roman" panose="02020603050405020304" pitchFamily="18" charset="0"/>
              </a:rPr>
              <a:t>Employee Data Analysis using Excel</a:t>
            </a:r>
            <a:r>
              <a:rPr b="1" dirty="0" i="0" lang="en-US" u="sng">
                <a:solidFill>
                  <a:srgbClr val="0F0F0F"/>
                </a:solidFill>
                <a:effectLst/>
                <a:latin typeface="Times New Roman" panose="02020603050405020304" pitchFamily="18" charset="0"/>
                <a:cs typeface="Times New Roman" panose="02020603050405020304" pitchFamily="18" charset="0"/>
              </a:rPr>
              <a:t> </a:t>
            </a:r>
            <a:r>
              <a:rPr b="1" dirty="0" i="0" lang="en-US" u="sng">
                <a:solidFill>
                  <a:srgbClr val="0F0F0F"/>
                </a:solidFill>
                <a:effectLst/>
                <a:latin typeface="Roboto" panose="020F0502020204030204" pitchFamily="2" charset="0"/>
              </a:rPr>
              <a:t/>
            </a:r>
            <a:br>
              <a:rPr b="1" dirty="0" i="0" lang="en-US" u="sng">
                <a:solidFill>
                  <a:srgbClr val="0F0F0F"/>
                </a:solidFill>
                <a:effectLst/>
                <a:latin typeface="Roboto" panose="020F0502020204030204" pitchFamily="2" charset="0"/>
              </a:rPr>
            </a:br>
            <a:endParaRPr dirty="0" spc="15" u="sng"/>
          </a:p>
        </p:txBody>
      </p:sp>
      <p:pic>
        <p:nvPicPr>
          <p:cNvPr id="2097161"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5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52" name="TextBox 13"/>
          <p:cNvSpPr txBox="1"/>
          <p:nvPr/>
        </p:nvSpPr>
        <p:spPr>
          <a:xfrm>
            <a:off x="937119" y="2494627"/>
            <a:ext cx="8610600" cy="2936238"/>
          </a:xfrm>
          <a:prstGeom prst="rect"/>
          <a:solidFill>
            <a:srgbClr val="FFFF00"/>
          </a:solidFill>
        </p:spPr>
        <p:txBody>
          <a:bodyPr anchor="ctr" rtlCol="0" wrap="square">
            <a:spAutoFit/>
          </a:bodyPr>
          <a:p>
            <a:r>
              <a:rPr b="1" dirty="0" sz="2400" lang="en-US" u="none">
                <a:solidFill>
                  <a:srgbClr val="000000"/>
                </a:solidFill>
              </a:rPr>
              <a:t>STUDENT NAME: </a:t>
            </a:r>
            <a:r>
              <a:rPr b="1" dirty="0" sz="2400" lang="en-US" u="none" smtClean="0">
                <a:solidFill>
                  <a:srgbClr val="000000"/>
                </a:solidFill>
              </a:rPr>
              <a:t> </a:t>
            </a:r>
            <a:r>
              <a:rPr b="1" dirty="0" sz="2400" lang="en-US" u="none" smtClean="0">
                <a:solidFill>
                  <a:srgbClr val="000000"/>
                </a:solidFill>
              </a:rPr>
              <a:t>S</a:t>
            </a:r>
            <a:r>
              <a:rPr b="1" dirty="0" sz="2400" lang="en-US" u="none" smtClean="0">
                <a:solidFill>
                  <a:srgbClr val="000000"/>
                </a:solidFill>
              </a:rPr>
              <a:t>.</a:t>
            </a:r>
            <a:r>
              <a:rPr b="1" dirty="0" sz="2400" lang="en-US" u="none" smtClean="0">
                <a:solidFill>
                  <a:srgbClr val="000000"/>
                </a:solidFill>
              </a:rPr>
              <a:t> </a:t>
            </a:r>
            <a:r>
              <a:rPr b="1" dirty="0" sz="2400" lang="en-US" u="none" smtClean="0">
                <a:solidFill>
                  <a:srgbClr val="000000"/>
                </a:solidFill>
              </a:rPr>
              <a:t>S</a:t>
            </a:r>
            <a:r>
              <a:rPr b="1" dirty="0" sz="2400" lang="en-US" u="none" smtClean="0">
                <a:solidFill>
                  <a:srgbClr val="000000"/>
                </a:solidFill>
              </a:rPr>
              <a:t>A</a:t>
            </a:r>
            <a:r>
              <a:rPr b="1" dirty="0" sz="2400" lang="en-US" u="none" smtClean="0">
                <a:solidFill>
                  <a:srgbClr val="000000"/>
                </a:solidFill>
              </a:rPr>
              <a:t>N</a:t>
            </a:r>
            <a:r>
              <a:rPr b="1" dirty="0" sz="2400" lang="en-US" u="none" smtClean="0">
                <a:solidFill>
                  <a:srgbClr val="000000"/>
                </a:solidFill>
              </a:rPr>
              <a:t>G</a:t>
            </a:r>
            <a:r>
              <a:rPr b="1" dirty="0" sz="2400" lang="en-US" u="none" smtClean="0">
                <a:solidFill>
                  <a:srgbClr val="000000"/>
                </a:solidFill>
              </a:rPr>
              <a:t>E</a:t>
            </a:r>
            <a:r>
              <a:rPr b="1" dirty="0" sz="2400" lang="en-US" u="none" smtClean="0">
                <a:solidFill>
                  <a:srgbClr val="000000"/>
                </a:solidFill>
              </a:rPr>
              <a:t>E</a:t>
            </a:r>
            <a:r>
              <a:rPr b="1" dirty="0" sz="2400" lang="en-US" u="none" smtClean="0">
                <a:solidFill>
                  <a:srgbClr val="000000"/>
                </a:solidFill>
              </a:rPr>
              <a:t>T</a:t>
            </a:r>
            <a:r>
              <a:rPr b="1" dirty="0" sz="2400" lang="en-US" u="none" smtClean="0">
                <a:solidFill>
                  <a:srgbClr val="000000"/>
                </a:solidFill>
              </a:rPr>
              <a:t>H</a:t>
            </a:r>
            <a:r>
              <a:rPr b="1" dirty="0" sz="2400" lang="en-US" u="none" smtClean="0">
                <a:solidFill>
                  <a:srgbClr val="000000"/>
                </a:solidFill>
              </a:rPr>
              <a:t>A</a:t>
            </a:r>
            <a:r>
              <a:rPr b="1" dirty="0" sz="2400" lang="en-US" u="none" smtClean="0">
                <a:solidFill>
                  <a:srgbClr val="000000"/>
                </a:solidFill>
              </a:rPr>
              <a:t> </a:t>
            </a:r>
            <a:endParaRPr b="1" dirty="0" sz="2400" lang="en-US" u="none">
              <a:solidFill>
                <a:srgbClr val="000000"/>
              </a:solidFill>
            </a:endParaRPr>
          </a:p>
          <a:p>
            <a:r>
              <a:rPr b="1" dirty="0" sz="2400" lang="en-US" u="none">
                <a:solidFill>
                  <a:srgbClr val="000000"/>
                </a:solidFill>
              </a:rPr>
              <a:t>REGISTER NO: </a:t>
            </a:r>
            <a:r>
              <a:rPr b="1" dirty="0" sz="2400" lang="en-US" u="none" smtClean="0">
                <a:solidFill>
                  <a:srgbClr val="000000"/>
                </a:solidFill>
              </a:rPr>
              <a:t>312217</a:t>
            </a:r>
            <a:r>
              <a:rPr b="1" dirty="0" sz="2400" lang="en-US" u="none" smtClean="0">
                <a:solidFill>
                  <a:srgbClr val="000000"/>
                </a:solidFill>
              </a:rPr>
              <a:t>8</a:t>
            </a:r>
            <a:r>
              <a:rPr b="1" dirty="0" sz="2400" lang="en-US" u="none" smtClean="0">
                <a:solidFill>
                  <a:srgbClr val="000000"/>
                </a:solidFill>
              </a:rPr>
              <a:t>0</a:t>
            </a:r>
            <a:r>
              <a:rPr b="1" dirty="0" sz="2400" lang="en-US" u="none" smtClean="0">
                <a:solidFill>
                  <a:srgbClr val="000000"/>
                </a:solidFill>
              </a:rPr>
              <a:t>9</a:t>
            </a:r>
            <a:endParaRPr b="1" dirty="0" sz="2400" lang="en-US" u="none">
              <a:solidFill>
                <a:srgbClr val="000000"/>
              </a:solidFill>
            </a:endParaRPr>
          </a:p>
          <a:p>
            <a:r>
              <a:rPr b="1" dirty="0" sz="2400" lang="en-US" u="none">
                <a:solidFill>
                  <a:srgbClr val="000000"/>
                </a:solidFill>
              </a:rPr>
              <a:t>NAAN MUDHALVAN ID</a:t>
            </a:r>
            <a:r>
              <a:rPr b="1" sz="2400" lang="en-US" u="none">
                <a:solidFill>
                  <a:srgbClr val="000000"/>
                </a:solidFill>
              </a:rPr>
              <a:t>: </a:t>
            </a:r>
            <a:r>
              <a:rPr b="1" sz="2400" lang="en-US" u="none" smtClean="0">
                <a:solidFill>
                  <a:srgbClr val="000000"/>
                </a:solidFill>
              </a:rPr>
              <a:t>asunm1011010unm1011010312217</a:t>
            </a:r>
            <a:r>
              <a:rPr b="1" sz="2400" lang="en-US" u="none" smtClean="0">
                <a:solidFill>
                  <a:srgbClr val="000000"/>
                </a:solidFill>
              </a:rPr>
              <a:t>8</a:t>
            </a:r>
            <a:r>
              <a:rPr b="1" sz="2400" lang="en-US" u="none" smtClean="0">
                <a:solidFill>
                  <a:srgbClr val="000000"/>
                </a:solidFill>
              </a:rPr>
              <a:t>0</a:t>
            </a:r>
            <a:r>
              <a:rPr b="1" sz="2400" lang="en-US" u="none" smtClean="0">
                <a:solidFill>
                  <a:srgbClr val="000000"/>
                </a:solidFill>
              </a:rPr>
              <a:t>9</a:t>
            </a:r>
            <a:endParaRPr b="1" dirty="0" sz="2400" lang="en-US" u="none">
              <a:solidFill>
                <a:srgbClr val="000000"/>
              </a:solidFill>
            </a:endParaRPr>
          </a:p>
          <a:p>
            <a:r>
              <a:rPr b="1" dirty="0" sz="2400" lang="en-US" u="none">
                <a:solidFill>
                  <a:srgbClr val="000000"/>
                </a:solidFill>
              </a:rPr>
              <a:t>DEPARTMENT: COMMERCE</a:t>
            </a:r>
            <a:endParaRPr b="1" dirty="0" sz="2400" lang="en-US" u="none">
              <a:solidFill>
                <a:srgbClr val="000000"/>
              </a:solidFill>
            </a:endParaRPr>
          </a:p>
          <a:p>
            <a:r>
              <a:rPr b="1" dirty="0" sz="2400" lang="en-US" u="none">
                <a:solidFill>
                  <a:srgbClr val="000000"/>
                </a:solidFill>
              </a:rPr>
              <a:t>COLLEGE: GOVERNMENT ARTS AND SCIENCE COLLEGE, TIRUVOTTIYUR </a:t>
            </a:r>
            <a:endParaRPr b="1" dirty="0" sz="2400" lang="en-US" u="none">
              <a:solidFill>
                <a:srgbClr val="000000"/>
              </a:solidFill>
            </a:endParaRPr>
          </a:p>
          <a:p>
            <a:r>
              <a:rPr b="1" dirty="0" sz="2400" lang="en-US" u="none">
                <a:solidFill>
                  <a:srgbClr val="000000"/>
                </a:solidFill>
              </a:rPr>
              <a:t>           </a:t>
            </a:r>
            <a:endParaRPr b="1" dirty="0" sz="2400" lang="en-IN" u="none">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9"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u="sng">
                <a:effectLst>
                  <a:outerShdw algn="br" blurRad="38100" dir="2700000" dist="38100" rotWithShape="0">
                    <a:srgbClr val="000000"/>
                  </a:outerShdw>
                </a:effectLst>
              </a:rPr>
              <a:t>THE</a:t>
            </a:r>
            <a:r>
              <a:rPr dirty="0" sz="4250" spc="20" u="sng">
                <a:effectLst>
                  <a:outerShdw algn="br" blurRad="38100" dir="2700000" dist="38100" rotWithShape="0">
                    <a:srgbClr val="000000"/>
                  </a:outerShdw>
                </a:effectLst>
              </a:rPr>
              <a:t> </a:t>
            </a:r>
            <a:r>
              <a:rPr dirty="0" sz="4250" lang="en-US" spc="20" u="sng">
                <a:effectLst>
                  <a:outerShdw algn="br" blurRad="38100" dir="2700000" dist="38100" rotWithShape="0">
                    <a:srgbClr val="000000"/>
                  </a:outerShdw>
                </a:effectLst>
              </a:rPr>
              <a:t>"</a:t>
            </a:r>
            <a:r>
              <a:rPr dirty="0" sz="4250" spc="10" u="sng">
                <a:effectLst>
                  <a:outerShdw algn="br" blurRad="38100" dir="2700000" dist="38100" rotWithShape="0">
                    <a:srgbClr val="000000"/>
                  </a:outerShdw>
                </a:effectLst>
              </a:rPr>
              <a:t>WOW</a:t>
            </a:r>
            <a:r>
              <a:rPr dirty="0" sz="4250" lang="en-US" spc="10" u="sng">
                <a:effectLst>
                  <a:outerShdw algn="br" blurRad="38100" dir="2700000" dist="38100" rotWithShape="0">
                    <a:srgbClr val="000000"/>
                  </a:outerShdw>
                </a:effectLst>
              </a:rPr>
              <a:t>"</a:t>
            </a:r>
            <a:r>
              <a:rPr dirty="0" sz="4250" spc="85" u="sng">
                <a:effectLst>
                  <a:outerShdw algn="br" blurRad="38100" dir="2700000" dist="38100" rotWithShape="0">
                    <a:srgbClr val="000000"/>
                  </a:outerShdw>
                </a:effectLst>
              </a:rPr>
              <a:t> </a:t>
            </a:r>
            <a:r>
              <a:rPr dirty="0" sz="4250" spc="10" u="sng">
                <a:effectLst>
                  <a:outerShdw algn="br" blurRad="38100" dir="2700000" dist="38100" rotWithShape="0">
                    <a:srgbClr val="000000"/>
                  </a:outerShdw>
                </a:effectLst>
              </a:rPr>
              <a:t>IN</a:t>
            </a:r>
            <a:r>
              <a:rPr dirty="0" sz="4250" spc="-5" u="sng">
                <a:effectLst>
                  <a:outerShdw algn="br" blurRad="38100" dir="2700000" dist="38100" rotWithShape="0">
                    <a:srgbClr val="000000"/>
                  </a:outerShdw>
                </a:effectLst>
              </a:rPr>
              <a:t> </a:t>
            </a:r>
            <a:r>
              <a:rPr dirty="0" sz="4250" spc="15" u="sng">
                <a:effectLst>
                  <a:outerShdw algn="br" blurRad="38100" dir="2700000" dist="38100" rotWithShape="0">
                    <a:srgbClr val="000000"/>
                  </a:outerShdw>
                </a:effectLst>
              </a:rPr>
              <a:t>OUR</a:t>
            </a:r>
            <a:r>
              <a:rPr dirty="0" sz="4250" spc="-10" u="sng">
                <a:effectLst>
                  <a:outerShdw algn="br" blurRad="38100" dir="2700000" dist="38100" rotWithShape="0">
                    <a:srgbClr val="000000"/>
                  </a:outerShdw>
                </a:effectLst>
              </a:rPr>
              <a:t> </a:t>
            </a:r>
            <a:r>
              <a:rPr dirty="0" sz="4250" spc="20" u="sng">
                <a:effectLst>
                  <a:outerShdw algn="br" blurRad="38100" dir="2700000" dist="38100" rotWithShape="0">
                    <a:srgbClr val="000000"/>
                  </a:outerShdw>
                </a:effectLst>
              </a:rPr>
              <a:t>SOLUTION</a:t>
            </a:r>
            <a:endParaRPr dirty="0" sz="4250" u="sng">
              <a:effectLst>
                <a:outerShdw algn="br" blurRad="38100" dir="2700000" dist="38100" rotWithShape="0">
                  <a:srgbClr val="000000"/>
                </a:outerShdw>
              </a:effectLst>
            </a:endParaRPr>
          </a:p>
        </p:txBody>
      </p:sp>
      <p:sp>
        <p:nvSpPr>
          <p:cNvPr id="104869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91"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92" name="TextBox 9"/>
          <p:cNvSpPr txBox="1"/>
          <p:nvPr/>
        </p:nvSpPr>
        <p:spPr>
          <a:xfrm>
            <a:off x="1143000" y="2217372"/>
            <a:ext cx="7848600" cy="929640"/>
          </a:xfrm>
          <a:prstGeom prst="rect"/>
          <a:noFill/>
        </p:spPr>
        <p:txBody>
          <a:bodyPr rtlCol="0" wrap="square">
            <a:spAutoFit/>
          </a:bodyPr>
          <a:p>
            <a:pPr indent="-342900" marL="342900">
              <a:buFont typeface="Wingdings" panose="05000000000000000000" pitchFamily="2" charset="2"/>
              <a:buChar char="v"/>
            </a:pPr>
            <a:r>
              <a:rPr dirty="0" sz="2400" lang="en-US"/>
              <a:t>PERFOEMANCE LEVEL =</a:t>
            </a:r>
            <a:r>
              <a:rPr dirty="0" sz="2800" lang="en-US">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1048695" name="object 8"/>
          <p:cNvSpPr txBox="1"/>
          <p:nvPr/>
        </p:nvSpPr>
        <p:spPr>
          <a:xfrm>
            <a:off x="739775" y="291147"/>
            <a:ext cx="3883697" cy="737236"/>
          </a:xfrm>
          <a:prstGeom prst="rect"/>
        </p:spPr>
        <p:txBody>
          <a:bodyPr bIns="0" lIns="0" rIns="0" rtlCol="0" tIns="13335" vert="horz" wrap="square">
            <a:spAutoFit/>
          </a:bodyPr>
          <a:p>
            <a:pPr marL="12700">
              <a:lnSpc>
                <a:spcPct val="100000"/>
              </a:lnSpc>
              <a:spcBef>
                <a:spcPts val="105"/>
              </a:spcBef>
            </a:pPr>
            <a:r>
              <a:rPr b="1" dirty="0" sz="4800" spc="15" u="sng">
                <a:latin typeface="Trebuchet MS"/>
                <a:cs typeface="Trebuchet MS"/>
              </a:rPr>
              <a:t>M</a:t>
            </a:r>
            <a:r>
              <a:rPr b="1" dirty="0" sz="4800" u="sng">
                <a:latin typeface="Trebuchet MS"/>
                <a:cs typeface="Trebuchet MS"/>
              </a:rPr>
              <a:t>O</a:t>
            </a:r>
            <a:r>
              <a:rPr b="1" dirty="0" sz="4800" spc="-15" u="sng">
                <a:latin typeface="Trebuchet MS"/>
                <a:cs typeface="Trebuchet MS"/>
              </a:rPr>
              <a:t>D</a:t>
            </a:r>
            <a:r>
              <a:rPr b="1" dirty="0" sz="4800" spc="-35" u="sng">
                <a:latin typeface="Trebuchet MS"/>
                <a:cs typeface="Trebuchet MS"/>
              </a:rPr>
              <a:t>E</a:t>
            </a:r>
            <a:r>
              <a:rPr b="1" dirty="0" sz="4800" spc="-30" u="sng">
                <a:latin typeface="Trebuchet MS"/>
                <a:cs typeface="Trebuchet MS"/>
              </a:rPr>
              <a:t>LL</a:t>
            </a:r>
            <a:r>
              <a:rPr b="1" dirty="0" sz="4800" spc="-5" u="sng">
                <a:latin typeface="Trebuchet MS"/>
                <a:cs typeface="Trebuchet MS"/>
              </a:rPr>
              <a:t>I</a:t>
            </a:r>
            <a:r>
              <a:rPr b="1" dirty="0" sz="4800" spc="30" u="sng">
                <a:latin typeface="Trebuchet MS"/>
                <a:cs typeface="Trebuchet MS"/>
              </a:rPr>
              <a:t>N</a:t>
            </a:r>
            <a:r>
              <a:rPr b="1" dirty="0" sz="4800" spc="5" u="sng">
                <a:latin typeface="Trebuchet MS"/>
                <a:cs typeface="Trebuchet MS"/>
              </a:rPr>
              <a:t>G</a:t>
            </a:r>
            <a:endParaRPr dirty="0" sz="4800" u="sng">
              <a:latin typeface="Trebuchet MS"/>
              <a:cs typeface="Trebuchet MS"/>
            </a:endParaRPr>
          </a:p>
        </p:txBody>
      </p:sp>
      <p:sp>
        <p:nvSpPr>
          <p:cNvPr id="104869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7" name="TextBox 1"/>
          <p:cNvSpPr txBox="1"/>
          <p:nvPr/>
        </p:nvSpPr>
        <p:spPr>
          <a:xfrm>
            <a:off x="739775" y="1524894"/>
            <a:ext cx="7955470" cy="5577840"/>
          </a:xfrm>
          <a:prstGeom prst="rect"/>
          <a:noFill/>
        </p:spPr>
        <p:txBody>
          <a:bodyPr rtlCol="0" wrap="square">
            <a:spAutoFit/>
          </a:bodyPr>
          <a:p>
            <a:r>
              <a:rPr b="1" dirty="0" sz="2000" lang="en-US" u="sng">
                <a:solidFill>
                  <a:srgbClr val="000000"/>
                </a:solidFill>
              </a:rPr>
              <a:t>DATA COLLECTION:</a:t>
            </a:r>
            <a:endParaRPr b="1" dirty="0" sz="2000" lang="en-US" u="sng">
              <a:solidFill>
                <a:srgbClr val="000000"/>
              </a:solidFill>
            </a:endParaRPr>
          </a:p>
          <a:p>
            <a:endParaRPr b="1" dirty="0" sz="2000" lang="en-US" u="sng">
              <a:solidFill>
                <a:srgbClr val="000000"/>
              </a:solidFill>
            </a:endParaRPr>
          </a:p>
          <a:p>
            <a:pPr indent="-342900" marL="342900">
              <a:buAutoNum type="arabicParenR"/>
            </a:pPr>
            <a:r>
              <a:rPr b="1" dirty="0" sz="2000" lang="en-US">
                <a:solidFill>
                  <a:srgbClr val="000000"/>
                </a:solidFill>
              </a:rPr>
              <a:t>OPEN THE PAGE OF KAGGLE WEB</a:t>
            </a:r>
            <a:endParaRPr b="1" dirty="0" sz="2000" lang="en-US">
              <a:solidFill>
                <a:srgbClr val="000000"/>
              </a:solidFill>
            </a:endParaRPr>
          </a:p>
          <a:p>
            <a:pPr indent="-342900" marL="342900">
              <a:buAutoNum type="arabicParenR"/>
            </a:pPr>
            <a:r>
              <a:rPr b="1" dirty="0" sz="2000" lang="en-US">
                <a:solidFill>
                  <a:srgbClr val="000000"/>
                </a:solidFill>
              </a:rPr>
              <a:t>SEARCH “EMPLOYEE PERFORMANCE DATASET”</a:t>
            </a:r>
            <a:endParaRPr b="1" dirty="0" sz="2000" lang="en-US">
              <a:solidFill>
                <a:srgbClr val="000000"/>
              </a:solidFill>
            </a:endParaRPr>
          </a:p>
          <a:p>
            <a:pPr indent="-342900" marL="342900">
              <a:buAutoNum type="arabicParenR"/>
            </a:pPr>
            <a:r>
              <a:rPr b="1" dirty="0" sz="2000" lang="en-US">
                <a:solidFill>
                  <a:srgbClr val="000000"/>
                </a:solidFill>
              </a:rPr>
              <a:t>DOWNLOAD “EMPLOYEE DATA SET (ALL IN ONE)”.</a:t>
            </a:r>
            <a:endParaRPr b="1" dirty="0" sz="2000" lang="en-US">
              <a:solidFill>
                <a:srgbClr val="000000"/>
              </a:solidFill>
            </a:endParaRPr>
          </a:p>
          <a:p>
            <a:endParaRPr b="1" dirty="0" sz="2000" lang="en-US">
              <a:solidFill>
                <a:srgbClr val="000000"/>
              </a:solidFill>
            </a:endParaRPr>
          </a:p>
          <a:p>
            <a:r>
              <a:rPr b="1" dirty="0" sz="2000" lang="en-US" u="sng">
                <a:solidFill>
                  <a:srgbClr val="000000"/>
                </a:solidFill>
              </a:rPr>
              <a:t>FEATURE COLLECTION:</a:t>
            </a:r>
            <a:endParaRPr b="1" dirty="0" sz="2000" lang="en-US" u="sng">
              <a:solidFill>
                <a:srgbClr val="000000"/>
              </a:solidFill>
            </a:endParaRPr>
          </a:p>
          <a:p>
            <a:endParaRPr b="1" dirty="0" sz="2000" lang="en-US" u="sng">
              <a:solidFill>
                <a:srgbClr val="000000"/>
              </a:solidFill>
            </a:endParaRPr>
          </a:p>
          <a:p>
            <a:r>
              <a:rPr b="1" dirty="0" sz="2000" lang="en-US">
                <a:solidFill>
                  <a:srgbClr val="000000"/>
                </a:solidFill>
              </a:rPr>
              <a:t>EMPLOYEE ID, FIRST NAME, LAST NAME, BUSINESS UNIT, EMPLOYEE STATUS, EMPLOYEE TYPE, EMPLOYEE CLASSIFICATION TYPE, GENDER, PERFORMANCE SCORE, CURRENT EMPLOYEE RATING.</a:t>
            </a:r>
            <a:endParaRPr b="1" dirty="0" sz="2000" lang="en-US">
              <a:solidFill>
                <a:srgbClr val="000000"/>
              </a:solidFill>
            </a:endParaRPr>
          </a:p>
          <a:p>
            <a:endParaRPr b="1" dirty="0" sz="2000" lang="en-US">
              <a:solidFill>
                <a:srgbClr val="000000"/>
              </a:solidFill>
            </a:endParaRPr>
          </a:p>
          <a:p>
            <a:r>
              <a:rPr b="1" dirty="0" sz="2000" lang="en-US" u="sng">
                <a:solidFill>
                  <a:srgbClr val="000000"/>
                </a:solidFill>
              </a:rPr>
              <a:t>DATA CLEANING:</a:t>
            </a:r>
            <a:endParaRPr b="1" dirty="0" sz="2000" lang="en-US" u="sng">
              <a:solidFill>
                <a:srgbClr val="000000"/>
              </a:solidFill>
            </a:endParaRPr>
          </a:p>
          <a:p>
            <a:endParaRPr b="1" dirty="0" sz="2000" lang="en-US" u="sng">
              <a:solidFill>
                <a:srgbClr val="000000"/>
              </a:solidFill>
            </a:endParaRPr>
          </a:p>
          <a:p>
            <a:pPr indent="-342900" marL="342900">
              <a:buAutoNum type="arabicParenR"/>
            </a:pPr>
            <a:r>
              <a:rPr b="1" dirty="0" sz="2000" lang="en-US">
                <a:solidFill>
                  <a:srgbClr val="000000"/>
                </a:solidFill>
              </a:rPr>
              <a:t>CONTITIONAL FORMATTING</a:t>
            </a:r>
            <a:endParaRPr b="1" dirty="0" sz="2000" lang="en-US">
              <a:solidFill>
                <a:srgbClr val="000000"/>
              </a:solidFill>
            </a:endParaRPr>
          </a:p>
          <a:p>
            <a:pPr indent="-342900" marL="342900">
              <a:buAutoNum type="arabicParenR"/>
            </a:pPr>
            <a:r>
              <a:rPr b="1" dirty="0" sz="2000" lang="en-US">
                <a:solidFill>
                  <a:srgbClr val="000000"/>
                </a:solidFill>
              </a:rPr>
              <a:t>FILTER</a:t>
            </a:r>
            <a:endParaRPr b="1" dirty="0" sz="2000" lang="en-US">
              <a:solidFill>
                <a:srgbClr val="000000"/>
              </a:solidFill>
            </a:endParaRPr>
          </a:p>
          <a:p>
            <a:endParaRPr b="1" dirty="0" sz="20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1048700" name="object 8"/>
          <p:cNvSpPr txBox="1"/>
          <p:nvPr/>
        </p:nvSpPr>
        <p:spPr>
          <a:xfrm>
            <a:off x="739775" y="291147"/>
            <a:ext cx="4048585" cy="737236"/>
          </a:xfrm>
          <a:prstGeom prst="rect"/>
        </p:spPr>
        <p:txBody>
          <a:bodyPr bIns="0" lIns="0" rIns="0" rtlCol="0" tIns="13335" vert="horz" wrap="square">
            <a:spAutoFit/>
          </a:bodyPr>
          <a:p>
            <a:pPr marL="12700">
              <a:lnSpc>
                <a:spcPct val="100000"/>
              </a:lnSpc>
              <a:spcBef>
                <a:spcPts val="105"/>
              </a:spcBef>
            </a:pPr>
            <a:r>
              <a:rPr b="1" dirty="0" sz="4800" spc="15" u="sng">
                <a:latin typeface="Trebuchet MS"/>
                <a:cs typeface="Trebuchet MS"/>
              </a:rPr>
              <a:t>M</a:t>
            </a:r>
            <a:r>
              <a:rPr b="1" dirty="0" sz="4800" u="sng">
                <a:latin typeface="Trebuchet MS"/>
                <a:cs typeface="Trebuchet MS"/>
              </a:rPr>
              <a:t>O</a:t>
            </a:r>
            <a:r>
              <a:rPr b="1" dirty="0" sz="4800" spc="-15" u="sng">
                <a:latin typeface="Trebuchet MS"/>
                <a:cs typeface="Trebuchet MS"/>
              </a:rPr>
              <a:t>D</a:t>
            </a:r>
            <a:r>
              <a:rPr b="1" dirty="0" sz="4800" spc="-35" u="sng">
                <a:latin typeface="Trebuchet MS"/>
                <a:cs typeface="Trebuchet MS"/>
              </a:rPr>
              <a:t>E</a:t>
            </a:r>
            <a:r>
              <a:rPr b="1" dirty="0" sz="4800" spc="-30" u="sng">
                <a:latin typeface="Trebuchet MS"/>
                <a:cs typeface="Trebuchet MS"/>
              </a:rPr>
              <a:t>LL</a:t>
            </a:r>
            <a:r>
              <a:rPr b="1" dirty="0" sz="4800" spc="-5" u="sng">
                <a:latin typeface="Trebuchet MS"/>
                <a:cs typeface="Trebuchet MS"/>
              </a:rPr>
              <a:t>I</a:t>
            </a:r>
            <a:r>
              <a:rPr b="1" dirty="0" sz="4800" spc="30" u="sng">
                <a:latin typeface="Trebuchet MS"/>
                <a:cs typeface="Trebuchet MS"/>
              </a:rPr>
              <a:t>N</a:t>
            </a:r>
            <a:r>
              <a:rPr b="1" dirty="0" sz="4800" spc="5" u="sng">
                <a:latin typeface="Trebuchet MS"/>
                <a:cs typeface="Trebuchet MS"/>
              </a:rPr>
              <a:t>G</a:t>
            </a:r>
            <a:endParaRPr dirty="0" sz="4800" u="sng">
              <a:latin typeface="Trebuchet MS"/>
              <a:cs typeface="Trebuchet MS"/>
            </a:endParaRPr>
          </a:p>
        </p:txBody>
      </p:sp>
      <p:sp>
        <p:nvSpPr>
          <p:cNvPr id="104870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2" name="TextBox 3"/>
          <p:cNvSpPr txBox="1"/>
          <p:nvPr/>
        </p:nvSpPr>
        <p:spPr>
          <a:xfrm>
            <a:off x="739775" y="1676400"/>
            <a:ext cx="7947024" cy="2834640"/>
          </a:xfrm>
          <a:prstGeom prst="rect"/>
          <a:solidFill>
            <a:srgbClr val="FFE100"/>
          </a:solidFill>
        </p:spPr>
        <p:txBody>
          <a:bodyPr rtlCol="0" wrap="square">
            <a:spAutoFit/>
          </a:bodyPr>
          <a:p>
            <a:r>
              <a:rPr b="1" dirty="0" sz="2000" i="0" lang="en-US" u="sng">
                <a:solidFill>
                  <a:srgbClr val="000000"/>
                </a:solidFill>
              </a:rPr>
              <a:t>PERFORMANCE LEVEL:</a:t>
            </a:r>
            <a:endParaRPr b="1" dirty="0" sz="2000" i="0" lang="en-US" u="sng">
              <a:solidFill>
                <a:srgbClr val="000000"/>
              </a:solidFill>
            </a:endParaRPr>
          </a:p>
          <a:p>
            <a:endParaRPr b="1" dirty="0" sz="2000" i="0" lang="en-US">
              <a:solidFill>
                <a:srgbClr val="000000"/>
              </a:solidFill>
            </a:endParaRPr>
          </a:p>
          <a:p>
            <a:r>
              <a:rPr b="1" dirty="0" sz="2000" i="0" lang="en-US">
                <a:solidFill>
                  <a:srgbClr val="000000"/>
                </a:solidFill>
              </a:rPr>
              <a:t>1) GRADING THE EMPLOYEE RATING USING EXCEL FORMULA</a:t>
            </a:r>
            <a:endParaRPr b="1" dirty="0" sz="2000" i="0" lang="en-US">
              <a:solidFill>
                <a:srgbClr val="000000"/>
              </a:solidFill>
            </a:endParaRPr>
          </a:p>
          <a:p>
            <a:pPr fontAlgn="base"/>
            <a:endParaRPr b="1" dirty="0" sz="2000" i="0" lang="en-US">
              <a:solidFill>
                <a:srgbClr val="000000"/>
              </a:solidFill>
            </a:endParaRPr>
          </a:p>
          <a:p>
            <a:r>
              <a:rPr b="1" dirty="0" sz="2000" i="0" lang="en-US" u="sng">
                <a:solidFill>
                  <a:srgbClr val="000000"/>
                </a:solidFill>
              </a:rPr>
              <a:t>SUMMARY</a:t>
            </a:r>
            <a:r>
              <a:rPr b="1" dirty="0" sz="2000" i="0" lang="en-US">
                <a:solidFill>
                  <a:srgbClr val="000000"/>
                </a:solidFill>
              </a:rPr>
              <a:t>:</a:t>
            </a:r>
            <a:endParaRPr b="1" dirty="0" sz="2000" i="0" lang="en-US">
              <a:solidFill>
                <a:srgbClr val="000000"/>
              </a:solidFill>
            </a:endParaRPr>
          </a:p>
          <a:p>
            <a:r>
              <a:rPr b="1" dirty="0" sz="2000" i="0" lang="en-US">
                <a:solidFill>
                  <a:srgbClr val="000000"/>
                </a:solidFill>
              </a:rPr>
              <a:t>1)  CREATING A PIVOT TABLE</a:t>
            </a:r>
            <a:endParaRPr b="1" dirty="0" sz="2000" i="0" lang="en-US">
              <a:solidFill>
                <a:srgbClr val="000000"/>
              </a:solidFill>
            </a:endParaRPr>
          </a:p>
          <a:p>
            <a:r>
              <a:rPr b="1" dirty="0" sz="2000" i="0" lang="en-US">
                <a:solidFill>
                  <a:srgbClr val="000000"/>
                </a:solidFill>
              </a:rPr>
              <a:t>2)  FILTER T</a:t>
            </a:r>
            <a:r>
              <a:rPr b="1" dirty="0" sz="2000" i="0" lang="en-US">
                <a:solidFill>
                  <a:srgbClr val="000000"/>
                </a:solidFill>
                <a:latin typeface="Arial" panose="020B0604020202020204" pitchFamily="34" charset="0"/>
              </a:rPr>
              <a:t>HE DATA</a:t>
            </a:r>
            <a:endParaRPr b="1" dirty="0" sz="2000" i="0" lang="en-US">
              <a:solidFill>
                <a:srgbClr val="000000"/>
              </a:solidFill>
            </a:endParaRPr>
          </a:p>
          <a:p>
            <a:r>
              <a:rPr b="1" dirty="0" sz="2000" i="0" lang="en-US">
                <a:solidFill>
                  <a:srgbClr val="000000"/>
                </a:solidFill>
              </a:rPr>
              <a:t>3)  USING THE SLICER</a:t>
            </a:r>
            <a:endParaRPr b="1" dirty="0" sz="2000" i="0" lang="en-US">
              <a:solidFill>
                <a:srgbClr val="000000"/>
              </a:solidFill>
            </a:endParaRPr>
          </a:p>
          <a:p>
            <a:r>
              <a:rPr b="1" dirty="0" sz="2000" i="0" lang="en-US">
                <a:solidFill>
                  <a:srgbClr val="000000"/>
                </a:solidFill>
              </a:rPr>
              <a:t>4)  INSERT RECOMMENDED C</a:t>
            </a:r>
            <a:r>
              <a:rPr b="1" dirty="0" sz="2000" i="0" lang="en-US">
                <a:solidFill>
                  <a:srgbClr val="000000"/>
                </a:solidFill>
                <a:latin typeface="Arial" panose="020B0604020202020204" pitchFamily="34" charset="0"/>
              </a:rPr>
              <a:t>HART</a:t>
            </a:r>
            <a:endParaRPr b="1" dirty="0" sz="2000" i="0" lang="en-US">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70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0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706" name="object 7"/>
          <p:cNvSpPr txBox="1">
            <a:spLocks noGrp="1"/>
          </p:cNvSpPr>
          <p:nvPr>
            <p:ph type="title"/>
          </p:nvPr>
        </p:nvSpPr>
        <p:spPr>
          <a:xfrm>
            <a:off x="755332" y="385444"/>
            <a:ext cx="2752719"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70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graphicFrame>
        <p:nvGraphicFramePr>
          <p:cNvPr id="4194304" name="Chart 7"/>
          <p:cNvGraphicFramePr>
            <a:graphicFrameLocks/>
          </p:cNvGraphicFramePr>
          <p:nvPr/>
        </p:nvGraphicFramePr>
        <p:xfrm>
          <a:off x="755332" y="1122679"/>
          <a:ext cx="9180384" cy="5396594"/>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708" name="Title 1"/>
          <p:cNvSpPr>
            <a:spLocks noGrp="1"/>
          </p:cNvSpPr>
          <p:nvPr>
            <p:ph type="title"/>
          </p:nvPr>
        </p:nvSpPr>
        <p:spPr>
          <a:xfrm>
            <a:off x="685800" y="332919"/>
            <a:ext cx="10681335" cy="723901"/>
          </a:xfrm>
        </p:spPr>
        <p:txBody>
          <a:bodyPr/>
          <a:p>
            <a:r>
              <a:rPr dirty="0" lang="en-US" u="sng">
                <a:latin typeface="Times New Roman" panose="02020603050405020304" pitchFamily="18" charset="0"/>
                <a:cs typeface="Times New Roman" panose="02020603050405020304" pitchFamily="18" charset="0"/>
              </a:rPr>
              <a:t>conclusion</a:t>
            </a:r>
            <a:endParaRPr dirty="0" lang="en-IN" u="sng">
              <a:latin typeface="Times New Roman" panose="02020603050405020304" pitchFamily="18" charset="0"/>
              <a:cs typeface="Times New Roman" panose="02020603050405020304" pitchFamily="18" charset="0"/>
            </a:endParaRPr>
          </a:p>
        </p:txBody>
      </p:sp>
      <p:sp>
        <p:nvSpPr>
          <p:cNvPr id="1048709" name="Rectangle 4"/>
          <p:cNvSpPr>
            <a:spLocks noChangeArrowheads="1"/>
          </p:cNvSpPr>
          <p:nvPr/>
        </p:nvSpPr>
        <p:spPr bwMode="auto">
          <a:xfrm>
            <a:off x="457200" y="1671369"/>
            <a:ext cx="9296400" cy="4358641"/>
          </a:xfrm>
          <a:prstGeom prst="rect"/>
          <a:solidFill>
            <a:srgbClr val="FFCC99"/>
          </a:solidFill>
          <a:ln>
            <a:solidFill>
              <a:srgbClr val="02A5E3"/>
            </a:solidFill>
            <a:prstDash val="solid"/>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1" cap="none" dirty="0" sz="2400" i="0" kumimoji="0" lang="en-US" normalizeH="0" strike="noStrike" u="none">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endParaRPr baseline="0" b="1" cap="none" dirty="0" sz="24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baseline="0" b="1" cap="none" dirty="0" sz="24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9"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2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0"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1"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33" name="object 17"/>
          <p:cNvSpPr txBox="1">
            <a:spLocks noGrp="1"/>
          </p:cNvSpPr>
          <p:nvPr>
            <p:ph type="title"/>
          </p:nvPr>
        </p:nvSpPr>
        <p:spPr>
          <a:xfrm>
            <a:off x="739775" y="829627"/>
            <a:ext cx="3909695" cy="613410"/>
          </a:xfrm>
          <a:prstGeom prst="rect"/>
        </p:spPr>
        <p:txBody>
          <a:bodyPr bIns="0" lIns="0" rIns="0" rtlCol="0" tIns="16510" vert="horz" wrap="square">
            <a:spAutoFit/>
          </a:bodyPr>
          <a:p>
            <a:pPr marL="12700">
              <a:lnSpc>
                <a:spcPct val="100000"/>
              </a:lnSpc>
              <a:spcBef>
                <a:spcPts val="130"/>
              </a:spcBef>
            </a:pPr>
            <a:r>
              <a:rPr b="1" dirty="0" sz="4000" spc="5" u="sng">
                <a:effectLst>
                  <a:outerShdw algn="br" blurRad="38100" dir="2700000" dist="38100" rotWithShape="0">
                    <a:srgbClr val="000000"/>
                  </a:outerShdw>
                </a:effectLst>
              </a:rPr>
              <a:t>PROJECT</a:t>
            </a:r>
            <a:r>
              <a:rPr b="1" dirty="0" sz="4000" spc="-85" u="sng">
                <a:effectLst>
                  <a:outerShdw algn="br" blurRad="38100" dir="2700000" dist="38100" rotWithShape="0">
                    <a:srgbClr val="000000"/>
                  </a:outerShdw>
                </a:effectLst>
              </a:rPr>
              <a:t> </a:t>
            </a:r>
            <a:r>
              <a:rPr b="1" dirty="0" sz="4000" spc="25" u="sng">
                <a:effectLst>
                  <a:outerShdw algn="br" blurRad="38100" dir="2700000" dist="38100" rotWithShape="0">
                    <a:srgbClr val="000000"/>
                  </a:outerShdw>
                </a:effectLst>
              </a:rPr>
              <a:t>TITLE</a:t>
            </a:r>
            <a:endParaRPr b="1" sz="4250" u="sng">
              <a:effectLst>
                <a:outerShdw algn="br" blurRad="38100" dir="2700000" dist="38100" rotWithShape="0">
                  <a:srgbClr val="000000"/>
                </a:outerShdw>
              </a:effectLst>
            </a:endParaRPr>
          </a:p>
        </p:txBody>
      </p:sp>
      <p:grpSp>
        <p:nvGrpSpPr>
          <p:cNvPr id="30" name="object 18"/>
          <p:cNvGrpSpPr/>
          <p:nvPr/>
        </p:nvGrpSpPr>
        <p:grpSpPr>
          <a:xfrm>
            <a:off x="466725" y="6410325"/>
            <a:ext cx="3705225" cy="295275"/>
            <a:chOff x="466725" y="6410325"/>
            <a:chExt cx="3705225" cy="295275"/>
          </a:xfrm>
        </p:grpSpPr>
        <p:pic>
          <p:nvPicPr>
            <p:cNvPr id="2097157"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8"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3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35" name="TextBox 22"/>
          <p:cNvSpPr txBox="1"/>
          <p:nvPr/>
        </p:nvSpPr>
        <p:spPr>
          <a:xfrm>
            <a:off x="1395347" y="2984816"/>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9" name=""/>
        <p:cNvGrpSpPr/>
        <p:nvPr/>
      </p:nvGrpSpPr>
      <p:grpSpPr>
        <a:xfrm>
          <a:off x="0" y="0"/>
          <a:ext cx="0" cy="0"/>
          <a:chOff x="0" y="0"/>
          <a:chExt cx="0" cy="0"/>
        </a:xfrm>
      </p:grpSpPr>
      <p:sp>
        <p:nvSpPr>
          <p:cNvPr id="1048595"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0" name="object 3"/>
          <p:cNvGrpSpPr/>
          <p:nvPr/>
        </p:nvGrpSpPr>
        <p:grpSpPr>
          <a:xfrm>
            <a:off x="7443849" y="0"/>
            <a:ext cx="4752975" cy="6863080"/>
            <a:chOff x="7443849" y="0"/>
            <a:chExt cx="4752975" cy="6863080"/>
          </a:xfrm>
        </p:grpSpPr>
        <p:sp>
          <p:nvSpPr>
            <p:cNvPr id="104859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9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9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9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0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0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0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0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0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0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06"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07"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08"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2"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1" name="object 18"/>
          <p:cNvGrpSpPr/>
          <p:nvPr/>
        </p:nvGrpSpPr>
        <p:grpSpPr>
          <a:xfrm>
            <a:off x="47625" y="3819523"/>
            <a:ext cx="4124325" cy="3009900"/>
            <a:chOff x="47625" y="3819523"/>
            <a:chExt cx="4124325" cy="3009900"/>
          </a:xfrm>
        </p:grpSpPr>
        <p:pic>
          <p:nvPicPr>
            <p:cNvPr id="2097153"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4"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09" name="object 21"/>
          <p:cNvSpPr txBox="1">
            <a:spLocks noGrp="1"/>
          </p:cNvSpPr>
          <p:nvPr>
            <p:ph type="title"/>
          </p:nvPr>
        </p:nvSpPr>
        <p:spPr>
          <a:xfrm>
            <a:off x="921615" y="445388"/>
            <a:ext cx="2989234" cy="737236"/>
          </a:xfrm>
          <a:prstGeom prst="rect"/>
        </p:spPr>
        <p:txBody>
          <a:bodyPr bIns="0" lIns="0" rIns="0" rtlCol="0" tIns="13335" vert="horz" wrap="square">
            <a:spAutoFit/>
          </a:bodyPr>
          <a:p>
            <a:pPr marL="12700">
              <a:lnSpc>
                <a:spcPct val="100000"/>
              </a:lnSpc>
              <a:spcBef>
                <a:spcPts val="105"/>
              </a:spcBef>
            </a:pPr>
            <a:r>
              <a:rPr dirty="0" spc="25" u="sng">
                <a:effectLst>
                  <a:outerShdw algn="br" blurRad="38100" dir="2700000" dist="38100" rotWithShape="0">
                    <a:srgbClr val="000000"/>
                  </a:outerShdw>
                </a:effectLst>
              </a:rPr>
              <a:t>A</a:t>
            </a:r>
            <a:r>
              <a:rPr dirty="0" spc="-5" u="sng">
                <a:effectLst>
                  <a:outerShdw algn="br" blurRad="38100" dir="2700000" dist="38100" rotWithShape="0">
                    <a:srgbClr val="000000"/>
                  </a:outerShdw>
                </a:effectLst>
              </a:rPr>
              <a:t>G</a:t>
            </a:r>
            <a:r>
              <a:rPr dirty="0" spc="-35" u="sng">
                <a:effectLst>
                  <a:outerShdw algn="br" blurRad="38100" dir="2700000" dist="38100" rotWithShape="0">
                    <a:srgbClr val="000000"/>
                  </a:outerShdw>
                </a:effectLst>
              </a:rPr>
              <a:t>E</a:t>
            </a:r>
            <a:r>
              <a:rPr dirty="0" spc="15" u="sng">
                <a:effectLst>
                  <a:outerShdw algn="br" blurRad="38100" dir="2700000" dist="38100" rotWithShape="0">
                    <a:srgbClr val="000000"/>
                  </a:outerShdw>
                </a:effectLst>
              </a:rPr>
              <a:t>N</a:t>
            </a:r>
            <a:r>
              <a:rPr dirty="0" u="sng">
                <a:effectLst>
                  <a:outerShdw algn="br" blurRad="38100" dir="2700000" dist="38100" rotWithShape="0">
                    <a:srgbClr val="000000"/>
                  </a:outerShdw>
                </a:effectLst>
              </a:rPr>
              <a:t>DA</a:t>
            </a:r>
            <a:endParaRPr dirty="0" u="sng">
              <a:effectLst>
                <a:outerShdw algn="br" blurRad="38100" dir="2700000" dist="38100" rotWithShape="0">
                  <a:srgbClr val="000000"/>
                </a:outerShdw>
              </a:effectLst>
            </a:endParaRPr>
          </a:p>
        </p:txBody>
      </p:sp>
      <p:sp>
        <p:nvSpPr>
          <p:cNvPr id="104861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11" name="TextBox 22"/>
          <p:cNvSpPr txBox="1"/>
          <p:nvPr/>
        </p:nvSpPr>
        <p:spPr>
          <a:xfrm>
            <a:off x="2510676" y="1302302"/>
            <a:ext cx="5029200" cy="4282440"/>
          </a:xfrm>
          <a:prstGeom prst="rect"/>
          <a:noFill/>
        </p:spPr>
        <p:txBody>
          <a:bodyPr rtlCol="0" wrap="square">
            <a:spAutoFit/>
          </a:bodyPr>
          <a:p>
            <a:pPr algn="l"/>
            <a:endParaRPr b="1" dirty="0" sz="2800" i="0" lang="en-US">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00000"/>
                </a:solidFill>
                <a:effectLst/>
                <a:latin typeface="Times New Roman" panose="02020603050405020304" pitchFamily="18" charset="0"/>
                <a:cs typeface="Times New Roman" panose="02020603050405020304" pitchFamily="18" charset="0"/>
              </a:rPr>
              <a:t>Problem Statement</a:t>
            </a:r>
            <a:endParaRPr b="1" dirty="0" sz="2800" i="0" lang="en-US">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00000"/>
                </a:solidFill>
                <a:effectLst/>
                <a:latin typeface="Times New Roman" panose="02020603050405020304" pitchFamily="18" charset="0"/>
                <a:cs typeface="Times New Roman" panose="02020603050405020304" pitchFamily="18" charset="0"/>
              </a:rPr>
              <a:t>Project Overview</a:t>
            </a:r>
            <a:endParaRPr b="1" dirty="0" sz="2800" i="0" lang="en-US">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00000"/>
                </a:solidFill>
                <a:effectLst/>
                <a:latin typeface="Times New Roman" panose="02020603050405020304" pitchFamily="18" charset="0"/>
                <a:cs typeface="Times New Roman" panose="02020603050405020304" pitchFamily="18" charset="0"/>
              </a:rPr>
              <a:t>End Users</a:t>
            </a:r>
            <a:endParaRPr b="1" dirty="0" sz="2800" i="0" lang="en-US">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00000"/>
                </a:solidFill>
                <a:effectLst/>
                <a:latin typeface="Times New Roman" panose="02020603050405020304" pitchFamily="18" charset="0"/>
                <a:cs typeface="Times New Roman" panose="02020603050405020304" pitchFamily="18" charset="0"/>
              </a:rPr>
              <a:t>Our Solution and Proposition</a:t>
            </a:r>
            <a:endParaRPr b="1" dirty="0" sz="2800" i="0" lang="en-US">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lang="en-US">
                <a:solidFill>
                  <a:srgbClr val="000000"/>
                </a:solidFill>
                <a:effectLst/>
                <a:latin typeface="Times New Roman" panose="02020603050405020304" pitchFamily="18" charset="0"/>
                <a:cs typeface="Times New Roman" panose="02020603050405020304" pitchFamily="18" charset="0"/>
              </a:rPr>
              <a:t>Dataset Description</a:t>
            </a:r>
            <a:endParaRPr b="1" dirty="0" sz="2800" i="0" lang="en-US">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00000"/>
                </a:solidFill>
                <a:effectLst/>
                <a:latin typeface="Times New Roman" panose="02020603050405020304" pitchFamily="18" charset="0"/>
                <a:cs typeface="Times New Roman" panose="02020603050405020304" pitchFamily="18" charset="0"/>
              </a:rPr>
              <a:t>Modelling Approach</a:t>
            </a:r>
            <a:endParaRPr b="1" dirty="0" sz="2800" i="0" lang="en-US">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00000"/>
                </a:solidFill>
                <a:effectLst/>
                <a:latin typeface="Times New Roman" panose="02020603050405020304" pitchFamily="18" charset="0"/>
                <a:cs typeface="Times New Roman" panose="02020603050405020304" pitchFamily="18" charset="0"/>
              </a:rPr>
              <a:t>Results and </a:t>
            </a:r>
            <a:r>
              <a:rPr b="1" dirty="0" sz="2800" lang="en-US">
                <a:solidFill>
                  <a:srgbClr val="000000"/>
                </a:solidFill>
                <a:effectLst/>
                <a:latin typeface="Times New Roman" panose="02020603050405020304" pitchFamily="18" charset="0"/>
                <a:cs typeface="Times New Roman" panose="02020603050405020304" pitchFamily="18" charset="0"/>
              </a:rPr>
              <a:t>Discussion</a:t>
            </a:r>
            <a:endParaRPr b="1" dirty="0" sz="2800" i="0" lang="en-US">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00000"/>
                </a:solidFill>
                <a:effectLst/>
                <a:latin typeface="Times New Roman" panose="02020603050405020304" pitchFamily="18" charset="0"/>
                <a:cs typeface="Times New Roman" panose="02020603050405020304" pitchFamily="18" charset="0"/>
              </a:rPr>
              <a:t>Conclusion</a:t>
            </a:r>
            <a:endParaRPr b="1" dirty="0" sz="2800" i="0" lang="en-US">
              <a:solidFill>
                <a:srgbClr val="000000"/>
              </a:solidFill>
              <a:effectLst/>
              <a:latin typeface="Times New Roman" panose="02020603050405020304" pitchFamily="18" charset="0"/>
              <a:cs typeface="Times New Roman" panose="02020603050405020304" pitchFamily="18" charset="0"/>
            </a:endParaRPr>
          </a:p>
          <a:p>
            <a:endParaRPr b="1" dirty="0" sz="2800" lang="en-IN">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7991475" y="2933700"/>
            <a:ext cx="2762250" cy="3257550"/>
            <a:chOff x="7991475" y="2933700"/>
            <a:chExt cx="2762250" cy="3257550"/>
          </a:xfrm>
        </p:grpSpPr>
        <p:sp>
          <p:nvSpPr>
            <p:cNvPr id="104861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1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5" name="object 7"/>
          <p:cNvSpPr txBox="1">
            <a:spLocks noGrp="1"/>
          </p:cNvSpPr>
          <p:nvPr>
            <p:ph type="title"/>
          </p:nvPr>
        </p:nvSpPr>
        <p:spPr>
          <a:xfrm>
            <a:off x="834072" y="575055"/>
            <a:ext cx="6173758"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u="sng">
                <a:effectLst>
                  <a:outerShdw algn="br" blurRad="38100" dir="2700000" dist="38100" rotWithShape="0">
                    <a:srgbClr val="000000"/>
                  </a:outerShdw>
                </a:effectLst>
              </a:rPr>
              <a:t>P</a:t>
            </a:r>
            <a:r>
              <a:rPr dirty="0" sz="4250" spc="15" u="sng">
                <a:effectLst>
                  <a:outerShdw algn="br" blurRad="38100" dir="2700000" dist="38100" rotWithShape="0">
                    <a:srgbClr val="000000"/>
                  </a:outerShdw>
                </a:effectLst>
              </a:rPr>
              <a:t>ROB</a:t>
            </a:r>
            <a:r>
              <a:rPr dirty="0" sz="4250" spc="55" u="sng">
                <a:effectLst>
                  <a:outerShdw algn="br" blurRad="38100" dir="2700000" dist="38100" rotWithShape="0">
                    <a:srgbClr val="000000"/>
                  </a:outerShdw>
                </a:effectLst>
              </a:rPr>
              <a:t>L</a:t>
            </a:r>
            <a:r>
              <a:rPr dirty="0" sz="4250" spc="-20" u="sng">
                <a:effectLst>
                  <a:outerShdw algn="br" blurRad="38100" dir="2700000" dist="38100" rotWithShape="0">
                    <a:srgbClr val="000000"/>
                  </a:outerShdw>
                </a:effectLst>
              </a:rPr>
              <a:t>E</a:t>
            </a:r>
            <a:r>
              <a:rPr dirty="0" sz="4250" spc="20" u="sng">
                <a:effectLst>
                  <a:outerShdw algn="br" blurRad="38100" dir="2700000" dist="38100" rotWithShape="0">
                    <a:srgbClr val="000000"/>
                  </a:outerShdw>
                </a:effectLst>
              </a:rPr>
              <a:t>M</a:t>
            </a:r>
            <a:r>
              <a:rPr dirty="0" sz="4250" u="sng">
                <a:effectLst>
                  <a:outerShdw algn="br" blurRad="38100" dir="2700000" dist="38100" rotWithShape="0">
                    <a:srgbClr val="000000"/>
                  </a:outerShdw>
                </a:effectLst>
              </a:rPr>
              <a:t>	</a:t>
            </a:r>
            <a:r>
              <a:rPr dirty="0" sz="4250" spc="10" u="sng">
                <a:effectLst>
                  <a:outerShdw algn="br" blurRad="38100" dir="2700000" dist="38100" rotWithShape="0">
                    <a:srgbClr val="000000"/>
                  </a:outerShdw>
                </a:effectLst>
              </a:rPr>
              <a:t>S</a:t>
            </a:r>
            <a:r>
              <a:rPr dirty="0" sz="4250" spc="-370" u="sng">
                <a:effectLst>
                  <a:outerShdw algn="br" blurRad="38100" dir="2700000" dist="38100" rotWithShape="0">
                    <a:srgbClr val="000000"/>
                  </a:outerShdw>
                </a:effectLst>
              </a:rPr>
              <a:t>T</a:t>
            </a:r>
            <a:r>
              <a:rPr dirty="0" sz="4250" spc="-375" u="sng">
                <a:effectLst>
                  <a:outerShdw algn="br" blurRad="38100" dir="2700000" dist="38100" rotWithShape="0">
                    <a:srgbClr val="000000"/>
                  </a:outerShdw>
                </a:effectLst>
              </a:rPr>
              <a:t>A</a:t>
            </a:r>
            <a:r>
              <a:rPr dirty="0" sz="4250" spc="15" u="sng">
                <a:effectLst>
                  <a:outerShdw algn="br" blurRad="38100" dir="2700000" dist="38100" rotWithShape="0">
                    <a:srgbClr val="000000"/>
                  </a:outerShdw>
                </a:effectLst>
              </a:rPr>
              <a:t>T</a:t>
            </a:r>
            <a:r>
              <a:rPr dirty="0" sz="4250" spc="-10" u="sng">
                <a:effectLst>
                  <a:outerShdw algn="br" blurRad="38100" dir="2700000" dist="38100" rotWithShape="0">
                    <a:srgbClr val="000000"/>
                  </a:outerShdw>
                </a:effectLst>
              </a:rPr>
              <a:t>E</a:t>
            </a:r>
            <a:r>
              <a:rPr dirty="0" sz="4250" spc="-20" u="sng">
                <a:effectLst>
                  <a:outerShdw algn="br" blurRad="38100" dir="2700000" dist="38100" rotWithShape="0">
                    <a:srgbClr val="000000"/>
                  </a:outerShdw>
                </a:effectLst>
              </a:rPr>
              <a:t>ME</a:t>
            </a:r>
            <a:r>
              <a:rPr dirty="0" sz="4250" spc="10" u="sng">
                <a:effectLst>
                  <a:outerShdw algn="br" blurRad="38100" dir="2700000" dist="38100" rotWithShape="0">
                    <a:srgbClr val="000000"/>
                  </a:outerShdw>
                </a:effectLst>
              </a:rPr>
              <a:t>NT</a:t>
            </a:r>
            <a:endParaRPr sz="4250" u="sng">
              <a:effectLst>
                <a:outerShdw algn="br" blurRad="38100" dir="2700000" dist="38100" rotWithShape="0">
                  <a:srgbClr val="000000"/>
                </a:outerShdw>
              </a:effectLst>
            </a:endParaRPr>
          </a:p>
        </p:txBody>
      </p:sp>
      <p:pic>
        <p:nvPicPr>
          <p:cNvPr id="209715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17" name="Rectangle 2"/>
          <p:cNvSpPr>
            <a:spLocks noChangeArrowheads="1"/>
          </p:cNvSpPr>
          <p:nvPr/>
        </p:nvSpPr>
        <p:spPr bwMode="auto">
          <a:xfrm>
            <a:off x="533400" y="1851452"/>
            <a:ext cx="7248525" cy="3444239"/>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800" i="0" kumimoji="0" lang="en-US" normalizeH="0" strike="noStrike" u="none">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800" i="0" kumimoji="0" lang="en-US" normalizeH="0" strike="noStrike" u="none">
              <a:ln>
                <a:noFill/>
              </a:ln>
              <a:solidFill>
                <a:schemeClr val="tx1"/>
              </a:solidFill>
              <a:effectLst/>
            </a:endParaRPr>
          </a:p>
        </p:txBody>
      </p:sp>
      <p:sp>
        <p:nvSpPr>
          <p:cNvPr id="1048618" name=""/>
          <p:cNvSpPr/>
          <p:nvPr/>
        </p:nvSpPr>
        <p:spPr>
          <a:xfrm>
            <a:off x="7705725" y="575054"/>
            <a:ext cx="3048000" cy="1524000"/>
          </a:xfrm>
          <a:prstGeom prst="ellipseRibbon2"/>
          <a:solidFill>
            <a:srgbClr val="02A5E3"/>
          </a:solidFill>
          <a:ln w="25400">
            <a:solidFill>
              <a:srgbClr val="666666"/>
            </a:solidFill>
          </a:ln>
        </p:spPr>
        <p:txBody>
          <a:bodyPr anchor="ctr"/>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8658225" y="2647950"/>
            <a:ext cx="3533775" cy="3810000"/>
            <a:chOff x="8658225" y="2647950"/>
            <a:chExt cx="3533775" cy="3810000"/>
          </a:xfrm>
        </p:grpSpPr>
        <p:sp>
          <p:nvSpPr>
            <p:cNvPr id="104863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9"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38"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9"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u="sng">
                <a:effectLst>
                  <a:outerShdw algn="br" blurRad="38100" dir="2700000" dist="38100" rotWithShape="0">
                    <a:srgbClr val="000000"/>
                  </a:outerShdw>
                </a:effectLst>
              </a:rPr>
              <a:t>PROJECT	</a:t>
            </a:r>
            <a:r>
              <a:rPr dirty="0" sz="4250" spc="-20" u="sng">
                <a:effectLst>
                  <a:outerShdw algn="br" blurRad="38100" dir="2700000" dist="38100" rotWithShape="0">
                    <a:srgbClr val="000000"/>
                  </a:outerShdw>
                </a:effectLst>
              </a:rPr>
              <a:t>OVERVIEW</a:t>
            </a:r>
            <a:endParaRPr sz="4250" u="sng">
              <a:effectLst>
                <a:outerShdw algn="br" blurRad="38100" dir="2700000" dist="38100" rotWithShape="0">
                  <a:srgbClr val="000000"/>
                </a:outerShdw>
              </a:effectLst>
            </a:endParaRPr>
          </a:p>
        </p:txBody>
      </p:sp>
      <p:pic>
        <p:nvPicPr>
          <p:cNvPr id="2097160"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0"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41"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42" name="TextBox 8"/>
          <p:cNvSpPr txBox="1"/>
          <p:nvPr/>
        </p:nvSpPr>
        <p:spPr>
          <a:xfrm>
            <a:off x="457200" y="1930319"/>
            <a:ext cx="7542568" cy="4003040"/>
          </a:xfrm>
          <a:prstGeom prst="rect"/>
          <a:noFill/>
        </p:spPr>
        <p:txBody>
          <a:bodyPr rtlCol="0" wrap="square">
            <a:spAutoFit/>
          </a:bodyPr>
          <a:p>
            <a:r>
              <a:rPr dirty="0" sz="2400" lang="en-US"/>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dirty="0" lang="en-US"/>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b="0" dirty="0" sz="3200" spc="25" u="sng">
                <a:effectLst>
                  <a:outerShdw algn="br" blurRad="38100" dir="2700000" dist="38100" rotWithShape="0">
                    <a:srgbClr val="000000"/>
                  </a:outerShdw>
                </a:effectLst>
              </a:rPr>
              <a:t>W</a:t>
            </a:r>
            <a:r>
              <a:rPr b="0" dirty="0" sz="3200" spc="-20" u="sng">
                <a:effectLst>
                  <a:outerShdw algn="br" blurRad="38100" dir="2700000" dist="38100" rotWithShape="0">
                    <a:srgbClr val="000000"/>
                  </a:outerShdw>
                </a:effectLst>
              </a:rPr>
              <a:t>H</a:t>
            </a:r>
            <a:r>
              <a:rPr b="0" dirty="0" sz="3200" spc="20" u="sng">
                <a:effectLst>
                  <a:outerShdw algn="br" blurRad="38100" dir="2700000" dist="38100" rotWithShape="0">
                    <a:srgbClr val="000000"/>
                  </a:outerShdw>
                </a:effectLst>
              </a:rPr>
              <a:t>O</a:t>
            </a:r>
            <a:r>
              <a:rPr b="0" dirty="0" sz="3200" spc="-235" u="sng">
                <a:effectLst>
                  <a:outerShdw algn="br" blurRad="38100" dir="2700000" dist="38100" rotWithShape="0">
                    <a:srgbClr val="000000"/>
                  </a:outerShdw>
                </a:effectLst>
              </a:rPr>
              <a:t> </a:t>
            </a:r>
            <a:r>
              <a:rPr b="0" dirty="0" sz="3200" spc="-10" u="sng">
                <a:effectLst>
                  <a:outerShdw algn="br" blurRad="38100" dir="2700000" dist="38100" rotWithShape="0">
                    <a:srgbClr val="000000"/>
                  </a:outerShdw>
                </a:effectLst>
              </a:rPr>
              <a:t>AR</a:t>
            </a:r>
            <a:r>
              <a:rPr b="0" dirty="0" sz="3200" spc="15" u="sng">
                <a:effectLst>
                  <a:outerShdw algn="br" blurRad="38100" dir="2700000" dist="38100" rotWithShape="0">
                    <a:srgbClr val="000000"/>
                  </a:outerShdw>
                </a:effectLst>
              </a:rPr>
              <a:t>E</a:t>
            </a:r>
            <a:r>
              <a:rPr b="0" dirty="0" sz="3200" spc="-35" u="sng">
                <a:effectLst>
                  <a:outerShdw algn="br" blurRad="38100" dir="2700000" dist="38100" rotWithShape="0">
                    <a:srgbClr val="000000"/>
                  </a:outerShdw>
                </a:effectLst>
              </a:rPr>
              <a:t> </a:t>
            </a:r>
            <a:r>
              <a:rPr b="0" dirty="0" sz="3200" spc="-10" u="sng">
                <a:effectLst>
                  <a:outerShdw algn="br" blurRad="38100" dir="2700000" dist="38100" rotWithShape="0">
                    <a:srgbClr val="000000"/>
                  </a:outerShdw>
                </a:effectLst>
              </a:rPr>
              <a:t>T</a:t>
            </a:r>
            <a:r>
              <a:rPr b="0" dirty="0" sz="3200" spc="-15" u="sng">
                <a:effectLst>
                  <a:outerShdw algn="br" blurRad="38100" dir="2700000" dist="38100" rotWithShape="0">
                    <a:srgbClr val="000000"/>
                  </a:outerShdw>
                </a:effectLst>
              </a:rPr>
              <a:t>H</a:t>
            </a:r>
            <a:r>
              <a:rPr b="0" dirty="0" sz="3200" spc="15" u="sng">
                <a:effectLst>
                  <a:outerShdw algn="br" blurRad="38100" dir="2700000" dist="38100" rotWithShape="0">
                    <a:srgbClr val="000000"/>
                  </a:outerShdw>
                </a:effectLst>
              </a:rPr>
              <a:t>E</a:t>
            </a:r>
            <a:r>
              <a:rPr b="0" dirty="0" sz="3200" spc="-35" u="sng">
                <a:effectLst>
                  <a:outerShdw algn="br" blurRad="38100" dir="2700000" dist="38100" rotWithShape="0">
                    <a:srgbClr val="000000"/>
                  </a:outerShdw>
                </a:effectLst>
              </a:rPr>
              <a:t> </a:t>
            </a:r>
            <a:r>
              <a:rPr b="0" dirty="0" sz="3200" spc="-20" u="sng">
                <a:effectLst>
                  <a:outerShdw algn="br" blurRad="38100" dir="2700000" dist="38100" rotWithShape="0">
                    <a:srgbClr val="000000"/>
                  </a:outerShdw>
                </a:effectLst>
              </a:rPr>
              <a:t>E</a:t>
            </a:r>
            <a:r>
              <a:rPr b="0" dirty="0" sz="3200" spc="30" u="sng">
                <a:effectLst>
                  <a:outerShdw algn="br" blurRad="38100" dir="2700000" dist="38100" rotWithShape="0">
                    <a:srgbClr val="000000"/>
                  </a:outerShdw>
                </a:effectLst>
              </a:rPr>
              <a:t>N</a:t>
            </a:r>
            <a:r>
              <a:rPr b="0" dirty="0" sz="3200" spc="15" u="sng">
                <a:effectLst>
                  <a:outerShdw algn="br" blurRad="38100" dir="2700000" dist="38100" rotWithShape="0">
                    <a:srgbClr val="000000"/>
                  </a:outerShdw>
                </a:effectLst>
              </a:rPr>
              <a:t>D</a:t>
            </a:r>
            <a:r>
              <a:rPr b="0" dirty="0" sz="3200" spc="-45" u="sng">
                <a:effectLst>
                  <a:outerShdw algn="br" blurRad="38100" dir="2700000" dist="38100" rotWithShape="0">
                    <a:srgbClr val="000000"/>
                  </a:outerShdw>
                </a:effectLst>
              </a:rPr>
              <a:t> </a:t>
            </a:r>
            <a:r>
              <a:rPr b="0" dirty="0" sz="3200" u="sng">
                <a:effectLst>
                  <a:outerShdw algn="br" blurRad="38100" dir="2700000" dist="38100" rotWithShape="0">
                    <a:srgbClr val="000000"/>
                  </a:outerShdw>
                </a:effectLst>
              </a:rPr>
              <a:t>U</a:t>
            </a:r>
            <a:r>
              <a:rPr b="0" dirty="0" sz="3200" spc="10" u="sng">
                <a:effectLst>
                  <a:outerShdw algn="br" blurRad="38100" dir="2700000" dist="38100" rotWithShape="0">
                    <a:srgbClr val="000000"/>
                  </a:outerShdw>
                </a:effectLst>
              </a:rPr>
              <a:t>S</a:t>
            </a:r>
            <a:r>
              <a:rPr b="0" dirty="0" sz="3200" spc="-25" u="sng">
                <a:effectLst>
                  <a:outerShdw algn="br" blurRad="38100" dir="2700000" dist="38100" rotWithShape="0">
                    <a:srgbClr val="000000"/>
                  </a:outerShdw>
                </a:effectLst>
              </a:rPr>
              <a:t>E</a:t>
            </a:r>
            <a:r>
              <a:rPr b="0" dirty="0" sz="3200" spc="-10" u="sng">
                <a:effectLst>
                  <a:outerShdw algn="br" blurRad="38100" dir="2700000" dist="38100" rotWithShape="0">
                    <a:srgbClr val="000000"/>
                  </a:outerShdw>
                </a:effectLst>
              </a:rPr>
              <a:t>R</a:t>
            </a:r>
            <a:r>
              <a:rPr b="0" dirty="0" sz="3200" spc="5" u="sng">
                <a:effectLst>
                  <a:outerShdw algn="br" blurRad="38100" dir="2700000" dist="38100" rotWithShape="0">
                    <a:srgbClr val="000000"/>
                  </a:outerShdw>
                </a:effectLst>
              </a:rPr>
              <a:t>S?</a:t>
            </a:r>
            <a:endParaRPr b="0" sz="3200" u="sng">
              <a:effectLst>
                <a:outerShdw algn="br" blurRad="38100" dir="2700000" dist="38100" rotWithShape="0">
                  <a:srgbClr val="000000"/>
                </a:outerShdw>
              </a:effectLst>
            </a:endParaRPr>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pic>
        <p:nvPicPr>
          <p:cNvPr id="2097163" name="Picture 9"/>
          <p:cNvPicPr>
            <a:picLocks noChangeAspect="1"/>
          </p:cNvPicPr>
          <p:nvPr/>
        </p:nvPicPr>
        <p:blipFill>
          <a:blip xmlns:r="http://schemas.openxmlformats.org/officeDocument/2006/relationships" r:embed="rId2"/>
          <a:stretch>
            <a:fillRect/>
          </a:stretch>
        </p:blipFill>
        <p:spPr>
          <a:xfrm>
            <a:off x="723899" y="2081515"/>
            <a:ext cx="9231106" cy="4190394"/>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123826" y="2571749"/>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u="sng"/>
              <a:t>O</a:t>
            </a:r>
            <a:r>
              <a:rPr dirty="0" sz="3600" spc="25" u="sng"/>
              <a:t>U</a:t>
            </a:r>
            <a:r>
              <a:rPr dirty="0" sz="3600" u="sng"/>
              <a:t>R</a:t>
            </a:r>
            <a:r>
              <a:rPr dirty="0" sz="3600" spc="5" u="sng"/>
              <a:t> </a:t>
            </a:r>
            <a:r>
              <a:rPr dirty="0" sz="3600" spc="25" u="sng"/>
              <a:t>S</a:t>
            </a:r>
            <a:r>
              <a:rPr dirty="0" sz="3600" spc="10" u="sng"/>
              <a:t>O</a:t>
            </a:r>
            <a:r>
              <a:rPr dirty="0" sz="3600" spc="25" u="sng"/>
              <a:t>LU</a:t>
            </a:r>
            <a:r>
              <a:rPr dirty="0" sz="3600" spc="-35" u="sng"/>
              <a:t>T</a:t>
            </a:r>
            <a:r>
              <a:rPr dirty="0" sz="3600" spc="-30" u="sng"/>
              <a:t>I</a:t>
            </a:r>
            <a:r>
              <a:rPr dirty="0" sz="3600" spc="10" u="sng"/>
              <a:t>O</a:t>
            </a:r>
            <a:r>
              <a:rPr dirty="0" sz="3600" u="sng"/>
              <a:t>N</a:t>
            </a:r>
            <a:r>
              <a:rPr dirty="0" sz="3600" spc="-345" u="sng"/>
              <a:t> </a:t>
            </a:r>
            <a:r>
              <a:rPr dirty="0" sz="3600" spc="-35" u="sng"/>
              <a:t>A</a:t>
            </a:r>
            <a:r>
              <a:rPr dirty="0" sz="3600" spc="-5" u="sng"/>
              <a:t>N</a:t>
            </a:r>
            <a:r>
              <a:rPr dirty="0" sz="3600" u="sng"/>
              <a:t>D</a:t>
            </a:r>
            <a:r>
              <a:rPr dirty="0" sz="3600" spc="35" u="sng"/>
              <a:t> </a:t>
            </a:r>
            <a:r>
              <a:rPr dirty="0" sz="3600" spc="-30" u="sng"/>
              <a:t>I</a:t>
            </a:r>
            <a:r>
              <a:rPr dirty="0" sz="3600" spc="-35" u="sng"/>
              <a:t>T</a:t>
            </a:r>
            <a:r>
              <a:rPr dirty="0" sz="3600" u="sng"/>
              <a:t>S</a:t>
            </a:r>
            <a:r>
              <a:rPr dirty="0" sz="3600" spc="60" u="sng"/>
              <a:t> </a:t>
            </a:r>
            <a:r>
              <a:rPr dirty="0" sz="3600" spc="-295" u="sng"/>
              <a:t>V</a:t>
            </a:r>
            <a:r>
              <a:rPr dirty="0" sz="3600" spc="-35" u="sng"/>
              <a:t>A</a:t>
            </a:r>
            <a:r>
              <a:rPr dirty="0" sz="3600" spc="25" u="sng"/>
              <a:t>LU</a:t>
            </a:r>
            <a:r>
              <a:rPr dirty="0" sz="3600" u="sng"/>
              <a:t>E</a:t>
            </a:r>
            <a:r>
              <a:rPr dirty="0" sz="3600" spc="-65" u="sng"/>
              <a:t> </a:t>
            </a:r>
            <a:r>
              <a:rPr dirty="0" sz="3600" spc="-15" u="sng"/>
              <a:t>P</a:t>
            </a:r>
            <a:r>
              <a:rPr dirty="0" sz="3600" spc="-30" u="sng"/>
              <a:t>R</a:t>
            </a:r>
            <a:r>
              <a:rPr dirty="0" sz="3600" spc="10" u="sng"/>
              <a:t>O</a:t>
            </a:r>
            <a:r>
              <a:rPr dirty="0" sz="3600" spc="-15" u="sng"/>
              <a:t>P</a:t>
            </a:r>
            <a:r>
              <a:rPr dirty="0" sz="3600" spc="10" u="sng"/>
              <a:t>O</a:t>
            </a:r>
            <a:r>
              <a:rPr dirty="0" sz="3600" spc="25" u="sng"/>
              <a:t>S</a:t>
            </a:r>
            <a:r>
              <a:rPr dirty="0" sz="3600" spc="-30" u="sng"/>
              <a:t>I</a:t>
            </a:r>
            <a:r>
              <a:rPr dirty="0" sz="3600" spc="-35" u="sng"/>
              <a:t>T</a:t>
            </a:r>
            <a:r>
              <a:rPr dirty="0" sz="3600" spc="-30" u="sng"/>
              <a:t>I</a:t>
            </a:r>
            <a:r>
              <a:rPr dirty="0" sz="3600" spc="10" u="sng"/>
              <a:t>O</a:t>
            </a:r>
            <a:r>
              <a:rPr dirty="0" sz="3600" u="sng"/>
              <a:t>N</a:t>
            </a:r>
            <a:endParaRPr dirty="0" sz="3600" u="sng"/>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66" name="TextBox 7"/>
          <p:cNvSpPr txBox="1"/>
          <p:nvPr/>
        </p:nvSpPr>
        <p:spPr>
          <a:xfrm>
            <a:off x="3318164" y="3721735"/>
            <a:ext cx="5555672" cy="1869440"/>
          </a:xfrm>
          <a:prstGeom prst="rect"/>
          <a:solidFill>
            <a:srgbClr val="FFCC99"/>
          </a:solidFill>
        </p:spPr>
        <p:txBody>
          <a:bodyPr rtlCol="0" wrap="square">
            <a:spAutoFit/>
          </a:bodyPr>
          <a:p>
            <a:r>
              <a:rPr b="1" dirty="0" sz="2400" lang="en-US">
                <a:solidFill>
                  <a:srgbClr val="000000"/>
                </a:solidFill>
              </a:rPr>
              <a:t>CONDITIONAL FORMATING - MISSING</a:t>
            </a:r>
            <a:endParaRPr b="1" sz="2000">
              <a:solidFill>
                <a:srgbClr val="000000"/>
              </a:solidFill>
            </a:endParaRPr>
          </a:p>
          <a:p>
            <a:r>
              <a:rPr b="1" dirty="0" sz="2400" lang="en-US">
                <a:solidFill>
                  <a:srgbClr val="000000"/>
                </a:solidFill>
              </a:rPr>
              <a:t>FILTER - REMOVE</a:t>
            </a:r>
            <a:endParaRPr b="1" sz="2000">
              <a:solidFill>
                <a:srgbClr val="000000"/>
              </a:solidFill>
            </a:endParaRPr>
          </a:p>
          <a:p>
            <a:r>
              <a:rPr b="1" dirty="0" sz="2400" lang="en-US">
                <a:solidFill>
                  <a:srgbClr val="000000"/>
                </a:solidFill>
              </a:rPr>
              <a:t>FORMULA – PERFORMANCE</a:t>
            </a:r>
            <a:endParaRPr b="1" sz="2000">
              <a:solidFill>
                <a:srgbClr val="000000"/>
              </a:solidFill>
            </a:endParaRPr>
          </a:p>
          <a:p>
            <a:r>
              <a:rPr b="1" dirty="0" sz="2400" lang="en-US">
                <a:solidFill>
                  <a:srgbClr val="000000"/>
                </a:solidFill>
              </a:rPr>
              <a:t>PIVOT – SUMMARY</a:t>
            </a:r>
            <a:endParaRPr b="1" sz="2000">
              <a:solidFill>
                <a:srgbClr val="000000"/>
              </a:solidFill>
            </a:endParaRPr>
          </a:p>
          <a:p>
            <a:r>
              <a:rPr b="1" dirty="0" sz="2400" lang="en-US">
                <a:solidFill>
                  <a:srgbClr val="000000"/>
                </a:solidFill>
              </a:rPr>
              <a:t>GRAPH – DATA VISUALISATION</a:t>
            </a:r>
            <a:endParaRPr b="1" dirty="0" sz="24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7" name="Title 1"/>
          <p:cNvSpPr>
            <a:spLocks noGrp="1"/>
          </p:cNvSpPr>
          <p:nvPr>
            <p:ph type="title"/>
          </p:nvPr>
        </p:nvSpPr>
        <p:spPr/>
        <p:txBody>
          <a:bodyPr/>
          <a:p>
            <a:r>
              <a:rPr dirty="0" lang="en-IN" u="sng"/>
              <a:t>Dataset Description</a:t>
            </a:r>
            <a:endParaRPr dirty="0" lang="en-IN" u="sng"/>
          </a:p>
        </p:txBody>
      </p:sp>
      <p:sp>
        <p:nvSpPr>
          <p:cNvPr id="1048668" name="TextBox 2"/>
          <p:cNvSpPr txBox="1"/>
          <p:nvPr/>
        </p:nvSpPr>
        <p:spPr>
          <a:xfrm>
            <a:off x="457200" y="1447800"/>
            <a:ext cx="8382000" cy="4714240"/>
          </a:xfrm>
          <a:prstGeom prst="rect"/>
          <a:noFill/>
        </p:spPr>
        <p:txBody>
          <a:bodyPr rtlCol="0" wrap="square">
            <a:spAutoFit/>
          </a:bodyPr>
          <a:p>
            <a:r>
              <a:rPr dirty="0" sz="2400" lang="en-US"/>
              <a:t>Downloaded the employee dataset from </a:t>
            </a:r>
            <a:r>
              <a:rPr dirty="0" sz="2400" lang="en-US" err="1"/>
              <a:t>kaggle</a:t>
            </a:r>
            <a:r>
              <a:rPr dirty="0" sz="2400" lang="en-US"/>
              <a:t>. They have totally 26 features in it.</a:t>
            </a:r>
          </a:p>
          <a:p>
            <a:r>
              <a:rPr dirty="0" sz="2400" lang="en-US"/>
              <a:t>I get only 9 specified features</a:t>
            </a:r>
          </a:p>
          <a:p>
            <a:pPr fontAlgn="base" indent="-285750" marL="285750">
              <a:buFont typeface="Wingdings" panose="05000000000000000000" pitchFamily="2" charset="2"/>
              <a:buChar char="Ø"/>
            </a:pPr>
            <a:r>
              <a:rPr b="1" dirty="0" sz="2400" lang="en-US"/>
              <a:t>Employee ID:</a:t>
            </a:r>
            <a:r>
              <a:rPr dirty="0" sz="2400" lang="en-US"/>
              <a:t> Unique identifier for each employee in the organization.</a:t>
            </a:r>
          </a:p>
          <a:p>
            <a:pPr fontAlgn="base" indent="-285750" marL="285750">
              <a:buFont typeface="Wingdings" panose="05000000000000000000" pitchFamily="2" charset="2"/>
              <a:buChar char="Ø"/>
            </a:pPr>
            <a:r>
              <a:rPr b="1" dirty="0" sz="2400" lang="en-US"/>
              <a:t>First Name:</a:t>
            </a:r>
            <a:r>
              <a:rPr dirty="0" sz="2400" lang="en-US"/>
              <a:t> The first name of the employee.</a:t>
            </a:r>
          </a:p>
          <a:p>
            <a:pPr fontAlgn="base" indent="-285750" marL="285750">
              <a:buFont typeface="Wingdings" panose="05000000000000000000" pitchFamily="2" charset="2"/>
              <a:buChar char="Ø"/>
            </a:pPr>
            <a:r>
              <a:rPr b="1" dirty="0" sz="2400" lang="en-US"/>
              <a:t>Last Name:</a:t>
            </a:r>
            <a:r>
              <a:rPr dirty="0" sz="2400" lang="en-US"/>
              <a:t> The last name of the employee.</a:t>
            </a:r>
          </a:p>
          <a:p>
            <a:pPr fontAlgn="base" indent="-285750" marL="285750">
              <a:buFont typeface="Wingdings" panose="05000000000000000000" pitchFamily="2" charset="2"/>
              <a:buChar char="Ø"/>
            </a:pPr>
            <a:r>
              <a:rPr b="1" dirty="0" sz="2400" lang="en-US"/>
              <a:t>Business Unit:</a:t>
            </a:r>
            <a:r>
              <a:rPr dirty="0" sz="2400" lang="en-US"/>
              <a:t> The specific business unit or department to which the employee belongs.</a:t>
            </a:r>
          </a:p>
          <a:p>
            <a:pPr fontAlgn="base" indent="-285750" marL="285750">
              <a:buFont typeface="Wingdings" panose="05000000000000000000" pitchFamily="2" charset="2"/>
              <a:buChar char="Ø"/>
            </a:pPr>
            <a:r>
              <a:rPr b="1" dirty="0" sz="2400" lang="en-US"/>
              <a:t>Employee Status:</a:t>
            </a:r>
            <a:r>
              <a:rPr dirty="0" sz="2400" lang="en-US"/>
              <a:t> The current employment status of the employee (e.g., Active, On Leave, Terminated).</a:t>
            </a:r>
          </a:p>
          <a:p>
            <a:pPr fontAlgn="base" indent="-285750" marL="285750">
              <a:buFont typeface="Wingdings" panose="05000000000000000000" pitchFamily="2" charset="2"/>
              <a:buChar char="Ø"/>
            </a:pPr>
            <a:r>
              <a:rPr b="1" dirty="0" sz="2400" lang="en-US"/>
              <a:t>Employee Type:</a:t>
            </a:r>
            <a:r>
              <a:rPr dirty="0" sz="2400" lang="en-US"/>
              <a:t> The type of employment the employee has (e.g., Full-time, Part-time, Contract).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9" name="Title 1"/>
          <p:cNvSpPr>
            <a:spLocks noGrp="1"/>
          </p:cNvSpPr>
          <p:nvPr>
            <p:ph type="title"/>
          </p:nvPr>
        </p:nvSpPr>
        <p:spPr/>
        <p:txBody>
          <a:bodyPr/>
          <a:p>
            <a:r>
              <a:rPr dirty="0" lang="en-IN"/>
              <a:t>Dataset Description</a:t>
            </a:r>
          </a:p>
        </p:txBody>
      </p:sp>
      <p:sp>
        <p:nvSpPr>
          <p:cNvPr id="1048670" name="TextBox 3"/>
          <p:cNvSpPr txBox="1"/>
          <p:nvPr/>
        </p:nvSpPr>
        <p:spPr>
          <a:xfrm>
            <a:off x="755332" y="1600200"/>
            <a:ext cx="7017068" cy="5069840"/>
          </a:xfrm>
          <a:prstGeom prst="rect"/>
          <a:noFill/>
        </p:spPr>
        <p:txBody>
          <a:bodyPr rtlCol="0" wrap="square">
            <a:spAutoFit/>
          </a:bodyPr>
          <a:p>
            <a:pPr indent="-285750" marL="285750">
              <a:buFont typeface="Wingdings" panose="05000000000000000000" pitchFamily="2" charset="2"/>
              <a:buChar char="Ø"/>
            </a:pPr>
            <a:r>
              <a:rPr b="1" dirty="0" sz="2400" lang="en-US"/>
              <a:t>Employee Classification Type:</a:t>
            </a:r>
            <a:r>
              <a:rPr dirty="0" sz="2400" lang="en-US"/>
              <a:t> The classification type of the employee (e.g., Exempt, Non-exempt).</a:t>
            </a:r>
          </a:p>
          <a:p>
            <a:pPr indent="-285750" marL="285750">
              <a:buFont typeface="Wingdings" panose="05000000000000000000" pitchFamily="2" charset="2"/>
              <a:buChar char="Ø"/>
            </a:pPr>
            <a:r>
              <a:rPr b="1" dirty="0" sz="2400" lang="en-US"/>
              <a:t>Gender:</a:t>
            </a:r>
            <a:r>
              <a:rPr dirty="0" sz="2400" lang="en-US"/>
              <a:t> A code representing the gender of the employee (e.g., M for Male, F for Female, N for Non-binary).</a:t>
            </a:r>
          </a:p>
          <a:p>
            <a:pPr fontAlgn="base" indent="-285750" marL="285750">
              <a:buFont typeface="Wingdings" panose="05000000000000000000" pitchFamily="2" charset="2"/>
              <a:buChar char="Ø"/>
            </a:pPr>
            <a:r>
              <a:rPr b="1" dirty="0" sz="2400" lang="en-US"/>
              <a:t>Performance Score:</a:t>
            </a:r>
            <a:r>
              <a:rPr dirty="0" sz="2400" lang="en-US"/>
              <a:t> A score indicating the employee's performance level (e.g., Excellent, Satisfactory, Needs Improvement).</a:t>
            </a:r>
          </a:p>
          <a:p>
            <a:pPr fontAlgn="base" indent="-285750" marL="285750">
              <a:buFont typeface="Wingdings" panose="05000000000000000000" pitchFamily="2" charset="2"/>
              <a:buChar char="Ø"/>
            </a:pPr>
            <a:r>
              <a:rPr b="1" dirty="0" sz="2400" lang="en-US"/>
              <a:t>Current Employee Rating:</a:t>
            </a:r>
            <a:r>
              <a:rPr dirty="0" sz="2400" lang="en-US"/>
              <a:t> The current rating or evaluation of the employee's overall performance.</a:t>
            </a:r>
          </a:p>
          <a:p>
            <a:endParaRPr dirty="0" sz="2400" lang="en-US"/>
          </a:p>
          <a:p>
            <a:endParaRPr dirty="0" sz="2400" lang="en-US"/>
          </a:p>
        </p:txBody>
      </p:sp>
      <mc:AlternateContent xmlns:mc="http://schemas.openxmlformats.org/markup-compatibility/2006">
        <mc:Choice xmlns:p14="http://schemas.microsoft.com/office/powerpoint/2010/main" Requires="p14">
          <p:contentPart p14:bwMode="auto" r:id="rId1">
            <p14:nvContentPartPr>
              <p14:cNvPr id="1048671" name=""/>
              <p14:cNvContentPartPr/>
              <p14:nvPr/>
            </p14:nvContentPartPr>
            <p14:xfrm>
              <a:off x="0" y="0"/>
              <a:ext cx="0" cy="0"/>
            </p14:xfrm>
          </p:contentPart>
        </mc:Choice>
        <mc:Fallback>
          <p:sp>
            <p:nvSpPr>
              <p:cNvPr id="1048671"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2">
            <p14:nvContentPartPr>
              <p14:cNvPr id="1048672" name=""/>
              <p14:cNvContentPartPr/>
              <p14:nvPr/>
            </p14:nvContentPartPr>
            <p14:xfrm>
              <a:off x="0" y="0"/>
              <a:ext cx="0" cy="0"/>
            </p14:xfrm>
          </p:contentPart>
        </mc:Choice>
        <mc:Fallback>
          <p:sp>
            <p:nvSpPr>
              <p:cNvPr id="1048672"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3">
            <p14:nvContentPartPr>
              <p14:cNvPr id="1048673" name=""/>
              <p14:cNvContentPartPr/>
              <p14:nvPr/>
            </p14:nvContentPartPr>
            <p14:xfrm>
              <a:off x="5073446" y="5553469"/>
              <a:ext cx="3431210" cy="706425"/>
            </p14:xfrm>
          </p:contentPart>
        </mc:Choice>
        <mc:Fallback>
          <p:sp>
            <p:nvSpPr>
              <p:cNvPr id="1048673" name=""/>
              <p:cNvSpPr/>
              <p:nvPr/>
            </p:nvSpPr>
            <p:spPr>
              <a:xfrm>
                <a:off x="5073446" y="5553469"/>
                <a:ext cx="3431210" cy="706425"/>
              </a:xfrm>
            </p:spPr>
          </p:sp>
        </mc:Fallback>
      </mc:AlternateContent>
      <mc:AlternateContent xmlns:mc="http://schemas.openxmlformats.org/markup-compatibility/2006">
        <mc:Choice xmlns:p14="http://schemas.microsoft.com/office/powerpoint/2010/main" Requires="p14">
          <p:contentPart p14:bwMode="auto" r:id="rId4">
            <p14:nvContentPartPr>
              <p14:cNvPr id="1048674" name=""/>
              <p14:cNvContentPartPr/>
              <p14:nvPr/>
            </p14:nvContentPartPr>
            <p14:xfrm>
              <a:off x="0" y="0"/>
              <a:ext cx="0" cy="0"/>
            </p14:xfrm>
          </p:contentPart>
        </mc:Choice>
        <mc:Fallback>
          <p:sp>
            <p:nvSpPr>
              <p:cNvPr id="1048674"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5">
            <p14:nvContentPartPr>
              <p14:cNvPr id="1048675" name=""/>
              <p14:cNvContentPartPr/>
              <p14:nvPr/>
            </p14:nvContentPartPr>
            <p14:xfrm>
              <a:off x="5921822" y="5160380"/>
              <a:ext cx="5900924" cy="1905084"/>
            </p14:xfrm>
          </p:contentPart>
        </mc:Choice>
        <mc:Fallback>
          <p:sp>
            <p:nvSpPr>
              <p:cNvPr id="1048675" name=""/>
              <p:cNvSpPr/>
              <p:nvPr/>
            </p:nvSpPr>
            <p:spPr>
              <a:xfrm>
                <a:off x="5921822" y="5160380"/>
                <a:ext cx="5900924" cy="1905084"/>
              </a:xfrm>
            </p:spPr>
          </p:sp>
        </mc:Fallback>
      </mc:AlternateContent>
      <mc:AlternateContent xmlns:mc="http://schemas.openxmlformats.org/markup-compatibility/2006">
        <mc:Choice xmlns:p14="http://schemas.microsoft.com/office/powerpoint/2010/main" Requires="p14">
          <p:contentPart p14:bwMode="auto" r:id="rId6">
            <p14:nvContentPartPr>
              <p14:cNvPr id="1048676" name=""/>
              <p14:cNvContentPartPr/>
              <p14:nvPr/>
            </p14:nvContentPartPr>
            <p14:xfrm>
              <a:off x="4486644" y="4111706"/>
              <a:ext cx="6940196" cy="3966790"/>
            </p14:xfrm>
          </p:contentPart>
        </mc:Choice>
        <mc:Fallback>
          <p:sp>
            <p:nvSpPr>
              <p:cNvPr id="1048676" name=""/>
              <p:cNvSpPr/>
              <p:nvPr/>
            </p:nvSpPr>
            <p:spPr>
              <a:xfrm>
                <a:off x="4486644" y="4111706"/>
                <a:ext cx="6940196" cy="3966790"/>
              </a:xfrm>
            </p:spPr>
          </p:sp>
        </mc:Fallback>
      </mc:AlternateContent>
      <mc:AlternateContent xmlns:mc="http://schemas.openxmlformats.org/markup-compatibility/2006">
        <mc:Choice xmlns:p14="http://schemas.microsoft.com/office/powerpoint/2010/main" Requires="p14">
          <p:contentPart p14:bwMode="auto" r:id="rId7">
            <p14:nvContentPartPr>
              <p14:cNvPr id="1048677" name=""/>
              <p14:cNvContentPartPr/>
              <p14:nvPr/>
            </p14:nvContentPartPr>
            <p14:xfrm>
              <a:off x="6921020" y="1388110"/>
              <a:ext cx="4845169" cy="5121127"/>
            </p14:xfrm>
          </p:contentPart>
        </mc:Choice>
        <mc:Fallback>
          <p:sp>
            <p:nvSpPr>
              <p:cNvPr id="1048677" name=""/>
              <p:cNvSpPr/>
              <p:nvPr/>
            </p:nvSpPr>
            <p:spPr>
              <a:xfrm>
                <a:off x="6921020" y="1388110"/>
                <a:ext cx="4845169" cy="5121127"/>
              </a:xfrm>
            </p:spPr>
          </p:sp>
        </mc:Fallback>
      </mc:AlternateContent>
      <mc:AlternateContent xmlns:mc="http://schemas.openxmlformats.org/markup-compatibility/2006">
        <mc:Choice xmlns:p14="http://schemas.microsoft.com/office/powerpoint/2010/main" Requires="p14">
          <p:contentPart p14:bwMode="auto" r:id="rId8">
            <p14:nvContentPartPr>
              <p14:cNvPr id="1048678" name=""/>
              <p14:cNvContentPartPr/>
              <p14:nvPr/>
            </p14:nvContentPartPr>
            <p14:xfrm>
              <a:off x="9654676" y="1157948"/>
              <a:ext cx="2752508" cy="5504731"/>
            </p14:xfrm>
          </p:contentPart>
        </mc:Choice>
        <mc:Fallback>
          <p:sp>
            <p:nvSpPr>
              <p:cNvPr id="1048678" name=""/>
              <p:cNvSpPr/>
              <p:nvPr/>
            </p:nvSpPr>
            <p:spPr>
              <a:xfrm>
                <a:off x="9654676" y="1157948"/>
                <a:ext cx="2752508" cy="5504731"/>
              </a:xfrm>
            </p:spPr>
          </p:sp>
        </mc:Fallback>
      </mc:AlternateContent>
      <mc:AlternateContent xmlns:mc="http://schemas.openxmlformats.org/markup-compatibility/2006">
        <mc:Choice xmlns:p14="http://schemas.microsoft.com/office/powerpoint/2010/main" Requires="p14">
          <p:contentPart p14:bwMode="auto" r:id="rId9">
            <p14:nvContentPartPr>
              <p14:cNvPr id="1048679" name=""/>
              <p14:cNvContentPartPr/>
              <p14:nvPr/>
            </p14:nvContentPartPr>
            <p14:xfrm>
              <a:off x="8975975" y="357774"/>
              <a:ext cx="3365369" cy="6630969"/>
            </p14:xfrm>
          </p:contentPart>
        </mc:Choice>
        <mc:Fallback>
          <p:sp>
            <p:nvSpPr>
              <p:cNvPr id="1048679" name=""/>
              <p:cNvSpPr/>
              <p:nvPr/>
            </p:nvSpPr>
            <p:spPr>
              <a:xfrm>
                <a:off x="8975975" y="357774"/>
                <a:ext cx="3365369" cy="6630969"/>
              </a:xfrm>
            </p:spPr>
          </p:sp>
        </mc:Fallback>
      </mc:AlternateContent>
      <mc:AlternateContent xmlns:mc="http://schemas.openxmlformats.org/markup-compatibility/2006">
        <mc:Choice xmlns:p14="http://schemas.microsoft.com/office/powerpoint/2010/main" Requires="p14">
          <p:contentPart p14:bwMode="auto" r:id="rId10">
            <p14:nvContentPartPr>
              <p14:cNvPr id="1048680" name=""/>
              <p14:cNvContentPartPr/>
              <p14:nvPr/>
            </p14:nvContentPartPr>
            <p14:xfrm>
              <a:off x="9568659" y="-3819277"/>
              <a:ext cx="1858181" cy="9925729"/>
            </p14:xfrm>
          </p:contentPart>
        </mc:Choice>
        <mc:Fallback>
          <p:sp>
            <p:nvSpPr>
              <p:cNvPr id="1048680" name=""/>
              <p:cNvSpPr/>
              <p:nvPr/>
            </p:nvSpPr>
            <p:spPr>
              <a:xfrm>
                <a:off x="9568659" y="-3819277"/>
                <a:ext cx="1858181" cy="9925729"/>
              </a:xfrm>
            </p:spPr>
          </p:sp>
        </mc:Fallback>
      </mc:AlternateContent>
      <mc:AlternateContent xmlns:mc="http://schemas.openxmlformats.org/markup-compatibility/2006">
        <mc:Choice xmlns:p14="http://schemas.microsoft.com/office/powerpoint/2010/main" Requires="p14">
          <p:contentPart p14:bwMode="auto" r:id="rId11">
            <p14:nvContentPartPr>
              <p14:cNvPr id="1048681" name=""/>
              <p14:cNvContentPartPr/>
              <p14:nvPr/>
            </p14:nvContentPartPr>
            <p14:xfrm>
              <a:off x="8087756" y="-4299890"/>
              <a:ext cx="2075945" cy="9735033"/>
            </p14:xfrm>
          </p:contentPart>
        </mc:Choice>
        <mc:Fallback>
          <p:sp>
            <p:nvSpPr>
              <p:cNvPr id="1048681" name=""/>
              <p:cNvSpPr/>
              <p:nvPr/>
            </p:nvSpPr>
            <p:spPr>
              <a:xfrm>
                <a:off x="8087756" y="-4299890"/>
                <a:ext cx="2075945" cy="9735033"/>
              </a:xfrm>
            </p:spPr>
          </p:sp>
        </mc:Fallback>
      </mc:AlternateContent>
      <mc:AlternateContent xmlns:mc="http://schemas.openxmlformats.org/markup-compatibility/2006">
        <mc:Choice xmlns:p14="http://schemas.microsoft.com/office/powerpoint/2010/main" Requires="p14">
          <p:contentPart p14:bwMode="auto" r:id="rId12">
            <p14:nvContentPartPr>
              <p14:cNvPr id="1048682" name=""/>
              <p14:cNvContentPartPr/>
              <p14:nvPr/>
            </p14:nvContentPartPr>
            <p14:xfrm>
              <a:off x="6845609" y="-223030"/>
              <a:ext cx="5467310" cy="6732267"/>
            </p14:xfrm>
          </p:contentPart>
        </mc:Choice>
        <mc:Fallback>
          <p:sp>
            <p:nvSpPr>
              <p:cNvPr id="1048682" name=""/>
              <p:cNvSpPr/>
              <p:nvPr/>
            </p:nvSpPr>
            <p:spPr>
              <a:xfrm>
                <a:off x="6845609" y="-223030"/>
                <a:ext cx="5467310" cy="6732267"/>
              </a:xfrm>
            </p:spPr>
          </p:sp>
        </mc:Fallback>
      </mc:AlternateContent>
      <mc:AlternateContent xmlns:mc="http://schemas.openxmlformats.org/markup-compatibility/2006">
        <mc:Choice xmlns:p14="http://schemas.microsoft.com/office/powerpoint/2010/main" Requires="p14">
          <p:contentPart p14:bwMode="auto" r:id="rId13">
            <p14:nvContentPartPr>
              <p14:cNvPr id="1048683" name=""/>
              <p14:cNvContentPartPr/>
              <p14:nvPr/>
            </p14:nvContentPartPr>
            <p14:xfrm>
              <a:off x="0" y="0"/>
              <a:ext cx="0" cy="0"/>
            </p14:xfrm>
          </p:contentPart>
        </mc:Choice>
        <mc:Fallback>
          <p:sp>
            <p:nvSpPr>
              <p:cNvPr id="1048683"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14">
            <p14:nvContentPartPr>
              <p14:cNvPr id="1048684" name=""/>
              <p14:cNvContentPartPr/>
              <p14:nvPr/>
            </p14:nvContentPartPr>
            <p14:xfrm>
              <a:off x="0" y="0"/>
              <a:ext cx="0" cy="0"/>
            </p14:xfrm>
          </p:contentPart>
        </mc:Choice>
        <mc:Fallback>
          <p:sp>
            <p:nvSpPr>
              <p:cNvPr id="1048684" name=""/>
              <p:cNvSpPr/>
              <p:nvPr/>
            </p:nvSpPr>
            <p:spPr>
              <a:xfrm>
                <a:off x="0" y="0"/>
                <a:ext cx="0" cy="0"/>
              </a:xfrm>
            </p:spPr>
          </p:sp>
        </mc:Fallback>
      </mc:AlternateContent>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GASCTVT</cp:lastModifiedBy>
  <dcterms:created xsi:type="dcterms:W3CDTF">2024-03-26T10:07:22Z</dcterms:created>
  <dcterms:modified xsi:type="dcterms:W3CDTF">2024-09-10T17:03:23Z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cb167bd151894c01a8a8a3cfdf8aa111</vt:lpwstr>
  </property>
</Properties>
</file>