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413" r:id="rId14"/>
    <p:sldId id="41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3.0</c:v>
                </c:pt>
                <c:pt idx="1">
                  <c:v>0.0</c:v>
                </c:pt>
                <c:pt idx="2">
                  <c:v>1.0</c:v>
                </c:pt>
              </c:numCache>
            </c:numRef>
          </c:val>
        </c:ser>
        <c:ser>
          <c:idx val="1"/>
          <c:order val="1"/>
          <c:tx>
            <c:strRef>
              <c:f>Sheet1!$A$3</c:f>
              <c:strCache>
                <c:ptCount val="1"/>
                <c:pt idx="0">
                  <c:v>Series 2</c:v>
                </c:pt>
              </c:strCache>
            </c:strRef>
          </c:tx>
          <c:spPr>
            <a:solidFill>
              <a:schemeClr val="accent4"/>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2.0</c:v>
                </c:pt>
                <c:pt idx="1">
                  <c:v>7.0</c:v>
                </c:pt>
                <c:pt idx="2">
                  <c:v>5.0</c:v>
                </c:pt>
              </c:numCache>
            </c:numRef>
          </c:val>
        </c:ser>
        <c:ser>
          <c:idx val="2"/>
          <c:order val="2"/>
          <c:tx>
            <c:strRef>
              <c:f>Sheet1!$A$4</c:f>
              <c:strCache>
                <c:ptCount val="1"/>
                <c:pt idx="0">
                  <c:v>Series 3</c:v>
                </c:pt>
              </c:strCache>
            </c:strRef>
          </c:tx>
          <c:spPr>
            <a:solidFill>
              <a:schemeClr val="accent6"/>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4.0</c:v>
                </c:pt>
                <c:pt idx="1">
                  <c:v>7.0</c:v>
                </c:pt>
                <c:pt idx="2">
                  <c:v>4.0</c:v>
                </c:pt>
              </c:numCache>
            </c:numRef>
          </c:val>
        </c:ser>
        <c:dLbls>
          <c:showLegendKey val="0"/>
          <c:showVal val="0"/>
          <c:showCatName val="0"/>
          <c:showSerName val="0"/>
          <c:showPercent val="0"/>
          <c:showBubbleSize val="0"/>
        </c:dLbls>
        <c:gapWidth val="219"/>
        <c:overlap val="-27"/>
        <c:axId val="535659702"/>
        <c:axId val="602074139"/>
      </c:barChart>
      <c:catAx>
        <c:axId val="5356597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2074139"/>
        <c:crosses val="autoZero"/>
        <c:auto val="1"/>
        <c:lblAlgn val="ctr"/>
        <c:lblOffset val="100"/>
        <c:noMultiLvlLbl val="0"/>
      </c:catAx>
      <c:valAx>
        <c:axId val="6020741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56597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dirty="0" lang="en-IN"/>
          </a:p>
        </p:txBody>
      </p:sp>
      <p:sp>
        <p:nvSpPr>
          <p:cNvPr id="104866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1"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5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1" name="TextBox 13"/>
          <p:cNvSpPr txBox="1"/>
          <p:nvPr/>
        </p:nvSpPr>
        <p:spPr>
          <a:xfrm>
            <a:off x="2686652" y="3314150"/>
            <a:ext cx="7586047" cy="2225040"/>
          </a:xfrm>
          <a:prstGeom prst="rect"/>
          <a:noFill/>
        </p:spPr>
        <p:txBody>
          <a:bodyPr rtlCol="0" wrap="square">
            <a:spAutoFit/>
          </a:bodyPr>
          <a:p>
            <a:r>
              <a:rPr b="1" sz="2400" lang="en-US"/>
              <a:t>STUDENT NAME:</a:t>
            </a:r>
            <a:r>
              <a:rPr b="1" sz="2400" lang="en-US"/>
              <a:t> </a:t>
            </a:r>
            <a:r>
              <a:rPr b="1" sz="2400" lang="en-US"/>
              <a:t> </a:t>
            </a:r>
            <a:r>
              <a:rPr b="1" sz="2400" lang="en-US"/>
              <a:t>M</a:t>
            </a:r>
            <a:r>
              <a:rPr b="1" sz="2400" lang="en-US"/>
              <a:t>.</a:t>
            </a:r>
            <a:r>
              <a:rPr b="1" sz="2400" lang="en-US"/>
              <a:t>S</a:t>
            </a:r>
            <a:r>
              <a:rPr b="1" sz="2400" lang="en-US"/>
              <a:t>A</a:t>
            </a:r>
            <a:r>
              <a:rPr b="1" sz="2400" lang="en-US"/>
              <a:t>N</a:t>
            </a:r>
            <a:r>
              <a:rPr b="1" sz="2400" lang="en-US"/>
              <a:t>G</a:t>
            </a:r>
            <a:r>
              <a:rPr b="1" sz="2400" lang="en-US"/>
              <a:t>E</a:t>
            </a:r>
            <a:r>
              <a:rPr b="1" sz="2400" lang="en-US"/>
              <a:t>E</a:t>
            </a:r>
            <a:r>
              <a:rPr b="1" sz="2400" lang="en-US"/>
              <a:t>T</a:t>
            </a:r>
            <a:r>
              <a:rPr b="1" sz="2400" lang="en-US"/>
              <a:t>H</a:t>
            </a:r>
            <a:r>
              <a:rPr b="1" sz="2400" lang="en-US"/>
              <a:t>A</a:t>
            </a:r>
            <a:endParaRPr b="1" dirty="0" sz="2400" lang="en-US"/>
          </a:p>
          <a:p>
            <a:r>
              <a:rPr b="1" dirty="0" sz="2400" lang="en-US"/>
              <a:t>REGISTER NO:</a:t>
            </a:r>
            <a:r>
              <a:rPr b="1" dirty="0" sz="2400" lang="en-US"/>
              <a:t> </a:t>
            </a:r>
            <a:r>
              <a:rPr b="1" dirty="0" sz="2400" lang="en-US"/>
              <a:t> </a:t>
            </a:r>
            <a:r>
              <a:rPr b="1" dirty="0" sz="2400" lang="en-US"/>
              <a:t>3</a:t>
            </a:r>
            <a:r>
              <a:rPr b="1" dirty="0" sz="2400" lang="en-US"/>
              <a:t>1</a:t>
            </a:r>
            <a:r>
              <a:rPr b="1" dirty="0" sz="2400" lang="en-US"/>
              <a:t>2</a:t>
            </a:r>
            <a:r>
              <a:rPr b="1" dirty="0" sz="2400" lang="en-US"/>
              <a:t>2</a:t>
            </a:r>
            <a:r>
              <a:rPr b="1" dirty="0" sz="2400" lang="en-US"/>
              <a:t>0</a:t>
            </a:r>
            <a:r>
              <a:rPr b="1" dirty="0" sz="2400" lang="en-US"/>
              <a:t>4</a:t>
            </a:r>
            <a:r>
              <a:rPr b="1" dirty="0" sz="2400" lang="en-US"/>
              <a:t>8</a:t>
            </a:r>
            <a:r>
              <a:rPr b="1" dirty="0" sz="2400" lang="en-US"/>
              <a:t>3</a:t>
            </a:r>
            <a:r>
              <a:rPr b="1" dirty="0" sz="2400" lang="en-US"/>
              <a:t>4</a:t>
            </a:r>
            <a:r>
              <a:rPr b="1" dirty="0" sz="2400" lang="en-US"/>
              <a:t> </a:t>
            </a:r>
            <a:r>
              <a:rPr b="1" dirty="0" sz="2400" lang="en-US"/>
              <a:t>/</a:t>
            </a:r>
            <a:r>
              <a:rPr b="1" dirty="0" sz="2400" lang="en-US"/>
              <a:t> </a:t>
            </a:r>
            <a:r>
              <a:rPr b="1" dirty="0" sz="2400" lang="en-US"/>
              <a:t>a</a:t>
            </a:r>
            <a:r>
              <a:rPr b="1" dirty="0" sz="2400" lang="en-US"/>
              <a:t>s</a:t>
            </a:r>
            <a:r>
              <a:rPr b="1" dirty="0" sz="2400" lang="en-US"/>
              <a:t>u</a:t>
            </a:r>
            <a:r>
              <a:rPr b="1" dirty="0" sz="2400" lang="en-US"/>
              <a:t>n</a:t>
            </a:r>
            <a:r>
              <a:rPr b="1" dirty="0" sz="2400" lang="en-US"/>
              <a:t>m</a:t>
            </a:r>
            <a:r>
              <a:rPr b="1" dirty="0" sz="2400" lang="en-US"/>
              <a:t>2</a:t>
            </a:r>
            <a:r>
              <a:rPr b="1" dirty="0" sz="2400" lang="en-US"/>
              <a:t>1</a:t>
            </a:r>
            <a:r>
              <a:rPr b="1" dirty="0" sz="2400" lang="en-US"/>
              <a:t>7</a:t>
            </a:r>
            <a:r>
              <a:rPr b="1" dirty="0" sz="2400" lang="en-US"/>
              <a:t>3</a:t>
            </a:r>
            <a:r>
              <a:rPr b="1" dirty="0" sz="2400" lang="en-US"/>
              <a:t>1</a:t>
            </a:r>
            <a:r>
              <a:rPr b="1" dirty="0" sz="2400" lang="en-US"/>
              <a:t>2</a:t>
            </a:r>
            <a:r>
              <a:rPr b="1" dirty="0" sz="2400" lang="en-US"/>
              <a:t>2</a:t>
            </a:r>
            <a:r>
              <a:rPr b="1" dirty="0" sz="2400" lang="en-US"/>
              <a:t>0</a:t>
            </a:r>
            <a:r>
              <a:rPr b="1" dirty="0" sz="2400" lang="en-US"/>
              <a:t>4</a:t>
            </a:r>
            <a:r>
              <a:rPr b="1" dirty="0" sz="2400" lang="en-US"/>
              <a:t>8</a:t>
            </a:r>
            <a:r>
              <a:rPr b="1" dirty="0" sz="2400" lang="en-US"/>
              <a:t>3</a:t>
            </a:r>
            <a:r>
              <a:rPr b="1" dirty="0" sz="2400" lang="en-US"/>
              <a:t>4</a:t>
            </a:r>
            <a:endParaRPr b="1" dirty="0" sz="2400" lang="en-US"/>
          </a:p>
          <a:p>
            <a:r>
              <a:rPr b="1" dirty="0" sz="2400" lang="en-US"/>
              <a:t>DEPARTMENT:</a:t>
            </a:r>
            <a:r>
              <a:rPr b="1" dirty="0" sz="2400" lang="en-US"/>
              <a:t> </a:t>
            </a:r>
            <a:r>
              <a:rPr b="1" dirty="0" sz="2400" lang="en-US"/>
              <a:t> </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a:t>
            </a:r>
            <a:r>
              <a:rPr b="1" dirty="0" sz="2400" lang="en-US"/>
              <a:t>E</a:t>
            </a:r>
            <a:endParaRPr b="1" dirty="0" sz="2400" lang="en-US"/>
          </a:p>
          <a:p>
            <a:r>
              <a:rPr b="1" dirty="0" sz="2400" lang="en-US"/>
              <a:t>COLLEGE</a:t>
            </a:r>
            <a:r>
              <a:rPr b="1" dirty="0" sz="2400" lang="en-US"/>
              <a:t>:</a:t>
            </a:r>
            <a:r>
              <a:rPr b="1" dirty="0" sz="2400" lang="en-US"/>
              <a:t> </a:t>
            </a:r>
            <a:r>
              <a:rPr b="1" dirty="0" sz="2400" lang="en-US"/>
              <a:t> </a:t>
            </a:r>
            <a:r>
              <a:rPr b="1" dirty="0" sz="2400" lang="en-US"/>
              <a:t>T</a:t>
            </a:r>
            <a:r>
              <a:rPr b="1" dirty="0" sz="2400" lang="en-US"/>
              <a:t>H</a:t>
            </a:r>
            <a:r>
              <a:rPr b="1" dirty="0" sz="2400" lang="en-US"/>
              <a:t>I</a:t>
            </a:r>
            <a:r>
              <a:rPr b="1" dirty="0" sz="2400" lang="en-US"/>
              <a:t>R</a:t>
            </a:r>
            <a:r>
              <a:rPr b="1" dirty="0" sz="2400" lang="en-US"/>
              <a:t>U</a:t>
            </a:r>
            <a:r>
              <a:rPr b="1" dirty="0" sz="2400" lang="en-US"/>
              <a:t>M</a:t>
            </a:r>
            <a:r>
              <a:rPr b="1" dirty="0" sz="2400" lang="en-US"/>
              <a:t>U</a:t>
            </a:r>
            <a:r>
              <a:rPr b="1" dirty="0" sz="2400" lang="en-US"/>
              <a:t>R</a:t>
            </a:r>
            <a:r>
              <a:rPr b="1" dirty="0" sz="2400" lang="en-US"/>
              <a:t>U</a:t>
            </a:r>
            <a:r>
              <a:rPr b="1" dirty="0" sz="2400" lang="en-US"/>
              <a:t>G</a:t>
            </a:r>
            <a:r>
              <a:rPr b="1" dirty="0" sz="2400" lang="en-US"/>
              <a:t>A</a:t>
            </a:r>
            <a:r>
              <a:rPr b="1" dirty="0" sz="2400" lang="en-US"/>
              <a:t>N</a:t>
            </a:r>
            <a:r>
              <a:rPr b="1" dirty="0" sz="2400" lang="en-US"/>
              <a:t> </a:t>
            </a:r>
            <a:r>
              <a:rPr b="1" dirty="0" sz="2400" lang="en-US"/>
              <a:t>A</a:t>
            </a:r>
            <a:r>
              <a:rPr b="1" dirty="0" sz="2400" lang="en-US"/>
              <a:t>R</a:t>
            </a:r>
            <a:r>
              <a:rPr b="1" dirty="0" sz="2400" lang="en-US"/>
              <a:t>T</a:t>
            </a:r>
            <a:r>
              <a:rPr b="1" dirty="0" sz="2400" lang="en-US"/>
              <a:t>S</a:t>
            </a:r>
            <a:r>
              <a:rPr b="1" dirty="0" sz="2400" lang="en-US"/>
              <a:t> </a:t>
            </a:r>
            <a:r>
              <a:rPr b="1" dirty="0" sz="2400" lang="en-US"/>
              <a:t>A</a:t>
            </a:r>
            <a:r>
              <a:rPr b="1" dirty="0" sz="2400" lang="en-US"/>
              <a:t>N</a:t>
            </a:r>
            <a:r>
              <a:rPr b="1" dirty="0" sz="2400" lang="en-US"/>
              <a:t>D</a:t>
            </a:r>
            <a:r>
              <a:rPr b="1" dirty="0" sz="2400" lang="en-US"/>
              <a:t> </a:t>
            </a:r>
            <a:r>
              <a:rPr b="1" dirty="0" sz="2400" lang="en-US"/>
              <a:t>S</a:t>
            </a:r>
            <a:r>
              <a:rPr b="1" dirty="0" sz="2400" lang="en-US"/>
              <a:t>C</a:t>
            </a:r>
            <a:r>
              <a:rPr b="1" dirty="0" sz="2400" lang="en-US"/>
              <a:t>I</a:t>
            </a:r>
            <a:r>
              <a:rPr b="1" dirty="0" sz="2400" lang="en-US"/>
              <a:t>E</a:t>
            </a:r>
            <a:r>
              <a:rPr b="1" dirty="0" sz="2400" lang="en-US"/>
              <a:t>N</a:t>
            </a:r>
            <a:r>
              <a:rPr b="1" dirty="0" sz="2400" lang="en-US"/>
              <a:t>C</a:t>
            </a:r>
            <a:r>
              <a:rPr b="1" dirty="0" sz="2400" lang="en-US"/>
              <a:t>E</a:t>
            </a:r>
            <a:endParaRPr altLang="en-US" b="1" lang="zh-CN"/>
          </a:p>
          <a:p>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 </a:t>
            </a:r>
            <a:r>
              <a:rPr altLang="en-US" b="1" dirty="0" sz="2400" lang="en-US"/>
              <a:t>C</a:t>
            </a:r>
            <a:r>
              <a:rPr altLang="en-US" b="1" dirty="0" sz="2400" lang="en-US"/>
              <a:t>O</a:t>
            </a:r>
            <a:r>
              <a:rPr altLang="en-US" b="1" dirty="0" sz="2400" lang="en-US"/>
              <a:t>L</a:t>
            </a:r>
            <a:r>
              <a:rPr altLang="en-US" b="1" dirty="0" sz="2400" lang="en-US"/>
              <a:t>L</a:t>
            </a:r>
            <a:r>
              <a:rPr altLang="en-US" b="1" dirty="0" sz="2400" lang="en-US"/>
              <a:t>E</a:t>
            </a:r>
            <a:r>
              <a:rPr altLang="en-US" b="1" dirty="0" sz="2400" lang="en-US"/>
              <a:t>G</a:t>
            </a:r>
            <a:r>
              <a:rPr altLang="en-US" b="1" dirty="0" sz="2400" lang="en-US"/>
              <a:t>E</a:t>
            </a:r>
            <a:r>
              <a:rPr altLang="en-US" b="1" dirty="0" sz="2400" lang="en-US"/>
              <a:t> </a:t>
            </a:r>
            <a:r>
              <a:rPr altLang="en-US" b="1" dirty="0" sz="2400" lang="en-US"/>
              <a:t>F</a:t>
            </a:r>
            <a:r>
              <a:rPr altLang="en-US" b="1" dirty="0" sz="2400" lang="en-US"/>
              <a:t>O</a:t>
            </a:r>
            <a:r>
              <a:rPr altLang="en-US" b="1" dirty="0" sz="2400" lang="en-US"/>
              <a:t>R</a:t>
            </a:r>
            <a:r>
              <a:rPr altLang="en-US" b="1" dirty="0" sz="2400" lang="en-US"/>
              <a:t> </a:t>
            </a:r>
            <a:r>
              <a:rPr altLang="en-US" b="1" dirty="0" sz="2400" lang="en-US"/>
              <a:t> </a:t>
            </a:r>
            <a:r>
              <a:rPr altLang="en-US" b="1" dirty="0" sz="2400" lang="en-US"/>
              <a:t>W</a:t>
            </a:r>
            <a:r>
              <a:rPr altLang="en-US" b="1" dirty="0" sz="2400" lang="en-US"/>
              <a:t>O</a:t>
            </a:r>
            <a:r>
              <a:rPr altLang="en-US" b="1" dirty="0" sz="2400" lang="en-US"/>
              <a:t>M</a:t>
            </a:r>
            <a:r>
              <a:rPr altLang="en-US" b="1" dirty="0" sz="2400" lang="en-US"/>
              <a:t>E</a:t>
            </a:r>
            <a:r>
              <a:rPr altLang="en-US" b="1" dirty="0" sz="2400" lang="en-US"/>
              <a:t>N</a:t>
            </a:r>
            <a:endParaRPr altLang="en-US" b="1"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8023518" cy="740092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a:p>
            <a:pPr marL="12700">
              <a:lnSpc>
                <a:spcPct val="100000"/>
              </a:lnSpc>
              <a:spcBef>
                <a:spcPts val="105"/>
              </a:spcBef>
            </a:pPr>
            <a:r>
              <a:rPr b="1" dirty="0" sz="2800" lang="en-US">
                <a:latin typeface="Trebuchet MS"/>
                <a:cs typeface="Trebuchet MS"/>
              </a:rPr>
              <a:t>D</a:t>
            </a:r>
            <a:r>
              <a:rPr b="1" dirty="0" sz="2800" lang="en-US">
                <a:latin typeface="Trebuchet MS"/>
                <a:cs typeface="Trebuchet MS"/>
              </a:rPr>
              <a:t>a</a:t>
            </a:r>
            <a:r>
              <a:rPr b="1" dirty="0" sz="2800" lang="en-US">
                <a:latin typeface="Trebuchet MS"/>
                <a:cs typeface="Trebuchet MS"/>
              </a:rPr>
              <a:t>t</a:t>
            </a:r>
            <a:r>
              <a:rPr b="1" dirty="0" sz="2800" lang="en-US">
                <a:latin typeface="Trebuchet MS"/>
                <a:cs typeface="Trebuchet MS"/>
              </a:rPr>
              <a:t>a</a:t>
            </a:r>
            <a:r>
              <a:rPr b="1" dirty="0" sz="2800" lang="en-US">
                <a:latin typeface="Trebuchet MS"/>
                <a:cs typeface="Trebuchet MS"/>
              </a:rPr>
              <a:t> </a:t>
            </a:r>
            <a:r>
              <a:rPr b="1" dirty="0" sz="2800" lang="en-US">
                <a:latin typeface="Trebuchet MS"/>
                <a:cs typeface="Trebuchet MS"/>
              </a:rPr>
              <a:t>Collection</a:t>
            </a:r>
            <a:endParaRPr b="1" dirty="0" sz="3200">
              <a:latin typeface="Trebuchet MS"/>
              <a:cs typeface="Trebuchet MS"/>
            </a:endParaRPr>
          </a:p>
          <a:p>
            <a:pPr marL="12700">
              <a:lnSpc>
                <a:spcPct val="100000"/>
              </a:lnSpc>
              <a:spcBef>
                <a:spcPts val="105"/>
              </a:spcBef>
            </a:pPr>
            <a:r>
              <a:rPr b="0" dirty="0" sz="2800" lang="en-US">
                <a:latin typeface="Trebuchet MS"/>
                <a:cs typeface="Trebuchet MS"/>
              </a:rPr>
              <a:t>Na</a:t>
            </a:r>
            <a:r>
              <a:rPr b="0" dirty="0" sz="2800" lang="en-US">
                <a:latin typeface="Trebuchet MS"/>
                <a:cs typeface="Trebuchet MS"/>
              </a:rPr>
              <a:t>a</a:t>
            </a:r>
            <a:r>
              <a:rPr b="0" dirty="0" sz="2800" lang="en-US">
                <a:latin typeface="Trebuchet MS"/>
                <a:cs typeface="Trebuchet MS"/>
              </a:rPr>
              <a:t>n</a:t>
            </a:r>
            <a:r>
              <a:rPr b="0" dirty="0" sz="2800" lang="en-US">
                <a:latin typeface="Trebuchet MS"/>
                <a:cs typeface="Trebuchet MS"/>
              </a:rPr>
              <a:t> </a:t>
            </a:r>
            <a:r>
              <a:rPr b="0" dirty="0" sz="2800" lang="en-US">
                <a:latin typeface="Trebuchet MS"/>
                <a:cs typeface="Trebuchet MS"/>
              </a:rPr>
              <a:t>M</a:t>
            </a:r>
            <a:r>
              <a:rPr b="0" dirty="0" sz="2800" lang="en-US">
                <a:latin typeface="Trebuchet MS"/>
                <a:cs typeface="Trebuchet MS"/>
              </a:rPr>
              <a:t>u</a:t>
            </a:r>
            <a:r>
              <a:rPr b="0" dirty="0" sz="2800" lang="en-US">
                <a:latin typeface="Trebuchet MS"/>
                <a:cs typeface="Trebuchet MS"/>
              </a:rPr>
              <a:t>d</a:t>
            </a:r>
            <a:r>
              <a:rPr b="0" dirty="0" sz="2800" lang="en-US">
                <a:latin typeface="Trebuchet MS"/>
                <a:cs typeface="Trebuchet MS"/>
              </a:rPr>
              <a:t>h</a:t>
            </a:r>
            <a:r>
              <a:rPr b="0" dirty="0" sz="2800" lang="en-US">
                <a:latin typeface="Trebuchet MS"/>
                <a:cs typeface="Trebuchet MS"/>
              </a:rPr>
              <a:t>a</a:t>
            </a:r>
            <a:r>
              <a:rPr b="0" dirty="0" sz="2800" lang="en-US">
                <a:latin typeface="Trebuchet MS"/>
                <a:cs typeface="Trebuchet MS"/>
              </a:rPr>
              <a:t>l</a:t>
            </a:r>
            <a:r>
              <a:rPr b="0" dirty="0" sz="2800" lang="en-US">
                <a:latin typeface="Trebuchet MS"/>
                <a:cs typeface="Trebuchet MS"/>
              </a:rPr>
              <a:t>v</a:t>
            </a:r>
            <a:r>
              <a:rPr b="0" dirty="0" sz="2800" lang="en-US">
                <a:latin typeface="Trebuchet MS"/>
                <a:cs typeface="Trebuchet MS"/>
              </a:rPr>
              <a:t>a</a:t>
            </a:r>
            <a:r>
              <a:rPr b="0" dirty="0" sz="2800" lang="en-US">
                <a:latin typeface="Trebuchet MS"/>
                <a:cs typeface="Trebuchet MS"/>
              </a:rPr>
              <a:t>n</a:t>
            </a:r>
            <a:r>
              <a:rPr b="0" dirty="0" sz="2800" lang="en-US">
                <a:latin typeface="Trebuchet MS"/>
                <a:cs typeface="Trebuchet MS"/>
              </a:rPr>
              <a:t> </a:t>
            </a:r>
            <a:r>
              <a:rPr b="0" dirty="0" sz="2800" lang="en-US">
                <a:latin typeface="Trebuchet MS"/>
                <a:cs typeface="Trebuchet MS"/>
              </a:rPr>
              <a:t>P</a:t>
            </a:r>
            <a:r>
              <a:rPr b="0" dirty="0" sz="2800" lang="en-US">
                <a:latin typeface="Trebuchet MS"/>
                <a:cs typeface="Trebuchet MS"/>
              </a:rPr>
              <a:t>o</a:t>
            </a:r>
            <a:r>
              <a:rPr b="0" dirty="0" sz="2800" lang="en-US">
                <a:latin typeface="Trebuchet MS"/>
                <a:cs typeface="Trebuchet MS"/>
              </a:rPr>
              <a:t>r</a:t>
            </a:r>
            <a:r>
              <a:rPr b="0" dirty="0" sz="2800" lang="en-US">
                <a:latin typeface="Trebuchet MS"/>
                <a:cs typeface="Trebuchet MS"/>
              </a:rPr>
              <a:t>t</a:t>
            </a:r>
            <a:r>
              <a:rPr b="0" dirty="0" sz="2800" lang="en-US">
                <a:latin typeface="Trebuchet MS"/>
                <a:cs typeface="Trebuchet MS"/>
              </a:rPr>
              <a:t>a</a:t>
            </a:r>
            <a:r>
              <a:rPr b="0" dirty="0" sz="2800" lang="en-US">
                <a:latin typeface="Trebuchet MS"/>
                <a:cs typeface="Trebuchet MS"/>
              </a:rPr>
              <a:t>l</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F</a:t>
            </a:r>
            <a:r>
              <a:rPr b="1" dirty="0" sz="2800" lang="en-US">
                <a:latin typeface="Trebuchet MS"/>
                <a:cs typeface="Trebuchet MS"/>
              </a:rPr>
              <a:t>e</a:t>
            </a:r>
            <a:r>
              <a:rPr b="1" dirty="0" sz="2800" lang="en-US">
                <a:latin typeface="Trebuchet MS"/>
                <a:cs typeface="Trebuchet MS"/>
              </a:rPr>
              <a:t>a</a:t>
            </a:r>
            <a:r>
              <a:rPr b="1" dirty="0" sz="2800" lang="en-US">
                <a:latin typeface="Trebuchet MS"/>
                <a:cs typeface="Trebuchet MS"/>
              </a:rPr>
              <a:t>t</a:t>
            </a:r>
            <a:r>
              <a:rPr b="1" dirty="0" sz="2800" lang="en-US">
                <a:latin typeface="Trebuchet MS"/>
                <a:cs typeface="Trebuchet MS"/>
              </a:rPr>
              <a:t>u</a:t>
            </a:r>
            <a:r>
              <a:rPr b="1" dirty="0" sz="2800" lang="en-US">
                <a:latin typeface="Trebuchet MS"/>
                <a:cs typeface="Trebuchet MS"/>
              </a:rPr>
              <a:t>r</a:t>
            </a:r>
            <a:r>
              <a:rPr b="1" dirty="0" sz="2800" lang="en-US">
                <a:latin typeface="Trebuchet MS"/>
                <a:cs typeface="Trebuchet MS"/>
              </a:rPr>
              <a:t>e</a:t>
            </a:r>
            <a:r>
              <a:rPr b="1" dirty="0" sz="2800" lang="en-US">
                <a:latin typeface="Trebuchet MS"/>
                <a:cs typeface="Trebuchet MS"/>
              </a:rPr>
              <a:t> </a:t>
            </a:r>
            <a:r>
              <a:rPr b="1" dirty="0" sz="2800" lang="en-US">
                <a:latin typeface="Trebuchet MS"/>
                <a:cs typeface="Trebuchet MS"/>
              </a:rPr>
              <a:t>Collection</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1</a:t>
            </a:r>
            <a:r>
              <a:rPr b="1" dirty="0" sz="2800" lang="en-US">
                <a:latin typeface="Trebuchet MS"/>
                <a:cs typeface="Trebuchet MS"/>
              </a:rPr>
              <a:t>)</a:t>
            </a:r>
            <a:r>
              <a:rPr b="1" dirty="0" sz="2800" lang="en-US">
                <a:latin typeface="Trebuchet MS"/>
                <a:cs typeface="Trebuchet MS"/>
              </a:rPr>
              <a:t> </a:t>
            </a:r>
            <a:r>
              <a:rPr b="0" dirty="0" sz="2800" lang="en-US">
                <a:latin typeface="Trebuchet MS"/>
                <a:cs typeface="Trebuchet MS"/>
              </a:rPr>
              <a:t>Categori</a:t>
            </a:r>
            <a:r>
              <a:rPr b="0" dirty="0" sz="2800" lang="en-US">
                <a:latin typeface="Trebuchet MS"/>
                <a:cs typeface="Trebuchet MS"/>
              </a:rPr>
              <a:t>a</a:t>
            </a:r>
            <a:r>
              <a:rPr b="0" dirty="0" sz="2800" lang="en-US">
                <a:latin typeface="Trebuchet MS"/>
                <a:cs typeface="Trebuchet MS"/>
              </a:rPr>
              <a:t>l</a:t>
            </a:r>
            <a:r>
              <a:rPr b="0" dirty="0" sz="2800" lang="en-US">
                <a:latin typeface="Trebuchet MS"/>
                <a:cs typeface="Trebuchet MS"/>
              </a:rPr>
              <a:t> </a:t>
            </a:r>
            <a:r>
              <a:rPr b="0" dirty="0" sz="2800" lang="en-US">
                <a:latin typeface="Trebuchet MS"/>
                <a:cs typeface="Trebuchet MS"/>
              </a:rPr>
              <a:t>features</a:t>
            </a:r>
            <a:r>
              <a:rPr b="0" dirty="0" sz="2800" lang="en-US">
                <a:latin typeface="Trebuchet MS"/>
                <a:cs typeface="Trebuchet MS"/>
              </a:rPr>
              <a:t> </a:t>
            </a:r>
            <a:r>
              <a:rPr b="0" dirty="0" sz="2800" lang="en-US">
                <a:latin typeface="Trebuchet MS"/>
                <a:cs typeface="Trebuchet MS"/>
              </a:rPr>
              <a:t>-</a:t>
            </a:r>
            <a:r>
              <a:rPr b="0" dirty="0" sz="2800" lang="en-US">
                <a:latin typeface="Trebuchet MS"/>
                <a:cs typeface="Trebuchet MS"/>
              </a:rPr>
              <a:t> </a:t>
            </a:r>
            <a:r>
              <a:rPr b="0" dirty="0" sz="2800" lang="en-US">
                <a:latin typeface="Trebuchet MS"/>
                <a:cs typeface="Trebuchet MS"/>
              </a:rPr>
              <a:t>G</a:t>
            </a:r>
            <a:r>
              <a:rPr b="0" dirty="0" sz="2800" lang="en-US">
                <a:latin typeface="Trebuchet MS"/>
                <a:cs typeface="Trebuchet MS"/>
              </a:rPr>
              <a:t>e</a:t>
            </a:r>
            <a:r>
              <a:rPr b="0" dirty="0" sz="2800" lang="en-US">
                <a:latin typeface="Trebuchet MS"/>
                <a:cs typeface="Trebuchet MS"/>
              </a:rPr>
              <a:t>n</a:t>
            </a:r>
            <a:r>
              <a:rPr b="0" dirty="0" sz="2800" lang="en-US">
                <a:latin typeface="Trebuchet MS"/>
                <a:cs typeface="Trebuchet MS"/>
              </a:rPr>
              <a:t>d</a:t>
            </a:r>
            <a:r>
              <a:rPr b="0" dirty="0" sz="2800" lang="en-US">
                <a:latin typeface="Trebuchet MS"/>
                <a:cs typeface="Trebuchet MS"/>
              </a:rPr>
              <a:t>e</a:t>
            </a:r>
            <a:r>
              <a:rPr b="0" dirty="0" sz="2800" lang="en-US">
                <a:latin typeface="Trebuchet MS"/>
                <a:cs typeface="Trebuchet MS"/>
              </a:rPr>
              <a:t>r</a:t>
            </a:r>
            <a:r>
              <a:rPr b="0" dirty="0" sz="2800" lang="en-US">
                <a:latin typeface="Trebuchet MS"/>
                <a:cs typeface="Trebuchet MS"/>
              </a:rPr>
              <a:t> </a:t>
            </a:r>
            <a:r>
              <a:rPr b="0" dirty="0" sz="2800" lang="en-US">
                <a:latin typeface="Trebuchet MS"/>
                <a:cs typeface="Trebuchet MS"/>
              </a:rPr>
              <a:t>c</a:t>
            </a:r>
            <a:r>
              <a:rPr b="0" dirty="0" sz="2800" lang="en-US">
                <a:latin typeface="Trebuchet MS"/>
                <a:cs typeface="Trebuchet MS"/>
              </a:rPr>
              <a:t>o</a:t>
            </a:r>
            <a:r>
              <a:rPr b="0" dirty="0" sz="2800" lang="en-US">
                <a:latin typeface="Trebuchet MS"/>
                <a:cs typeface="Trebuchet MS"/>
              </a:rPr>
              <a:t>d</a:t>
            </a:r>
            <a:r>
              <a:rPr b="0" dirty="0" sz="2800" lang="en-US">
                <a:latin typeface="Trebuchet MS"/>
                <a:cs typeface="Trebuchet MS"/>
              </a:rPr>
              <a:t>e</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2</a:t>
            </a:r>
            <a:r>
              <a:rPr b="1" dirty="0" sz="2800" lang="en-US">
                <a:latin typeface="Trebuchet MS"/>
                <a:cs typeface="Trebuchet MS"/>
              </a:rPr>
              <a:t>)</a:t>
            </a:r>
            <a:r>
              <a:rPr b="1" dirty="0" sz="2800" lang="en-US">
                <a:latin typeface="Trebuchet MS"/>
                <a:cs typeface="Trebuchet MS"/>
              </a:rPr>
              <a:t> </a:t>
            </a:r>
            <a:r>
              <a:rPr b="0" dirty="0" sz="2800" lang="en-US">
                <a:latin typeface="Trebuchet MS"/>
                <a:cs typeface="Trebuchet MS"/>
              </a:rPr>
              <a:t>N</a:t>
            </a:r>
            <a:r>
              <a:rPr b="0" dirty="0" sz="2800" lang="en-US">
                <a:latin typeface="Trebuchet MS"/>
                <a:cs typeface="Trebuchet MS"/>
              </a:rPr>
              <a:t>u</a:t>
            </a:r>
            <a:r>
              <a:rPr b="0" dirty="0" sz="2800" lang="en-US">
                <a:latin typeface="Trebuchet MS"/>
                <a:cs typeface="Trebuchet MS"/>
              </a:rPr>
              <a:t>m</a:t>
            </a:r>
            <a:r>
              <a:rPr b="0" dirty="0" sz="2800" lang="en-US">
                <a:latin typeface="Trebuchet MS"/>
                <a:cs typeface="Trebuchet MS"/>
              </a:rPr>
              <a:t>e</a:t>
            </a:r>
            <a:r>
              <a:rPr b="0" dirty="0" sz="2800" lang="en-US">
                <a:latin typeface="Trebuchet MS"/>
                <a:cs typeface="Trebuchet MS"/>
              </a:rPr>
              <a:t>r</a:t>
            </a:r>
            <a:r>
              <a:rPr b="0" dirty="0" sz="2800" lang="en-US">
                <a:latin typeface="Trebuchet MS"/>
                <a:cs typeface="Trebuchet MS"/>
              </a:rPr>
              <a:t>i</a:t>
            </a:r>
            <a:r>
              <a:rPr b="0" dirty="0" sz="2800" lang="en-US">
                <a:latin typeface="Trebuchet MS"/>
                <a:cs typeface="Trebuchet MS"/>
              </a:rPr>
              <a:t>c</a:t>
            </a:r>
            <a:r>
              <a:rPr b="0" dirty="0" sz="2800" lang="en-US">
                <a:latin typeface="Trebuchet MS"/>
                <a:cs typeface="Trebuchet MS"/>
              </a:rPr>
              <a:t>a</a:t>
            </a:r>
            <a:r>
              <a:rPr b="0" dirty="0" sz="2800" lang="en-US">
                <a:latin typeface="Trebuchet MS"/>
                <a:cs typeface="Trebuchet MS"/>
              </a:rPr>
              <a:t>l</a:t>
            </a:r>
            <a:r>
              <a:rPr b="0" dirty="0" sz="2800" lang="en-US">
                <a:latin typeface="Trebuchet MS"/>
                <a:cs typeface="Trebuchet MS"/>
              </a:rPr>
              <a:t> </a:t>
            </a:r>
            <a:r>
              <a:rPr b="0" dirty="0" sz="2800" lang="en-US">
                <a:latin typeface="Trebuchet MS"/>
                <a:cs typeface="Trebuchet MS"/>
              </a:rPr>
              <a:t>features</a:t>
            </a:r>
            <a:r>
              <a:rPr b="0" dirty="0" sz="2800" lang="en-US">
                <a:latin typeface="Trebuchet MS"/>
                <a:cs typeface="Trebuchet MS"/>
              </a:rPr>
              <a:t> </a:t>
            </a:r>
            <a:r>
              <a:rPr b="0" dirty="0" sz="2800" lang="en-US">
                <a:latin typeface="Trebuchet MS"/>
                <a:cs typeface="Trebuchet MS"/>
              </a:rPr>
              <a:t>-</a:t>
            </a:r>
            <a:r>
              <a:rPr b="0" dirty="0" sz="2800" lang="en-US">
                <a:latin typeface="Trebuchet MS"/>
                <a:cs typeface="Trebuchet MS"/>
              </a:rPr>
              <a:t> </a:t>
            </a:r>
            <a:r>
              <a:rPr b="0" dirty="0" sz="2800" lang="en-US">
                <a:latin typeface="Trebuchet MS"/>
                <a:cs typeface="Trebuchet MS"/>
              </a:rPr>
              <a:t>P</a:t>
            </a:r>
            <a:r>
              <a:rPr b="0" dirty="0" sz="2800" lang="en-US">
                <a:latin typeface="Trebuchet MS"/>
                <a:cs typeface="Trebuchet MS"/>
              </a:rPr>
              <a:t>e</a:t>
            </a:r>
            <a:r>
              <a:rPr b="0" dirty="0" sz="2800" lang="en-US">
                <a:latin typeface="Trebuchet MS"/>
                <a:cs typeface="Trebuchet MS"/>
              </a:rPr>
              <a:t>r</a:t>
            </a:r>
            <a:r>
              <a:rPr b="0" dirty="0" sz="2800" lang="en-US">
                <a:latin typeface="Trebuchet MS"/>
                <a:cs typeface="Trebuchet MS"/>
              </a:rPr>
              <a:t>f</a:t>
            </a:r>
            <a:r>
              <a:rPr b="0" dirty="0" sz="2800" lang="en-US">
                <a:latin typeface="Trebuchet MS"/>
                <a:cs typeface="Trebuchet MS"/>
              </a:rPr>
              <a:t>o</a:t>
            </a:r>
            <a:r>
              <a:rPr b="0" dirty="0" sz="2800" lang="en-US">
                <a:latin typeface="Trebuchet MS"/>
                <a:cs typeface="Trebuchet MS"/>
              </a:rPr>
              <a:t>r</a:t>
            </a:r>
            <a:r>
              <a:rPr b="0" dirty="0" sz="2800" lang="en-US">
                <a:latin typeface="Trebuchet MS"/>
                <a:cs typeface="Trebuchet MS"/>
              </a:rPr>
              <a:t>m</a:t>
            </a:r>
            <a:r>
              <a:rPr b="0" dirty="0" sz="2800" lang="en-US">
                <a:latin typeface="Trebuchet MS"/>
                <a:cs typeface="Trebuchet MS"/>
              </a:rPr>
              <a:t>a</a:t>
            </a:r>
            <a:r>
              <a:rPr b="0" dirty="0" sz="2800" lang="en-US">
                <a:latin typeface="Trebuchet MS"/>
                <a:cs typeface="Trebuchet MS"/>
              </a:rPr>
              <a:t>n</a:t>
            </a:r>
            <a:r>
              <a:rPr b="0" dirty="0" sz="2800" lang="en-US">
                <a:latin typeface="Trebuchet MS"/>
                <a:cs typeface="Trebuchet MS"/>
              </a:rPr>
              <a:t>c</a:t>
            </a:r>
            <a:r>
              <a:rPr b="0" dirty="0" sz="2800" lang="en-US">
                <a:latin typeface="Trebuchet MS"/>
                <a:cs typeface="Trebuchet MS"/>
              </a:rPr>
              <a:t>e</a:t>
            </a:r>
            <a:r>
              <a:rPr b="0" dirty="0" sz="2800" lang="en-US">
                <a:latin typeface="Trebuchet MS"/>
                <a:cs typeface="Trebuchet MS"/>
              </a:rPr>
              <a:t> </a:t>
            </a:r>
            <a:r>
              <a:rPr b="0" dirty="0" sz="2800" lang="en-US">
                <a:latin typeface="Trebuchet MS"/>
                <a:cs typeface="Trebuchet MS"/>
              </a:rPr>
              <a:t>l</a:t>
            </a:r>
            <a:r>
              <a:rPr b="0" dirty="0" sz="2800" lang="en-US">
                <a:latin typeface="Trebuchet MS"/>
                <a:cs typeface="Trebuchet MS"/>
              </a:rPr>
              <a:t>e</a:t>
            </a:r>
            <a:r>
              <a:rPr b="0" dirty="0" sz="2800" lang="en-US">
                <a:latin typeface="Trebuchet MS"/>
                <a:cs typeface="Trebuchet MS"/>
              </a:rPr>
              <a:t>v</a:t>
            </a:r>
            <a:r>
              <a:rPr b="0" dirty="0" sz="2800" lang="en-US">
                <a:latin typeface="Trebuchet MS"/>
                <a:cs typeface="Trebuchet MS"/>
              </a:rPr>
              <a:t>e</a:t>
            </a:r>
            <a:r>
              <a:rPr b="0" dirty="0" sz="2800" lang="en-US">
                <a:latin typeface="Trebuchet MS"/>
                <a:cs typeface="Trebuchet MS"/>
              </a:rPr>
              <a:t>l</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D</a:t>
            </a:r>
            <a:r>
              <a:rPr b="1" dirty="0" sz="2800" lang="en-US">
                <a:latin typeface="Trebuchet MS"/>
                <a:cs typeface="Trebuchet MS"/>
              </a:rPr>
              <a:t>a</a:t>
            </a:r>
            <a:r>
              <a:rPr b="1" dirty="0" sz="2800" lang="en-US">
                <a:latin typeface="Trebuchet MS"/>
                <a:cs typeface="Trebuchet MS"/>
              </a:rPr>
              <a:t>t</a:t>
            </a:r>
            <a:r>
              <a:rPr b="1" dirty="0" sz="2800" lang="en-US">
                <a:latin typeface="Trebuchet MS"/>
                <a:cs typeface="Trebuchet MS"/>
              </a:rPr>
              <a:t>a</a:t>
            </a:r>
            <a:r>
              <a:rPr b="1" dirty="0" sz="2800" lang="en-US">
                <a:latin typeface="Trebuchet MS"/>
                <a:cs typeface="Trebuchet MS"/>
              </a:rPr>
              <a:t> </a:t>
            </a:r>
            <a:r>
              <a:rPr b="1" dirty="0" sz="2800" lang="en-US">
                <a:latin typeface="Trebuchet MS"/>
                <a:cs typeface="Trebuchet MS"/>
              </a:rPr>
              <a:t>C</a:t>
            </a:r>
            <a:r>
              <a:rPr b="1" dirty="0" sz="2800" lang="en-US">
                <a:latin typeface="Trebuchet MS"/>
                <a:cs typeface="Trebuchet MS"/>
              </a:rPr>
              <a:t>l</a:t>
            </a:r>
            <a:r>
              <a:rPr b="1" dirty="0" sz="2800" lang="en-US">
                <a:latin typeface="Trebuchet MS"/>
                <a:cs typeface="Trebuchet MS"/>
              </a:rPr>
              <a:t>e</a:t>
            </a:r>
            <a:r>
              <a:rPr b="1" dirty="0" sz="2800" lang="en-US">
                <a:latin typeface="Trebuchet MS"/>
                <a:cs typeface="Trebuchet MS"/>
              </a:rPr>
              <a:t>a</a:t>
            </a:r>
            <a:r>
              <a:rPr b="1" dirty="0" sz="2800" lang="en-US">
                <a:latin typeface="Trebuchet MS"/>
                <a:cs typeface="Trebuchet MS"/>
              </a:rPr>
              <a:t>n</a:t>
            </a:r>
            <a:r>
              <a:rPr b="1" dirty="0" sz="2800" lang="en-US">
                <a:latin typeface="Trebuchet MS"/>
                <a:cs typeface="Trebuchet MS"/>
              </a:rPr>
              <a:t>i</a:t>
            </a:r>
            <a:r>
              <a:rPr b="1" dirty="0" sz="2800" lang="en-US">
                <a:latin typeface="Trebuchet MS"/>
                <a:cs typeface="Trebuchet MS"/>
              </a:rPr>
              <a:t>n</a:t>
            </a:r>
            <a:r>
              <a:rPr b="1" dirty="0" sz="2800" lang="en-US">
                <a:latin typeface="Trebuchet MS"/>
                <a:cs typeface="Trebuchet MS"/>
              </a:rPr>
              <a:t>g</a:t>
            </a:r>
            <a:endParaRPr b="1" dirty="0" sz="3200">
              <a:latin typeface="Trebuchet MS"/>
              <a:cs typeface="Trebuchet MS"/>
            </a:endParaRPr>
          </a:p>
          <a:p>
            <a:pPr marL="12700">
              <a:lnSpc>
                <a:spcPct val="100000"/>
              </a:lnSpc>
              <a:spcBef>
                <a:spcPts val="105"/>
              </a:spcBef>
            </a:pPr>
            <a:r>
              <a:rPr b="0" dirty="0" sz="2800" lang="en-US">
                <a:latin typeface="Trebuchet MS"/>
                <a:cs typeface="Trebuchet MS"/>
              </a:rPr>
              <a:t>Condition</a:t>
            </a:r>
            <a:r>
              <a:rPr b="0" dirty="0" sz="2800" lang="en-US">
                <a:latin typeface="Trebuchet MS"/>
                <a:cs typeface="Trebuchet MS"/>
              </a:rPr>
              <a:t>a</a:t>
            </a:r>
            <a:r>
              <a:rPr b="0" dirty="0" sz="2800" lang="en-US">
                <a:latin typeface="Trebuchet MS"/>
                <a:cs typeface="Trebuchet MS"/>
              </a:rPr>
              <a:t>l</a:t>
            </a:r>
            <a:r>
              <a:rPr b="0" dirty="0" sz="2800" lang="en-US">
                <a:latin typeface="Trebuchet MS"/>
                <a:cs typeface="Trebuchet MS"/>
              </a:rPr>
              <a:t> </a:t>
            </a:r>
            <a:r>
              <a:rPr b="0" dirty="0" sz="2800" lang="en-US">
                <a:latin typeface="Trebuchet MS"/>
                <a:cs typeface="Trebuchet MS"/>
              </a:rPr>
              <a:t>f</a:t>
            </a:r>
            <a:r>
              <a:rPr b="0" dirty="0" sz="2800" lang="en-US">
                <a:latin typeface="Trebuchet MS"/>
                <a:cs typeface="Trebuchet MS"/>
              </a:rPr>
              <a:t>o</a:t>
            </a:r>
            <a:r>
              <a:rPr b="0" dirty="0" sz="2800" lang="en-US">
                <a:latin typeface="Trebuchet MS"/>
                <a:cs typeface="Trebuchet MS"/>
              </a:rPr>
              <a:t>r</a:t>
            </a:r>
            <a:r>
              <a:rPr b="0" dirty="0" sz="2800" lang="en-US">
                <a:latin typeface="Trebuchet MS"/>
                <a:cs typeface="Trebuchet MS"/>
              </a:rPr>
              <a:t>m</a:t>
            </a:r>
            <a:r>
              <a:rPr b="0" dirty="0" sz="2800" lang="en-US">
                <a:latin typeface="Trebuchet MS"/>
                <a:cs typeface="Trebuchet MS"/>
              </a:rPr>
              <a:t>a</a:t>
            </a:r>
            <a:r>
              <a:rPr b="0" dirty="0" sz="2800" lang="en-US">
                <a:latin typeface="Trebuchet MS"/>
                <a:cs typeface="Trebuchet MS"/>
              </a:rPr>
              <a:t>t</a:t>
            </a:r>
            <a:r>
              <a:rPr b="0" dirty="0" sz="2800" lang="en-US">
                <a:latin typeface="Trebuchet MS"/>
                <a:cs typeface="Trebuchet MS"/>
              </a:rPr>
              <a:t>t</a:t>
            </a:r>
            <a:r>
              <a:rPr b="0" dirty="0" sz="2800" lang="en-US">
                <a:latin typeface="Trebuchet MS"/>
                <a:cs typeface="Trebuchet MS"/>
              </a:rPr>
              <a:t>i</a:t>
            </a:r>
            <a:r>
              <a:rPr b="0" dirty="0" sz="2800" lang="en-US">
                <a:latin typeface="Trebuchet MS"/>
                <a:cs typeface="Trebuchet MS"/>
              </a:rPr>
              <a:t>n</a:t>
            </a:r>
            <a:r>
              <a:rPr b="0" dirty="0" sz="2800" lang="en-US">
                <a:latin typeface="Trebuchet MS"/>
                <a:cs typeface="Trebuchet MS"/>
              </a:rPr>
              <a:t>g</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Performance</a:t>
            </a:r>
            <a:r>
              <a:rPr b="1" dirty="0" sz="2800" lang="en-US">
                <a:latin typeface="Trebuchet MS"/>
                <a:cs typeface="Trebuchet MS"/>
              </a:rPr>
              <a:t> </a:t>
            </a:r>
            <a:r>
              <a:rPr b="1" dirty="0" sz="2800" lang="en-US">
                <a:latin typeface="Trebuchet MS"/>
                <a:cs typeface="Trebuchet MS"/>
              </a:rPr>
              <a:t>l</a:t>
            </a:r>
            <a:r>
              <a:rPr b="1" dirty="0" sz="2800" lang="en-US">
                <a:latin typeface="Trebuchet MS"/>
                <a:cs typeface="Trebuchet MS"/>
              </a:rPr>
              <a:t>e</a:t>
            </a:r>
            <a:r>
              <a:rPr b="1" dirty="0" sz="2800" lang="en-US">
                <a:latin typeface="Trebuchet MS"/>
                <a:cs typeface="Trebuchet MS"/>
              </a:rPr>
              <a:t>v</a:t>
            </a:r>
            <a:r>
              <a:rPr b="1" dirty="0" sz="2800" lang="en-US">
                <a:latin typeface="Trebuchet MS"/>
                <a:cs typeface="Trebuchet MS"/>
              </a:rPr>
              <a:t>e</a:t>
            </a:r>
            <a:r>
              <a:rPr b="1" dirty="0" sz="2800" lang="en-US">
                <a:latin typeface="Trebuchet MS"/>
                <a:cs typeface="Trebuchet MS"/>
              </a:rPr>
              <a:t>l</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1</a:t>
            </a:r>
            <a:r>
              <a:rPr b="1" dirty="0" sz="2800" lang="en-US">
                <a:latin typeface="Trebuchet MS"/>
                <a:cs typeface="Trebuchet MS"/>
              </a:rPr>
              <a:t>)</a:t>
            </a:r>
            <a:r>
              <a:rPr b="0" dirty="0" sz="2800" lang="en-US">
                <a:latin typeface="Trebuchet MS"/>
                <a:cs typeface="Trebuchet MS"/>
              </a:rPr>
              <a:t>V</a:t>
            </a:r>
            <a:r>
              <a:rPr b="0" dirty="0" sz="2800" lang="en-US">
                <a:latin typeface="Trebuchet MS"/>
                <a:cs typeface="Trebuchet MS"/>
              </a:rPr>
              <a:t>E</a:t>
            </a:r>
            <a:r>
              <a:rPr b="0" dirty="0" sz="2800" lang="en-US">
                <a:latin typeface="Trebuchet MS"/>
                <a:cs typeface="Trebuchet MS"/>
              </a:rPr>
              <a:t>R</a:t>
            </a:r>
            <a:r>
              <a:rPr b="0" dirty="0" sz="2800" lang="en-US">
                <a:latin typeface="Trebuchet MS"/>
                <a:cs typeface="Trebuchet MS"/>
              </a:rPr>
              <a:t>Y</a:t>
            </a:r>
            <a:r>
              <a:rPr b="0" dirty="0" sz="2800" lang="en-US">
                <a:latin typeface="Trebuchet MS"/>
                <a:cs typeface="Trebuchet MS"/>
              </a:rPr>
              <a:t> </a:t>
            </a:r>
            <a:r>
              <a:rPr b="0" dirty="0" sz="2800" lang="en-US">
                <a:latin typeface="Trebuchet MS"/>
                <a:cs typeface="Trebuchet MS"/>
              </a:rPr>
              <a:t>H</a:t>
            </a:r>
            <a:r>
              <a:rPr b="0" dirty="0" sz="2800" lang="en-US">
                <a:latin typeface="Trebuchet MS"/>
                <a:cs typeface="Trebuchet MS"/>
              </a:rPr>
              <a:t>I</a:t>
            </a:r>
            <a:r>
              <a:rPr b="0" dirty="0" sz="2800" lang="en-US">
                <a:latin typeface="Trebuchet MS"/>
                <a:cs typeface="Trebuchet MS"/>
              </a:rPr>
              <a:t>G</a:t>
            </a:r>
            <a:r>
              <a:rPr b="0" dirty="0" sz="2800" lang="en-US">
                <a:latin typeface="Trebuchet MS"/>
                <a:cs typeface="Trebuchet MS"/>
              </a:rPr>
              <a:t>H</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2</a:t>
            </a:r>
            <a:r>
              <a:rPr b="1" dirty="0" sz="2800" lang="en-US">
                <a:latin typeface="Trebuchet MS"/>
                <a:cs typeface="Trebuchet MS"/>
              </a:rPr>
              <a:t>)</a:t>
            </a:r>
            <a:r>
              <a:rPr b="1" dirty="0" sz="2800" lang="en-US">
                <a:latin typeface="Trebuchet MS"/>
                <a:cs typeface="Trebuchet MS"/>
              </a:rPr>
              <a:t> </a:t>
            </a:r>
            <a:r>
              <a:rPr b="0" dirty="0" sz="2800" lang="en-US">
                <a:latin typeface="Trebuchet MS"/>
                <a:cs typeface="Trebuchet MS"/>
              </a:rPr>
              <a:t>H</a:t>
            </a:r>
            <a:r>
              <a:rPr b="0" dirty="0" sz="2800" lang="en-US">
                <a:latin typeface="Trebuchet MS"/>
                <a:cs typeface="Trebuchet MS"/>
              </a:rPr>
              <a:t>I</a:t>
            </a:r>
            <a:r>
              <a:rPr b="0" dirty="0" sz="2800" lang="en-US">
                <a:latin typeface="Trebuchet MS"/>
                <a:cs typeface="Trebuchet MS"/>
              </a:rPr>
              <a:t>G</a:t>
            </a:r>
            <a:r>
              <a:rPr b="0" dirty="0" sz="2800" lang="en-US">
                <a:latin typeface="Trebuchet MS"/>
                <a:cs typeface="Trebuchet MS"/>
              </a:rPr>
              <a:t>H</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3</a:t>
            </a:r>
            <a:r>
              <a:rPr b="1" dirty="0" sz="2800" lang="en-US">
                <a:latin typeface="Trebuchet MS"/>
                <a:cs typeface="Trebuchet MS"/>
              </a:rPr>
              <a:t>)</a:t>
            </a:r>
            <a:r>
              <a:rPr b="1" dirty="0" sz="2800" lang="en-US">
                <a:latin typeface="Trebuchet MS"/>
                <a:cs typeface="Trebuchet MS"/>
              </a:rPr>
              <a:t> </a:t>
            </a:r>
            <a:r>
              <a:rPr b="0" dirty="0" sz="2800" lang="en-US">
                <a:latin typeface="Trebuchet MS"/>
                <a:cs typeface="Trebuchet MS"/>
              </a:rPr>
              <a:t>M</a:t>
            </a:r>
            <a:r>
              <a:rPr b="0" dirty="0" sz="2800" lang="en-US">
                <a:latin typeface="Trebuchet MS"/>
                <a:cs typeface="Trebuchet MS"/>
              </a:rPr>
              <a:t>E</a:t>
            </a:r>
            <a:r>
              <a:rPr b="0" dirty="0" sz="2800" lang="en-US">
                <a:latin typeface="Trebuchet MS"/>
                <a:cs typeface="Trebuchet MS"/>
              </a:rPr>
              <a:t>D</a:t>
            </a:r>
            <a:endParaRPr b="1" dirty="0" sz="3200">
              <a:latin typeface="Trebuchet MS"/>
              <a:cs typeface="Trebuchet MS"/>
            </a:endParaRPr>
          </a:p>
          <a:p>
            <a:pPr marL="12700">
              <a:lnSpc>
                <a:spcPct val="100000"/>
              </a:lnSpc>
              <a:spcBef>
                <a:spcPts val="105"/>
              </a:spcBef>
            </a:pPr>
            <a:r>
              <a:rPr b="1" dirty="0" sz="2800" lang="en-US">
                <a:latin typeface="Trebuchet MS"/>
                <a:cs typeface="Trebuchet MS"/>
              </a:rPr>
              <a:t>4</a:t>
            </a:r>
            <a:r>
              <a:rPr b="1" dirty="0" sz="2800" lang="en-US">
                <a:latin typeface="Trebuchet MS"/>
                <a:cs typeface="Trebuchet MS"/>
              </a:rPr>
              <a:t>)</a:t>
            </a:r>
            <a:r>
              <a:rPr b="1" dirty="0" sz="2800" lang="en-US">
                <a:latin typeface="Trebuchet MS"/>
                <a:cs typeface="Trebuchet MS"/>
              </a:rPr>
              <a:t> </a:t>
            </a:r>
            <a:r>
              <a:rPr b="0" dirty="0" sz="2800" lang="en-US">
                <a:latin typeface="Trebuchet MS"/>
                <a:cs typeface="Trebuchet MS"/>
              </a:rPr>
              <a:t>L</a:t>
            </a:r>
            <a:r>
              <a:rPr b="0" dirty="0" sz="2800" lang="en-US">
                <a:latin typeface="Trebuchet MS"/>
                <a:cs typeface="Trebuchet MS"/>
              </a:rPr>
              <a:t>O</a:t>
            </a:r>
            <a:r>
              <a:rPr b="0" dirty="0" sz="2800" lang="en-US">
                <a:latin typeface="Trebuchet MS"/>
                <a:cs typeface="Trebuchet MS"/>
              </a:rPr>
              <a:t>W</a:t>
            </a:r>
            <a:endParaRPr b="1" dirty="0" sz="4800">
              <a:latin typeface="Trebuchet MS"/>
              <a:cs typeface="Trebuchet MS"/>
            </a:endParaRPr>
          </a:p>
          <a:p>
            <a:pPr marL="12700">
              <a:lnSpc>
                <a:spcPct val="100000"/>
              </a:lnSpc>
              <a:spcBef>
                <a:spcPts val="105"/>
              </a:spcBef>
            </a:pPr>
            <a:endParaRPr b="1" dirty="0" sz="4800">
              <a:latin typeface="Trebuchet MS"/>
              <a:cs typeface="Trebuchet MS"/>
            </a:endParaRPr>
          </a:p>
          <a:p>
            <a:pPr marL="12700">
              <a:lnSpc>
                <a:spcPct val="100000"/>
              </a:lnSpc>
              <a:spcBef>
                <a:spcPts val="105"/>
              </a:spcBef>
            </a:pPr>
            <a:endParaRPr b="1"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rot="2700000">
            <a:off x="6706508" y="-2157182"/>
            <a:ext cx="1178529" cy="39905940"/>
          </a:xfrm>
          <a:prstGeom prst="rect"/>
        </p:spPr>
        <p:txBody>
          <a:bodyPr rtlCol="0" wrap="square">
            <a:spAutoFit/>
          </a:bodyPr>
          <a:p>
            <a:r>
              <a:rPr sz="2800" lang="en-US">
                <a:solidFill>
                  <a:srgbClr val="000000"/>
                </a:solidFill>
              </a:rPr>
              <a:t>GenderCode	(All)				
Count of FirstName	Column Labels				
Row Labels	HIGH	LOW	MED	VERY HIGH	Grand Total
BPC	16	34	85	15	150
CCDR	18	47	65	15	145
EW	21	41	78	14	154
MSC	17	39	92	9	157
NEL	21	41	77	15	154
PL	29	33	69	12	143
PYZ	26	41	75	15	157
SVG	26	43	82	16	167
TNS	21	45	71	13	150
WBL	25	34	84	13	156
Grand Total	220	398	778	137	1533</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4203608" cy="3848734"/>
          </a:xfrm>
          <a:prstGeom prst="rect"/>
        </p:spPr>
        <p:txBody>
          <a:bodyPr bIns="0" lIns="0" rIns="0" rtlCol="0" tIns="13335" vert="horz" wrap="square">
            <a:spAutoFit/>
          </a:bodyPr>
          <a:p>
            <a:pPr marL="12700">
              <a:lnSpc>
                <a:spcPct val="100000"/>
              </a:lnSpc>
              <a:spcBef>
                <a:spcPts val="105"/>
              </a:spcBef>
            </a:pPr>
            <a:r>
              <a:rPr lang="en-US"/>
              <a:t>M</a:t>
            </a:r>
            <a:r>
              <a:rPr lang="en-US"/>
              <a:t>O</a:t>
            </a:r>
            <a:r>
              <a:rPr lang="en-US"/>
              <a:t>D</a:t>
            </a:r>
            <a:r>
              <a:rPr lang="en-US"/>
              <a:t>E</a:t>
            </a:r>
            <a:r>
              <a:rPr lang="en-US"/>
              <a:t>L</a:t>
            </a:r>
            <a:r>
              <a:rPr lang="en-US"/>
              <a:t>L</a:t>
            </a:r>
            <a:r>
              <a:rPr lang="en-US"/>
              <a:t>I</a:t>
            </a:r>
            <a:r>
              <a:rPr lang="en-US"/>
              <a:t>N</a:t>
            </a:r>
            <a:r>
              <a:rPr lang="en-US"/>
              <a:t>G</a:t>
            </a:r>
            <a:br>
              <a:rPr lang="en-US"/>
            </a:br>
            <a:br>
              <a:rPr lang="en-US"/>
            </a:br>
            <a:r>
              <a:rPr sz="4000" lang="en-US"/>
              <a:t>S</a:t>
            </a:r>
            <a:r>
              <a:rPr sz="4000" lang="en-US"/>
              <a:t>u</a:t>
            </a:r>
            <a:r>
              <a:rPr sz="4000" lang="en-US"/>
              <a:t>m</a:t>
            </a:r>
            <a:r>
              <a:rPr sz="4000" lang="en-US"/>
              <a:t>m</a:t>
            </a:r>
            <a:r>
              <a:rPr sz="4000" lang="en-US"/>
              <a:t>a</a:t>
            </a:r>
            <a:r>
              <a:rPr sz="4000" lang="en-US"/>
              <a:t>r</a:t>
            </a:r>
            <a:r>
              <a:rPr sz="4000" lang="en-US"/>
              <a:t>y</a:t>
            </a:r>
            <a:br>
              <a:rPr sz="4000" lang="en-US"/>
            </a:br>
            <a:r>
              <a:rPr b="0" sz="4000" lang="en-US"/>
              <a:t>P</a:t>
            </a:r>
            <a:r>
              <a:rPr b="0" sz="4000" lang="en-US"/>
              <a:t>i</a:t>
            </a:r>
            <a:r>
              <a:rPr b="0" sz="4000" lang="en-US"/>
              <a:t>v</a:t>
            </a:r>
            <a:r>
              <a:rPr b="0" sz="4000" lang="en-US"/>
              <a:t>o</a:t>
            </a:r>
            <a:r>
              <a:rPr b="0" sz="4000" lang="en-US"/>
              <a:t>t</a:t>
            </a:r>
            <a:r>
              <a:rPr b="0" sz="4000" lang="en-US"/>
              <a:t> </a:t>
            </a:r>
            <a:r>
              <a:rPr b="0" sz="4000" lang="en-US"/>
              <a:t>T</a:t>
            </a:r>
            <a:r>
              <a:rPr b="0" sz="4000" lang="en-US"/>
              <a:t>a</a:t>
            </a:r>
            <a:r>
              <a:rPr b="0" sz="4000" lang="en-US"/>
              <a:t>b</a:t>
            </a:r>
            <a:r>
              <a:rPr b="0" sz="4000" lang="en-US"/>
              <a:t>l</a:t>
            </a:r>
            <a:r>
              <a:rPr b="0" sz="4000" lang="en-US"/>
              <a:t>e</a:t>
            </a:r>
            <a:br>
              <a:rPr b="0" sz="4000" lang="en-US"/>
            </a:br>
            <a:r>
              <a:rPr b="1" sz="4000" lang="en-US"/>
              <a:t>Visualization</a:t>
            </a:r>
            <a:br>
              <a:rPr b="1" sz="4000" lang="en-US"/>
            </a:br>
            <a:r>
              <a:rPr b="0" sz="4000" lang="en-US"/>
              <a:t>B</a:t>
            </a:r>
            <a:r>
              <a:rPr b="0" sz="4000" lang="en-US"/>
              <a:t>a</a:t>
            </a:r>
            <a:r>
              <a:rPr b="0" sz="4000" lang="en-US"/>
              <a:t>r</a:t>
            </a:r>
            <a:r>
              <a:rPr b="0" sz="4000" lang="en-US"/>
              <a:t> </a:t>
            </a:r>
            <a:r>
              <a:rPr b="0" sz="4000" lang="en-US"/>
              <a:t>C</a:t>
            </a:r>
            <a:r>
              <a:rPr b="0" sz="4000" lang="en-US"/>
              <a:t>h</a:t>
            </a:r>
            <a:r>
              <a:rPr b="0" sz="4000" lang="en-US"/>
              <a:t>a</a:t>
            </a:r>
            <a:r>
              <a:rPr b="0" sz="4000" lang="en-US"/>
              <a:t>r</a:t>
            </a:r>
            <a:r>
              <a:rPr b="0" sz="4000" lang="en-US"/>
              <a:t>t</a:t>
            </a:r>
            <a:endParaRPr altLang="en-US" lang="zh-CN"/>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21" name=""/>
          <p:cNvSpPr txBox="1"/>
          <p:nvPr/>
        </p:nvSpPr>
        <p:spPr>
          <a:xfrm>
            <a:off x="1435556" y="1065681"/>
            <a:ext cx="2361507" cy="815339"/>
          </a:xfrm>
          <a:prstGeom prst="rect"/>
        </p:spPr>
        <p:txBody>
          <a:bodyPr rtlCol="0" wrap="square">
            <a:spAutoFit/>
          </a:bodyPr>
          <a:p>
            <a:r>
              <a:rPr sz="4800" lang="en-US">
                <a:solidFill>
                  <a:srgbClr val="000000"/>
                </a:solidFill>
              </a:rPr>
              <a:t>R</a:t>
            </a:r>
            <a:r>
              <a:rPr sz="4800" lang="en-US">
                <a:solidFill>
                  <a:srgbClr val="000000"/>
                </a:solidFill>
              </a:rPr>
              <a:t>E</a:t>
            </a:r>
            <a:r>
              <a:rPr sz="4800" lang="en-US">
                <a:solidFill>
                  <a:srgbClr val="000000"/>
                </a:solidFill>
              </a:rPr>
              <a:t>S</a:t>
            </a:r>
            <a:r>
              <a:rPr sz="4800" lang="en-US">
                <a:solidFill>
                  <a:srgbClr val="000000"/>
                </a:solidFill>
              </a:rPr>
              <a:t>U</a:t>
            </a:r>
            <a:r>
              <a:rPr sz="4800" lang="en-US">
                <a:solidFill>
                  <a:srgbClr val="000000"/>
                </a:solidFill>
              </a:rPr>
              <a:t>L</a:t>
            </a:r>
            <a:r>
              <a:rPr sz="4800" lang="en-US">
                <a:solidFill>
                  <a:srgbClr val="000000"/>
                </a:solidFill>
              </a:rPr>
              <a:t>T</a:t>
            </a:r>
            <a:endParaRPr sz="2800" lang="en-US">
              <a:solidFill>
                <a:srgbClr val="000000"/>
              </a:solidFill>
            </a:endParaRPr>
          </a:p>
        </p:txBody>
      </p:sp>
      <p:pic>
        <p:nvPicPr>
          <p:cNvPr id="2097169" name=""/>
          <p:cNvPicPr>
            <a:picLocks/>
          </p:cNvPicPr>
          <p:nvPr/>
        </p:nvPicPr>
        <p:blipFill>
          <a:blip xmlns:r="http://schemas.openxmlformats.org/officeDocument/2006/relationships" r:embed="rId1"/>
          <a:stretch>
            <a:fillRect/>
          </a:stretch>
        </p:blipFill>
        <p:spPr>
          <a:xfrm rot="0">
            <a:off x="1435555" y="1881019"/>
            <a:ext cx="7669818" cy="431662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22" name=""/>
          <p:cNvSpPr txBox="1"/>
          <p:nvPr/>
        </p:nvSpPr>
        <p:spPr>
          <a:xfrm>
            <a:off x="1375033" y="1049257"/>
            <a:ext cx="6942768" cy="3444240"/>
          </a:xfrm>
          <a:prstGeom prst="rect"/>
        </p:spPr>
        <p:txBody>
          <a:bodyPr rtlCol="0" wrap="square">
            <a:spAutoFit/>
          </a:bodyPr>
          <a:p>
            <a:r>
              <a:rPr b="1" sz="5400" lang="en-US">
                <a:solidFill>
                  <a:srgbClr val="000000"/>
                </a:solidFill>
              </a:rPr>
              <a:t>CONCLUSION</a:t>
            </a:r>
            <a:endParaRPr b="1" sz="2800" lang="en-US">
              <a:solidFill>
                <a:srgbClr val="000000"/>
              </a:solidFill>
            </a:endParaRPr>
          </a:p>
          <a:p>
            <a:endParaRPr b="1" sz="2800" lang="en-US">
              <a:solidFill>
                <a:srgbClr val="000000"/>
              </a:solidFill>
            </a:endParaRPr>
          </a:p>
          <a:p>
            <a:r>
              <a:rPr b="1" sz="3600" lang="en-US">
                <a:solidFill>
                  <a:srgbClr val="000000"/>
                </a:solidFill>
              </a:rPr>
              <a:t>T</a:t>
            </a:r>
            <a:r>
              <a:rPr b="1" sz="3600" lang="en-US">
                <a:solidFill>
                  <a:srgbClr val="000000"/>
                </a:solidFill>
              </a:rPr>
              <a:t>h</a:t>
            </a:r>
            <a:r>
              <a:rPr b="1" sz="3600" lang="en-US">
                <a:solidFill>
                  <a:srgbClr val="000000"/>
                </a:solidFill>
              </a:rPr>
              <a:t>e</a:t>
            </a:r>
            <a:r>
              <a:rPr b="1" sz="3600" lang="en-US">
                <a:solidFill>
                  <a:srgbClr val="000000"/>
                </a:solidFill>
              </a:rPr>
              <a:t> </a:t>
            </a:r>
            <a:r>
              <a:rPr b="1" sz="3600" lang="en-US">
                <a:solidFill>
                  <a:srgbClr val="000000"/>
                </a:solidFill>
              </a:rPr>
              <a:t>C</a:t>
            </a:r>
            <a:r>
              <a:rPr b="1" sz="3600" lang="en-US">
                <a:solidFill>
                  <a:srgbClr val="000000"/>
                </a:solidFill>
              </a:rPr>
              <a:t>o</a:t>
            </a:r>
            <a:r>
              <a:rPr b="1" sz="3600" lang="en-US">
                <a:solidFill>
                  <a:srgbClr val="000000"/>
                </a:solidFill>
              </a:rPr>
              <a:t>n</a:t>
            </a:r>
            <a:r>
              <a:rPr b="1" sz="3600" lang="en-US">
                <a:solidFill>
                  <a:srgbClr val="000000"/>
                </a:solidFill>
              </a:rPr>
              <a:t>c</a:t>
            </a:r>
            <a:r>
              <a:rPr b="1" sz="3600" lang="en-US">
                <a:solidFill>
                  <a:srgbClr val="000000"/>
                </a:solidFill>
              </a:rPr>
              <a:t>l</a:t>
            </a:r>
            <a:r>
              <a:rPr b="1" sz="3600" lang="en-US">
                <a:solidFill>
                  <a:srgbClr val="000000"/>
                </a:solidFill>
              </a:rPr>
              <a:t>u</a:t>
            </a:r>
            <a:r>
              <a:rPr b="1" sz="3600" lang="en-US">
                <a:solidFill>
                  <a:srgbClr val="000000"/>
                </a:solidFill>
              </a:rPr>
              <a:t>s</a:t>
            </a:r>
            <a:r>
              <a:rPr b="1" sz="3600" lang="en-US">
                <a:solidFill>
                  <a:srgbClr val="000000"/>
                </a:solidFill>
              </a:rPr>
              <a:t>i</a:t>
            </a:r>
            <a:r>
              <a:rPr b="1" sz="3600" lang="en-US">
                <a:solidFill>
                  <a:srgbClr val="000000"/>
                </a:solidFill>
              </a:rPr>
              <a:t>o</a:t>
            </a:r>
            <a:r>
              <a:rPr b="1" sz="3600" lang="en-US">
                <a:solidFill>
                  <a:srgbClr val="000000"/>
                </a:solidFill>
              </a:rPr>
              <a:t>n</a:t>
            </a:r>
            <a:r>
              <a:rPr b="1" sz="3600" lang="en-US">
                <a:solidFill>
                  <a:srgbClr val="000000"/>
                </a:solidFill>
              </a:rPr>
              <a:t> </a:t>
            </a:r>
            <a:r>
              <a:rPr b="1" sz="3600" lang="en-US">
                <a:solidFill>
                  <a:srgbClr val="000000"/>
                </a:solidFill>
              </a:rPr>
              <a:t>o</a:t>
            </a:r>
            <a:r>
              <a:rPr b="1" sz="3600" lang="en-US">
                <a:solidFill>
                  <a:srgbClr val="000000"/>
                </a:solidFill>
              </a:rPr>
              <a:t>f</a:t>
            </a:r>
            <a:r>
              <a:rPr b="1" sz="3600" lang="en-US">
                <a:solidFill>
                  <a:srgbClr val="000000"/>
                </a:solidFill>
              </a:rPr>
              <a:t> </a:t>
            </a:r>
            <a:r>
              <a:rPr b="1" sz="3600" lang="en-US">
                <a:solidFill>
                  <a:srgbClr val="000000"/>
                </a:solidFill>
              </a:rPr>
              <a:t>t</a:t>
            </a:r>
            <a:r>
              <a:rPr b="1" sz="3600" lang="en-US">
                <a:solidFill>
                  <a:srgbClr val="000000"/>
                </a:solidFill>
              </a:rPr>
              <a:t>h</a:t>
            </a:r>
            <a:r>
              <a:rPr b="1" sz="3600" lang="en-US">
                <a:solidFill>
                  <a:srgbClr val="000000"/>
                </a:solidFill>
              </a:rPr>
              <a:t>e</a:t>
            </a:r>
            <a:r>
              <a:rPr b="1" sz="3600" lang="en-US">
                <a:solidFill>
                  <a:srgbClr val="000000"/>
                </a:solidFill>
              </a:rPr>
              <a:t> </a:t>
            </a:r>
            <a:r>
              <a:rPr b="1" sz="3600" lang="en-US">
                <a:solidFill>
                  <a:srgbClr val="000000"/>
                </a:solidFill>
              </a:rPr>
              <a:t>P</a:t>
            </a:r>
            <a:r>
              <a:rPr b="1" sz="3600" lang="en-US">
                <a:solidFill>
                  <a:srgbClr val="000000"/>
                </a:solidFill>
              </a:rPr>
              <a:t>r</a:t>
            </a:r>
            <a:r>
              <a:rPr b="1" sz="3600" lang="en-US">
                <a:solidFill>
                  <a:srgbClr val="000000"/>
                </a:solidFill>
              </a:rPr>
              <a:t>o</a:t>
            </a:r>
            <a:r>
              <a:rPr b="1" sz="3600" lang="en-US">
                <a:solidFill>
                  <a:srgbClr val="000000"/>
                </a:solidFill>
              </a:rPr>
              <a:t>j</a:t>
            </a:r>
            <a:r>
              <a:rPr b="1" sz="3600" lang="en-US">
                <a:solidFill>
                  <a:srgbClr val="000000"/>
                </a:solidFill>
              </a:rPr>
              <a:t>e</a:t>
            </a:r>
            <a:r>
              <a:rPr b="1" sz="3600" lang="en-US">
                <a:solidFill>
                  <a:srgbClr val="000000"/>
                </a:solidFill>
              </a:rPr>
              <a:t>c</a:t>
            </a:r>
            <a:r>
              <a:rPr b="1" sz="3600" lang="en-US">
                <a:solidFill>
                  <a:srgbClr val="000000"/>
                </a:solidFill>
              </a:rPr>
              <a:t>t</a:t>
            </a:r>
            <a:endParaRPr b="1" sz="2800" lang="en-US">
              <a:solidFill>
                <a:srgbClr val="000000"/>
              </a:solidFill>
            </a:endParaRPr>
          </a:p>
          <a:p>
            <a:r>
              <a:rPr b="1" sz="3600" lang="en-US">
                <a:solidFill>
                  <a:srgbClr val="000000"/>
                </a:solidFill>
              </a:rPr>
              <a:t>I</a:t>
            </a:r>
            <a:r>
              <a:rPr b="1" sz="3600" lang="en-US">
                <a:solidFill>
                  <a:srgbClr val="000000"/>
                </a:solidFill>
              </a:rPr>
              <a:t>s</a:t>
            </a:r>
            <a:r>
              <a:rPr b="1" sz="3600" lang="en-US">
                <a:solidFill>
                  <a:srgbClr val="000000"/>
                </a:solidFill>
              </a:rPr>
              <a:t> </a:t>
            </a:r>
            <a:r>
              <a:rPr b="1" sz="3600" lang="en-US">
                <a:solidFill>
                  <a:srgbClr val="000000"/>
                </a:solidFill>
              </a:rPr>
              <a:t>t</a:t>
            </a:r>
            <a:r>
              <a:rPr b="1" sz="3600" lang="en-US">
                <a:solidFill>
                  <a:srgbClr val="000000"/>
                </a:solidFill>
              </a:rPr>
              <a:t>h</a:t>
            </a:r>
            <a:r>
              <a:rPr b="1" sz="3600" lang="en-US">
                <a:solidFill>
                  <a:srgbClr val="000000"/>
                </a:solidFill>
              </a:rPr>
              <a:t>a</a:t>
            </a:r>
            <a:r>
              <a:rPr b="1" sz="3600" lang="en-US">
                <a:solidFill>
                  <a:srgbClr val="000000"/>
                </a:solidFill>
              </a:rPr>
              <a:t>t</a:t>
            </a:r>
            <a:r>
              <a:rPr b="1" sz="3600" lang="en-US">
                <a:solidFill>
                  <a:srgbClr val="000000"/>
                </a:solidFill>
              </a:rPr>
              <a:t> </a:t>
            </a:r>
            <a:r>
              <a:rPr b="1" sz="3600" lang="en-US">
                <a:solidFill>
                  <a:srgbClr val="000000"/>
                </a:solidFill>
              </a:rPr>
              <a:t>t</a:t>
            </a:r>
            <a:r>
              <a:rPr b="1" sz="3600" lang="en-US">
                <a:solidFill>
                  <a:srgbClr val="000000"/>
                </a:solidFill>
              </a:rPr>
              <a:t>h</a:t>
            </a:r>
            <a:r>
              <a:rPr b="1" sz="3600" lang="en-US">
                <a:solidFill>
                  <a:srgbClr val="000000"/>
                </a:solidFill>
              </a:rPr>
              <a:t>e</a:t>
            </a:r>
            <a:r>
              <a:rPr b="1" sz="3600" lang="en-US">
                <a:solidFill>
                  <a:srgbClr val="000000"/>
                </a:solidFill>
              </a:rPr>
              <a:t> </a:t>
            </a:r>
            <a:r>
              <a:rPr b="1" sz="3600" lang="en-US">
                <a:solidFill>
                  <a:srgbClr val="000000"/>
                </a:solidFill>
              </a:rPr>
              <a:t>M</a:t>
            </a:r>
            <a:r>
              <a:rPr b="1" sz="3600" lang="en-US">
                <a:solidFill>
                  <a:srgbClr val="000000"/>
                </a:solidFill>
              </a:rPr>
              <a:t>S</a:t>
            </a:r>
            <a:r>
              <a:rPr b="1" sz="3600" lang="en-US">
                <a:solidFill>
                  <a:srgbClr val="000000"/>
                </a:solidFill>
              </a:rPr>
              <a:t>C</a:t>
            </a:r>
            <a:r>
              <a:rPr b="1" sz="3600" lang="en-US">
                <a:solidFill>
                  <a:srgbClr val="000000"/>
                </a:solidFill>
              </a:rPr>
              <a:t> </a:t>
            </a:r>
            <a:r>
              <a:rPr b="1" sz="3600" lang="en-US">
                <a:solidFill>
                  <a:srgbClr val="000000"/>
                </a:solidFill>
              </a:rPr>
              <a:t>team</a:t>
            </a:r>
            <a:r>
              <a:rPr b="1" sz="3600" lang="en-US">
                <a:solidFill>
                  <a:srgbClr val="000000"/>
                </a:solidFill>
              </a:rPr>
              <a:t> </a:t>
            </a:r>
            <a:r>
              <a:rPr b="1" sz="3600" lang="en-US">
                <a:solidFill>
                  <a:srgbClr val="000000"/>
                </a:solidFill>
              </a:rPr>
              <a:t>o</a:t>
            </a:r>
            <a:r>
              <a:rPr b="1" sz="3600" lang="en-US">
                <a:solidFill>
                  <a:srgbClr val="000000"/>
                </a:solidFill>
              </a:rPr>
              <a:t>f</a:t>
            </a:r>
            <a:r>
              <a:rPr b="1" sz="3600" lang="en-US">
                <a:solidFill>
                  <a:srgbClr val="000000"/>
                </a:solidFill>
              </a:rPr>
              <a:t> </a:t>
            </a:r>
            <a:r>
              <a:rPr b="1" sz="3600" lang="en-US">
                <a:solidFill>
                  <a:srgbClr val="000000"/>
                </a:solidFill>
              </a:rPr>
              <a:t>employees</a:t>
            </a:r>
            <a:r>
              <a:rPr b="1" sz="3600" lang="en-US">
                <a:solidFill>
                  <a:srgbClr val="000000"/>
                </a:solidFill>
              </a:rPr>
              <a:t> </a:t>
            </a:r>
            <a:r>
              <a:rPr b="1" sz="3600" lang="en-US">
                <a:solidFill>
                  <a:srgbClr val="000000"/>
                </a:solidFill>
              </a:rPr>
              <a:t>h</a:t>
            </a:r>
            <a:r>
              <a:rPr b="1" sz="3600" lang="en-US">
                <a:solidFill>
                  <a:srgbClr val="000000"/>
                </a:solidFill>
              </a:rPr>
              <a:t>a</a:t>
            </a:r>
            <a:r>
              <a:rPr b="1" sz="3600" lang="en-US">
                <a:solidFill>
                  <a:srgbClr val="000000"/>
                </a:solidFill>
              </a:rPr>
              <a:t>v</a:t>
            </a:r>
            <a:r>
              <a:rPr b="1" sz="3600" lang="en-US">
                <a:solidFill>
                  <a:srgbClr val="000000"/>
                </a:solidFill>
              </a:rPr>
              <a:t>i</a:t>
            </a:r>
            <a:r>
              <a:rPr b="1" sz="3600" lang="en-US">
                <a:solidFill>
                  <a:srgbClr val="000000"/>
                </a:solidFill>
              </a:rPr>
              <a:t>n</a:t>
            </a:r>
            <a:r>
              <a:rPr b="1" sz="3600" lang="en-US">
                <a:solidFill>
                  <a:srgbClr val="000000"/>
                </a:solidFill>
              </a:rPr>
              <a:t>g</a:t>
            </a:r>
            <a:r>
              <a:rPr b="1" sz="3600" lang="en-US">
                <a:solidFill>
                  <a:srgbClr val="000000"/>
                </a:solidFill>
              </a:rPr>
              <a:t> </a:t>
            </a:r>
            <a:r>
              <a:rPr b="1" sz="3600" lang="en-US">
                <a:solidFill>
                  <a:srgbClr val="000000"/>
                </a:solidFill>
              </a:rPr>
              <a:t>t</a:t>
            </a:r>
            <a:r>
              <a:rPr b="1" sz="3600" lang="en-US">
                <a:solidFill>
                  <a:srgbClr val="000000"/>
                </a:solidFill>
              </a:rPr>
              <a:t>h</a:t>
            </a:r>
            <a:r>
              <a:rPr b="1" sz="3600" lang="en-US">
                <a:solidFill>
                  <a:srgbClr val="000000"/>
                </a:solidFill>
              </a:rPr>
              <a:t>e</a:t>
            </a:r>
            <a:r>
              <a:rPr b="1" sz="3600" lang="en-US">
                <a:solidFill>
                  <a:srgbClr val="000000"/>
                </a:solidFill>
              </a:rPr>
              <a:t> </a:t>
            </a:r>
            <a:r>
              <a:rPr b="1" sz="3600" lang="en-US">
                <a:solidFill>
                  <a:srgbClr val="000000"/>
                </a:solidFill>
              </a:rPr>
              <a:t>V</a:t>
            </a:r>
            <a:r>
              <a:rPr b="1" sz="3600" lang="en-US">
                <a:solidFill>
                  <a:srgbClr val="000000"/>
                </a:solidFill>
              </a:rPr>
              <a:t>e</a:t>
            </a:r>
            <a:r>
              <a:rPr b="1" sz="3600" lang="en-US">
                <a:solidFill>
                  <a:srgbClr val="000000"/>
                </a:solidFill>
              </a:rPr>
              <a:t>r</a:t>
            </a:r>
            <a:r>
              <a:rPr b="1" sz="3600" lang="en-US">
                <a:solidFill>
                  <a:srgbClr val="000000"/>
                </a:solidFill>
              </a:rPr>
              <a:t>y</a:t>
            </a:r>
            <a:r>
              <a:rPr b="1" sz="3600" lang="en-US">
                <a:solidFill>
                  <a:srgbClr val="000000"/>
                </a:solidFill>
              </a:rPr>
              <a:t> </a:t>
            </a:r>
            <a:r>
              <a:rPr b="1" sz="3600" lang="en-US">
                <a:solidFill>
                  <a:srgbClr val="000000"/>
                </a:solidFill>
              </a:rPr>
              <a:t>H</a:t>
            </a:r>
            <a:r>
              <a:rPr b="1" sz="3600" lang="en-US">
                <a:solidFill>
                  <a:srgbClr val="000000"/>
                </a:solidFill>
              </a:rPr>
              <a:t>i</a:t>
            </a:r>
            <a:r>
              <a:rPr b="1" sz="3600" lang="en-US">
                <a:solidFill>
                  <a:srgbClr val="000000"/>
                </a:solidFill>
              </a:rPr>
              <a:t>g</a:t>
            </a:r>
            <a:r>
              <a:rPr b="1" sz="3600" lang="en-US">
                <a:solidFill>
                  <a:srgbClr val="000000"/>
                </a:solidFill>
              </a:rPr>
              <a:t>h</a:t>
            </a:r>
            <a:r>
              <a:rPr b="1" sz="3600" lang="en-US">
                <a:solidFill>
                  <a:srgbClr val="000000"/>
                </a:solidFill>
              </a:rPr>
              <a:t> </a:t>
            </a:r>
            <a:r>
              <a:rPr b="1" sz="3600" lang="en-US">
                <a:solidFill>
                  <a:srgbClr val="000000"/>
                </a:solidFill>
              </a:rPr>
              <a:t>P</a:t>
            </a:r>
            <a:r>
              <a:rPr b="1" sz="3600" lang="en-US">
                <a:solidFill>
                  <a:srgbClr val="000000"/>
                </a:solidFill>
              </a:rPr>
              <a:t>e</a:t>
            </a:r>
            <a:r>
              <a:rPr b="1" sz="3600" lang="en-US">
                <a:solidFill>
                  <a:srgbClr val="000000"/>
                </a:solidFill>
              </a:rPr>
              <a:t>r</a:t>
            </a:r>
            <a:r>
              <a:rPr b="1" sz="3600" lang="en-US">
                <a:solidFill>
                  <a:srgbClr val="000000"/>
                </a:solidFill>
              </a:rPr>
              <a:t>f</a:t>
            </a:r>
            <a:r>
              <a:rPr b="1" sz="3600" lang="en-US">
                <a:solidFill>
                  <a:srgbClr val="000000"/>
                </a:solidFill>
              </a:rPr>
              <a:t>o</a:t>
            </a:r>
            <a:r>
              <a:rPr b="1" sz="3600" lang="en-US">
                <a:solidFill>
                  <a:srgbClr val="000000"/>
                </a:solidFill>
              </a:rPr>
              <a:t>r</a:t>
            </a:r>
            <a:r>
              <a:rPr b="1" sz="3600" lang="en-US">
                <a:solidFill>
                  <a:srgbClr val="000000"/>
                </a:solidFill>
              </a:rPr>
              <a:t>m</a:t>
            </a:r>
            <a:r>
              <a:rPr b="1" sz="3600" lang="en-US">
                <a:solidFill>
                  <a:srgbClr val="000000"/>
                </a:solidFill>
              </a:rPr>
              <a:t>a</a:t>
            </a:r>
            <a:r>
              <a:rPr b="1" sz="3600" lang="en-US">
                <a:solidFill>
                  <a:srgbClr val="000000"/>
                </a:solidFill>
              </a:rPr>
              <a:t>n</a:t>
            </a:r>
            <a:r>
              <a:rPr b="1" sz="3600" lang="en-US">
                <a:solidFill>
                  <a:srgbClr val="000000"/>
                </a:solidFill>
              </a:rPr>
              <a:t>c</a:t>
            </a:r>
            <a:r>
              <a:rPr b="1" sz="3600" lang="en-US">
                <a:solidFill>
                  <a:srgbClr val="000000"/>
                </a:solidFill>
              </a:rPr>
              <a:t>e</a:t>
            </a:r>
            <a:r>
              <a:rPr b="1" sz="3600" lang="en-US">
                <a:solidFill>
                  <a:srgbClr val="000000"/>
                </a:solidFill>
              </a:rPr>
              <a:t> </a:t>
            </a:r>
            <a:r>
              <a:rPr b="1" sz="3600" lang="en-US">
                <a:solidFill>
                  <a:srgbClr val="000000"/>
                </a:solidFill>
              </a:rPr>
              <a:t>l</a:t>
            </a:r>
            <a:r>
              <a:rPr b="1" sz="3600" lang="en-US">
                <a:solidFill>
                  <a:srgbClr val="000000"/>
                </a:solidFill>
              </a:rPr>
              <a:t>e</a:t>
            </a:r>
            <a:r>
              <a:rPr b="1" sz="3600" lang="en-US">
                <a:solidFill>
                  <a:srgbClr val="000000"/>
                </a:solidFill>
              </a:rPr>
              <a:t>v</a:t>
            </a:r>
            <a:r>
              <a:rPr b="1" sz="3600" lang="en-US">
                <a:solidFill>
                  <a:srgbClr val="000000"/>
                </a:solidFill>
              </a:rPr>
              <a:t>e</a:t>
            </a:r>
            <a:r>
              <a:rPr b="1" sz="3600" lang="en-US">
                <a:solidFill>
                  <a:srgbClr val="000000"/>
                </a:solidFill>
              </a:rPr>
              <a:t>l</a:t>
            </a:r>
            <a:r>
              <a:rPr b="1" sz="3600" lang="en-US">
                <a:solidFill>
                  <a:srgbClr val="000000"/>
                </a:solidFill>
              </a:rPr>
              <a:t>.</a:t>
            </a:r>
            <a:endParaRPr b="1" sz="2800" lang="en-US">
              <a:solidFill>
                <a:srgbClr val="000000"/>
              </a:solidFill>
            </a:endParaRPr>
          </a:p>
        </p:txBody>
      </p:sp>
      <p:graphicFrame>
        <p:nvGraphicFramePr>
          <p:cNvPr id="4194304" name=""/>
          <p:cNvGraphicFramePr>
            <a:graphicFrameLocks/>
          </p:cNvGraphicFramePr>
          <p:nvPr/>
        </p:nvGraphicFramePr>
        <p:xfrm flipH="1" flipV="1">
          <a:off x="-3349717" y="12154682"/>
          <a:ext cx="4087150" cy="22454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0" name="object 21"/>
          <p:cNvSpPr txBox="1">
            <a:spLocks noGrp="1"/>
          </p:cNvSpPr>
          <p:nvPr>
            <p:ph type="title"/>
          </p:nvPr>
        </p:nvSpPr>
        <p:spPr>
          <a:xfrm>
            <a:off x="739775" y="445388"/>
            <a:ext cx="2645305"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t>
            </a:r>
            <a:r>
              <a:rPr dirty="0" lang="en-US"/>
              <a:t>A</a:t>
            </a:r>
            <a:endParaRPr altLang="en-US" lang="zh-CN"/>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6076156" cy="499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US" spc="10"/>
            </a:br>
            <a:br>
              <a:rPr dirty="0" sz="4250" lang="en-US" spc="10"/>
            </a:br>
            <a:r>
              <a:rPr dirty="0" sz="4250" lang="en-US" spc="10"/>
              <a:t>*</a:t>
            </a:r>
            <a:r>
              <a:rPr b="0" dirty="0" sz="4250" lang="en-US" spc="10"/>
              <a:t> </a:t>
            </a:r>
            <a:r>
              <a:rPr b="0" dirty="0" sz="4250" lang="en-US" spc="10"/>
              <a:t>E</a:t>
            </a:r>
            <a:r>
              <a:rPr b="0" dirty="0" sz="4250" lang="en-US" spc="10"/>
              <a:t>m</a:t>
            </a:r>
            <a:r>
              <a:rPr b="0" dirty="0" sz="4250" lang="en-US" spc="10"/>
              <a:t>p</a:t>
            </a:r>
            <a:r>
              <a:rPr b="0" dirty="0" sz="4250" lang="en-US" spc="10"/>
              <a:t>l</a:t>
            </a:r>
            <a:r>
              <a:rPr b="0" dirty="0" sz="4250" lang="en-US" spc="10"/>
              <a:t>o</a:t>
            </a:r>
            <a:r>
              <a:rPr b="0" dirty="0" sz="4250" lang="en-US" spc="10"/>
              <a:t>y</a:t>
            </a:r>
            <a:r>
              <a:rPr b="0" dirty="0" sz="4250" lang="en-US" spc="10"/>
              <a:t>e</a:t>
            </a:r>
            <a:r>
              <a:rPr b="0" dirty="0" sz="4250" lang="en-US" spc="10"/>
              <a:t>e</a:t>
            </a:r>
            <a:r>
              <a:rPr b="0" dirty="0" sz="4250" lang="en-US" spc="10"/>
              <a:t> </a:t>
            </a:r>
            <a:r>
              <a:rPr b="0" dirty="0" sz="4250" lang="en-US" spc="10"/>
              <a:t>performance</a:t>
            </a:r>
            <a:r>
              <a:rPr b="0" dirty="0" sz="4250" lang="en-US" spc="10"/>
              <a:t> </a:t>
            </a:r>
            <a:r>
              <a:rPr b="0" dirty="0" sz="4250" lang="en-US" spc="10"/>
              <a:t>is</a:t>
            </a:r>
            <a:r>
              <a:rPr b="0" dirty="0" sz="4250" lang="en-US" spc="10"/>
              <a:t> </a:t>
            </a:r>
            <a:r>
              <a:rPr b="0" dirty="0" sz="4250" lang="en-US" spc="10"/>
              <a:t>analyzed</a:t>
            </a:r>
            <a:r>
              <a:rPr b="0" dirty="0" sz="4250" lang="en-US" spc="10"/>
              <a:t> </a:t>
            </a:r>
            <a:r>
              <a:rPr b="0" dirty="0" sz="4250" lang="en-US" spc="10"/>
              <a:t>t</a:t>
            </a:r>
            <a:r>
              <a:rPr b="0" dirty="0" sz="4250" lang="en-US" spc="10"/>
              <a:t>o</a:t>
            </a:r>
            <a:r>
              <a:rPr b="0" dirty="0" sz="4250" lang="en-US" spc="10"/>
              <a:t> </a:t>
            </a:r>
            <a:r>
              <a:rPr b="0" dirty="0" sz="4250" lang="en-US" spc="10"/>
              <a:t>known</a:t>
            </a:r>
            <a:r>
              <a:rPr b="0" dirty="0" sz="4250" lang="en-US" spc="10"/>
              <a:t> </a:t>
            </a:r>
            <a:r>
              <a:rPr b="0" dirty="0" sz="4250" lang="en-US" spc="10"/>
              <a:t>t</a:t>
            </a:r>
            <a:r>
              <a:rPr b="0" dirty="0" sz="4250" lang="en-US" spc="10"/>
              <a:t>h</a:t>
            </a:r>
            <a:r>
              <a:rPr b="0" dirty="0" sz="4250" lang="en-US" spc="10"/>
              <a:t>e</a:t>
            </a:r>
            <a:r>
              <a:rPr b="0" dirty="0" sz="4250" lang="en-US" spc="10"/>
              <a:t> </a:t>
            </a:r>
            <a:r>
              <a:rPr b="0" dirty="0" sz="4250" lang="en-US" spc="10"/>
              <a:t>p</a:t>
            </a:r>
            <a:r>
              <a:rPr b="0" dirty="0" sz="4250" lang="en-US" spc="10"/>
              <a:t>e</a:t>
            </a:r>
            <a:r>
              <a:rPr b="0" dirty="0" sz="4250" lang="en-US" spc="10"/>
              <a:t>r</a:t>
            </a:r>
            <a:r>
              <a:rPr b="0" dirty="0" sz="4250" lang="en-US" spc="10"/>
              <a:t>f</a:t>
            </a:r>
            <a:r>
              <a:rPr b="0" dirty="0" sz="4250" lang="en-US" spc="10"/>
              <a:t>o</a:t>
            </a:r>
            <a:r>
              <a:rPr b="0" dirty="0" sz="4250" lang="en-US" spc="10"/>
              <a:t>r</a:t>
            </a:r>
            <a:r>
              <a:rPr b="0" dirty="0" sz="4250" lang="en-US" spc="10"/>
              <a:t>m</a:t>
            </a:r>
            <a:r>
              <a:rPr b="0" dirty="0" sz="4250" lang="en-US" spc="10"/>
              <a:t>a</a:t>
            </a:r>
            <a:r>
              <a:rPr b="0" dirty="0" sz="4250" lang="en-US" spc="10"/>
              <a:t>n</a:t>
            </a:r>
            <a:r>
              <a:rPr b="0" dirty="0" sz="4250" lang="en-US" spc="10"/>
              <a:t>c</a:t>
            </a:r>
            <a:r>
              <a:rPr b="0" dirty="0" sz="4250" lang="en-US" spc="10"/>
              <a:t>e</a:t>
            </a:r>
            <a:r>
              <a:rPr b="0" dirty="0" sz="4250" lang="en-US" spc="10"/>
              <a:t> </a:t>
            </a:r>
            <a:r>
              <a:rPr b="0" dirty="0" sz="4250" lang="en-US" spc="10"/>
              <a:t>l</a:t>
            </a:r>
            <a:r>
              <a:rPr b="0" dirty="0" sz="4250" lang="en-US" spc="10"/>
              <a:t>e</a:t>
            </a:r>
            <a:r>
              <a:rPr b="0" dirty="0" sz="4250" lang="en-US" spc="10"/>
              <a:t>v</a:t>
            </a:r>
            <a:r>
              <a:rPr b="0" dirty="0" sz="4250" lang="en-US" spc="10"/>
              <a:t>e</a:t>
            </a:r>
            <a:r>
              <a:rPr b="0" dirty="0" sz="4250" lang="en-US" spc="10"/>
              <a:t>l</a:t>
            </a:r>
            <a:r>
              <a:rPr b="0" dirty="0" sz="4250" lang="en-US" spc="10"/>
              <a:t> </a:t>
            </a:r>
            <a:r>
              <a:rPr b="0" dirty="0" sz="4250" lang="en-US" spc="10"/>
              <a:t>i</a:t>
            </a:r>
            <a:r>
              <a:rPr b="0" dirty="0" sz="4250" lang="en-US" spc="10"/>
              <a:t>f</a:t>
            </a:r>
            <a:r>
              <a:rPr b="0" dirty="0" sz="4250" lang="en-US" spc="10"/>
              <a:t> </a:t>
            </a:r>
            <a:r>
              <a:rPr b="0" dirty="0" sz="4250" lang="en-US" spc="10"/>
              <a:t>the</a:t>
            </a:r>
            <a:r>
              <a:rPr b="0" dirty="0" sz="4250" lang="en-US" spc="10"/>
              <a:t> </a:t>
            </a:r>
            <a:r>
              <a:rPr b="0" dirty="0" sz="4250" lang="en-US" spc="10"/>
              <a:t>e</a:t>
            </a:r>
            <a:r>
              <a:rPr b="0" dirty="0" sz="4250" lang="en-US" spc="10"/>
              <a:t>m</a:t>
            </a:r>
            <a:r>
              <a:rPr b="0" dirty="0" sz="4250" lang="en-US" spc="10"/>
              <a:t>p</a:t>
            </a:r>
            <a:r>
              <a:rPr b="0" dirty="0" sz="4250" lang="en-US" spc="10"/>
              <a:t>l</a:t>
            </a:r>
            <a:r>
              <a:rPr b="0" dirty="0" sz="4250" lang="en-US" spc="10"/>
              <a:t>o</a:t>
            </a:r>
            <a:r>
              <a:rPr b="0" dirty="0" sz="4250" lang="en-US" spc="10"/>
              <a:t>y</a:t>
            </a:r>
            <a:r>
              <a:rPr b="0" dirty="0" sz="4250" lang="en-US" spc="10"/>
              <a:t>e</a:t>
            </a:r>
            <a:r>
              <a:rPr b="0" dirty="0" sz="4250" lang="en-US" spc="10"/>
              <a:t>e</a:t>
            </a:r>
            <a:r>
              <a:rPr b="0" dirty="0" sz="4250" lang="en-US" spc="10"/>
              <a:t>s</a:t>
            </a:r>
            <a:r>
              <a:rPr b="0" dirty="0" sz="4250" lang="en-US" spc="10"/>
              <a:t> </a:t>
            </a:r>
            <a:r>
              <a:rPr b="0" dirty="0" sz="4250" lang="en-US" spc="10"/>
              <a:t>t</a:t>
            </a:r>
            <a:r>
              <a:rPr b="0" dirty="0" sz="4250" lang="en-US" spc="10"/>
              <a:t>o</a:t>
            </a:r>
            <a:r>
              <a:rPr b="0" dirty="0" sz="4250" lang="en-US" spc="10"/>
              <a:t> </a:t>
            </a:r>
            <a:r>
              <a:rPr b="0" dirty="0" sz="4250" lang="en-US" spc="10"/>
              <a:t>give</a:t>
            </a:r>
            <a:r>
              <a:rPr b="0" dirty="0" sz="4250" lang="en-US" spc="10"/>
              <a:t> </a:t>
            </a:r>
            <a:r>
              <a:rPr b="0" dirty="0" sz="4250" lang="en-US" spc="10"/>
              <a:t>B</a:t>
            </a:r>
            <a:r>
              <a:rPr b="0" dirty="0" sz="4250" lang="en-US" spc="10"/>
              <a:t>o</a:t>
            </a:r>
            <a:r>
              <a:rPr b="0" dirty="0" sz="4250" lang="en-US" spc="10"/>
              <a:t>n</a:t>
            </a:r>
            <a:r>
              <a:rPr b="0" dirty="0" sz="4250" lang="en-US" spc="10"/>
              <a:t>u</a:t>
            </a:r>
            <a:r>
              <a:rPr b="0" dirty="0" sz="4250" lang="en-US" spc="10"/>
              <a:t>s</a:t>
            </a:r>
            <a:r>
              <a:rPr b="0" dirty="0" sz="4250" lang="en-US" spc="10"/>
              <a:t> </a:t>
            </a:r>
            <a:r>
              <a:rPr b="0" dirty="0" sz="4250" lang="en-US" spc="10"/>
              <a:t>a</a:t>
            </a:r>
            <a:r>
              <a:rPr b="0" dirty="0" sz="4250" lang="en-US" spc="10"/>
              <a:t>n</a:t>
            </a:r>
            <a:r>
              <a:rPr b="0" dirty="0" sz="4250" lang="en-US" spc="10"/>
              <a:t>d</a:t>
            </a:r>
            <a:r>
              <a:rPr b="0" dirty="0" sz="4250" lang="en-US" spc="10"/>
              <a:t> </a:t>
            </a:r>
            <a:r>
              <a:rPr b="0" dirty="0" sz="4250" lang="en-US" spc="10"/>
              <a:t>t</a:t>
            </a:r>
            <a:r>
              <a:rPr b="0" dirty="0" sz="4250" lang="en-US" spc="10"/>
              <a:t>o</a:t>
            </a:r>
            <a:r>
              <a:rPr b="0" dirty="0" sz="4250" lang="en-US" spc="10"/>
              <a:t> </a:t>
            </a:r>
            <a:r>
              <a:rPr b="0" dirty="0" sz="4250" lang="en-US" spc="10"/>
              <a:t>i</a:t>
            </a:r>
            <a:r>
              <a:rPr b="0" dirty="0" sz="4250" lang="en-US" spc="10"/>
              <a:t>n</a:t>
            </a:r>
            <a:r>
              <a:rPr b="0" dirty="0" sz="4250" lang="en-US" spc="10"/>
              <a:t>c</a:t>
            </a:r>
            <a:r>
              <a:rPr b="0" dirty="0" sz="4250" lang="en-US" spc="10"/>
              <a:t>r</a:t>
            </a:r>
            <a:r>
              <a:rPr b="0" dirty="0" sz="4250" lang="en-US" spc="10"/>
              <a:t>e</a:t>
            </a:r>
            <a:r>
              <a:rPr b="0" dirty="0" sz="4250" lang="en-US" spc="10"/>
              <a:t>a</a:t>
            </a:r>
            <a:r>
              <a:rPr b="0" dirty="0" sz="4250" lang="en-US" spc="10"/>
              <a:t>s</a:t>
            </a:r>
            <a:r>
              <a:rPr b="0" dirty="0" sz="4250" lang="en-US" spc="10"/>
              <a:t>e</a:t>
            </a:r>
            <a:r>
              <a:rPr b="0" dirty="0" sz="4250" lang="en-US" spc="10"/>
              <a:t> </a:t>
            </a:r>
            <a:r>
              <a:rPr b="0" dirty="0" sz="4250" lang="en-US" spc="10"/>
              <a:t>t</a:t>
            </a:r>
            <a:r>
              <a:rPr b="0" dirty="0" sz="4250" lang="en-US" spc="10"/>
              <a:t>h</a:t>
            </a:r>
            <a:r>
              <a:rPr b="0" dirty="0" sz="4250" lang="en-US" spc="10"/>
              <a:t>e</a:t>
            </a:r>
            <a:r>
              <a:rPr b="0" dirty="0" sz="4250" lang="en-US" spc="10"/>
              <a:t>i</a:t>
            </a:r>
            <a:r>
              <a:rPr b="0" dirty="0" sz="4250" lang="en-US" spc="10"/>
              <a:t>r</a:t>
            </a:r>
            <a:r>
              <a:rPr b="0" dirty="0" sz="4250" lang="en-US" spc="10"/>
              <a:t> </a:t>
            </a:r>
            <a:r>
              <a:rPr b="0" dirty="0" sz="4250" lang="en-US" spc="10"/>
              <a:t>increments</a:t>
            </a:r>
            <a:r>
              <a:rPr b="0" dirty="0" sz="4250" lang="en-US" spc="10"/>
              <a: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a:off x="676274" y="218440"/>
            <a:ext cx="7722697" cy="6239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br>
              <a:rPr dirty="0" sz="4250" lang="en-US" spc="-20"/>
            </a:br>
            <a:br>
              <a:rPr dirty="0" sz="4250" lang="en-US" spc="-20"/>
            </a:br>
            <a:r>
              <a:rPr dirty="0" sz="4250" lang="en-US" spc="-20"/>
              <a:t>*</a:t>
            </a:r>
            <a:r>
              <a:rPr dirty="0" sz="4250" lang="en-US" spc="-20"/>
              <a:t> </a:t>
            </a:r>
            <a:r>
              <a:rPr b="0" dirty="0" sz="4250" lang="en-US" spc="-20"/>
              <a:t>T</a:t>
            </a:r>
            <a:r>
              <a:rPr b="0" dirty="0" sz="4250" lang="en-US" spc="-20"/>
              <a:t>h</a:t>
            </a:r>
            <a:r>
              <a:rPr b="0" dirty="0" sz="4250" lang="en-US" spc="-20"/>
              <a:t>e</a:t>
            </a:r>
            <a:r>
              <a:rPr b="0" dirty="0" sz="4250" lang="en-US" spc="-20"/>
              <a:t> </a:t>
            </a:r>
            <a:r>
              <a:rPr b="0" dirty="0" sz="4250" lang="en-US" spc="-20"/>
              <a:t>project</a:t>
            </a:r>
            <a:r>
              <a:rPr b="0" dirty="0" sz="4250" lang="en-US" spc="-20"/>
              <a:t> </a:t>
            </a:r>
            <a:r>
              <a:rPr b="0" dirty="0" sz="4250" lang="en-US" spc="-20"/>
              <a:t>Employee</a:t>
            </a:r>
            <a:r>
              <a:rPr b="0" dirty="0" sz="4250" lang="en-US" spc="-20"/>
              <a:t> </a:t>
            </a:r>
            <a:r>
              <a:rPr b="0" dirty="0" sz="4250" lang="en-US" spc="-20"/>
              <a:t>p</a:t>
            </a:r>
            <a:r>
              <a:rPr b="0" dirty="0" sz="4250" lang="en-US" spc="-20"/>
              <a:t>e</a:t>
            </a:r>
            <a:r>
              <a:rPr b="0" dirty="0" sz="4250" lang="en-US" spc="-20"/>
              <a:t>r</a:t>
            </a:r>
            <a:r>
              <a:rPr b="0" dirty="0" sz="4250" lang="en-US" spc="-20"/>
              <a:t>formance</a:t>
            </a:r>
            <a:r>
              <a:rPr b="0" dirty="0" sz="4250" lang="en-US" spc="-20"/>
              <a:t> </a:t>
            </a:r>
            <a:r>
              <a:rPr b="0" dirty="0" sz="4250" lang="en-US" spc="-20"/>
              <a:t>a</a:t>
            </a:r>
            <a:r>
              <a:rPr b="0" dirty="0" sz="4250" lang="en-US" spc="-20"/>
              <a:t>n</a:t>
            </a:r>
            <a:r>
              <a:rPr b="0" dirty="0" sz="4250" lang="en-US" spc="-20"/>
              <a:t>a</a:t>
            </a:r>
            <a:r>
              <a:rPr b="0" dirty="0" sz="4250" lang="en-US" spc="-20"/>
              <a:t>l</a:t>
            </a:r>
            <a:r>
              <a:rPr b="0" dirty="0" sz="4250" lang="en-US" spc="-20"/>
              <a:t>y</a:t>
            </a:r>
            <a:r>
              <a:rPr b="0" dirty="0" sz="4250" lang="en-US" spc="-20"/>
              <a:t>s</a:t>
            </a:r>
            <a:r>
              <a:rPr b="0" dirty="0" sz="4250" lang="en-US" spc="-20"/>
              <a:t>i</a:t>
            </a:r>
            <a:r>
              <a:rPr b="0" dirty="0" sz="4250" lang="en-US" spc="-20"/>
              <a:t>s</a:t>
            </a:r>
            <a:r>
              <a:rPr b="0" dirty="0" sz="4250" lang="en-US" spc="-20"/>
              <a:t> </a:t>
            </a:r>
            <a:r>
              <a:rPr b="0" dirty="0" sz="4250" lang="en-US" spc="-20"/>
              <a:t>i</a:t>
            </a:r>
            <a:r>
              <a:rPr b="0" dirty="0" sz="4250" lang="en-US" spc="-20"/>
              <a:t>s</a:t>
            </a:r>
            <a:r>
              <a:rPr b="0" dirty="0" sz="4250" lang="en-US" spc="-20"/>
              <a:t> </a:t>
            </a:r>
            <a:r>
              <a:rPr b="0" dirty="0" sz="4250" lang="en-US" spc="-20"/>
              <a:t>the</a:t>
            </a:r>
            <a:r>
              <a:rPr b="0" dirty="0" sz="4250" lang="en-US" spc="-20"/>
              <a:t> </a:t>
            </a:r>
            <a:r>
              <a:rPr b="0" dirty="0" sz="4250" lang="en-US" spc="-20"/>
              <a:t>p</a:t>
            </a:r>
            <a:r>
              <a:rPr b="0" dirty="0" sz="4250" lang="en-US" spc="-20"/>
              <a:t>e</a:t>
            </a:r>
            <a:r>
              <a:rPr b="0" dirty="0" sz="4250" lang="en-US" spc="-20"/>
              <a:t>r</a:t>
            </a:r>
            <a:r>
              <a:rPr b="0" dirty="0" sz="4250" lang="en-US" spc="-20"/>
              <a:t>f</a:t>
            </a:r>
            <a:r>
              <a:rPr b="0" dirty="0" sz="4250" lang="en-US" spc="-20"/>
              <a:t>o</a:t>
            </a:r>
            <a:r>
              <a:rPr b="0" dirty="0" sz="4250" lang="en-US" spc="-20"/>
              <a:t>rmance</a:t>
            </a:r>
            <a:r>
              <a:rPr b="0" dirty="0" sz="4250" lang="en-US" spc="-20"/>
              <a:t> </a:t>
            </a:r>
            <a:r>
              <a:rPr b="0" dirty="0" sz="4250" lang="en-US" spc="-20"/>
              <a:t>l</a:t>
            </a:r>
            <a:r>
              <a:rPr b="0" dirty="0" sz="4250" lang="en-US" spc="-20"/>
              <a:t>e</a:t>
            </a:r>
            <a:r>
              <a:rPr b="0" dirty="0" sz="4250" lang="en-US" spc="-20"/>
              <a:t>v</a:t>
            </a:r>
            <a:r>
              <a:rPr b="0" dirty="0" sz="4250" lang="en-US" spc="-20"/>
              <a:t>e</a:t>
            </a:r>
            <a:r>
              <a:rPr b="0" dirty="0" sz="4250" lang="en-US" spc="-20"/>
              <a:t>l</a:t>
            </a:r>
            <a:r>
              <a:rPr b="0" dirty="0" sz="4250" lang="en-US" spc="-20"/>
              <a:t> </a:t>
            </a:r>
            <a:r>
              <a:rPr b="0" dirty="0" sz="4250" lang="en-US" spc="-20"/>
              <a:t>o</a:t>
            </a:r>
            <a:r>
              <a:rPr b="0" dirty="0" sz="4250" lang="en-US" spc="-20"/>
              <a:t>f</a:t>
            </a:r>
            <a:r>
              <a:rPr b="0" dirty="0" sz="4250" lang="en-US" spc="-20"/>
              <a:t> </a:t>
            </a:r>
            <a:r>
              <a:rPr b="0" dirty="0" sz="4250" lang="en-US" spc="-20"/>
              <a:t>the</a:t>
            </a:r>
            <a:r>
              <a:rPr b="0" dirty="0" sz="4250" lang="en-US" spc="-20"/>
              <a:t> </a:t>
            </a:r>
            <a:r>
              <a:rPr b="0" dirty="0" sz="4250" lang="en-US" spc="-20"/>
              <a:t>e</a:t>
            </a:r>
            <a:r>
              <a:rPr b="0" dirty="0" sz="4250" lang="en-US" spc="-20"/>
              <a:t>m</a:t>
            </a:r>
            <a:r>
              <a:rPr b="0" dirty="0" sz="4250" lang="en-US" spc="-20"/>
              <a:t>p</a:t>
            </a:r>
            <a:r>
              <a:rPr b="0" dirty="0" sz="4250" lang="en-US" spc="-20"/>
              <a:t>l</a:t>
            </a:r>
            <a:r>
              <a:rPr b="0" dirty="0" sz="4250" lang="en-US" spc="-20"/>
              <a:t>o</a:t>
            </a:r>
            <a:r>
              <a:rPr b="0" dirty="0" sz="4250" lang="en-US" spc="-20"/>
              <a:t>y</a:t>
            </a:r>
            <a:r>
              <a:rPr b="0" dirty="0" sz="4250" lang="en-US" spc="-20"/>
              <a:t>e</a:t>
            </a:r>
            <a:r>
              <a:rPr b="0" dirty="0" sz="4250" lang="en-US" spc="-20"/>
              <a:t>e</a:t>
            </a:r>
            <a:r>
              <a:rPr b="0" dirty="0" sz="4250" lang="en-US" spc="-20"/>
              <a:t>s</a:t>
            </a:r>
            <a:r>
              <a:rPr b="0" dirty="0" sz="4250" lang="en-US" spc="-20"/>
              <a:t> </a:t>
            </a:r>
            <a:r>
              <a:rPr b="0" dirty="0" sz="4250" lang="en-US" spc="-20"/>
              <a:t>a</a:t>
            </a:r>
            <a:r>
              <a:rPr b="0" dirty="0" sz="4250" lang="en-US" spc="-20"/>
              <a:t>r</a:t>
            </a:r>
            <a:r>
              <a:rPr b="0" dirty="0" sz="4250" lang="en-US" spc="-20"/>
              <a:t>e</a:t>
            </a:r>
            <a:r>
              <a:rPr b="0" dirty="0" sz="4250" lang="en-US" spc="-20"/>
              <a:t> </a:t>
            </a:r>
            <a:r>
              <a:rPr b="0" dirty="0" sz="4250" lang="en-US" spc="-20"/>
              <a:t>analyzed</a:t>
            </a:r>
            <a:r>
              <a:rPr b="0" dirty="0" sz="4250" lang="en-US" spc="-20"/>
              <a:t> </a:t>
            </a:r>
            <a:r>
              <a:rPr b="0" dirty="0" sz="4250" lang="en-US" spc="-20"/>
              <a:t>t</a:t>
            </a:r>
            <a:r>
              <a:rPr b="0" dirty="0" sz="4250" lang="en-US" spc="-20"/>
              <a:t>o</a:t>
            </a:r>
            <a:r>
              <a:rPr b="0" dirty="0" sz="4250" lang="en-US" spc="-20"/>
              <a:t> </a:t>
            </a:r>
            <a:r>
              <a:rPr b="0" dirty="0" sz="4250" lang="en-US" spc="-20"/>
              <a:t>m</a:t>
            </a:r>
            <a:r>
              <a:rPr b="0" dirty="0" sz="4250" lang="en-US" spc="-20"/>
              <a:t>a</a:t>
            </a:r>
            <a:r>
              <a:rPr b="0" dirty="0" sz="4250" lang="en-US" spc="-20"/>
              <a:t>k</a:t>
            </a:r>
            <a:r>
              <a:rPr b="0" dirty="0" sz="4250" lang="en-US" spc="-20"/>
              <a:t>e</a:t>
            </a:r>
            <a:r>
              <a:rPr b="0" dirty="0" sz="4250" lang="en-US" spc="-20"/>
              <a:t> </a:t>
            </a:r>
            <a:r>
              <a:rPr b="0" dirty="0" sz="4250" lang="en-US" spc="-20"/>
              <a:t>a</a:t>
            </a:r>
            <a:r>
              <a:rPr b="0" dirty="0" sz="4250" lang="en-US" spc="-20"/>
              <a:t> </a:t>
            </a:r>
            <a:r>
              <a:rPr b="0" dirty="0" sz="4250" lang="en-US" spc="-20"/>
              <a:t>p</a:t>
            </a:r>
            <a:r>
              <a:rPr b="0" dirty="0" sz="4250" lang="en-US" spc="-20"/>
              <a:t>i</a:t>
            </a:r>
            <a:r>
              <a:rPr b="0" dirty="0" sz="4250" lang="en-US" spc="-20"/>
              <a:t>v</a:t>
            </a:r>
            <a:r>
              <a:rPr b="0" dirty="0" sz="4250" lang="en-US" spc="-20"/>
              <a:t>o</a:t>
            </a:r>
            <a:r>
              <a:rPr b="0" dirty="0" sz="4250" lang="en-US" spc="-20"/>
              <a:t>t</a:t>
            </a:r>
            <a:r>
              <a:rPr b="0" dirty="0" sz="4250" lang="en-US" spc="-20"/>
              <a:t> </a:t>
            </a:r>
            <a:r>
              <a:rPr b="0" dirty="0" sz="4250" lang="en-US" spc="-20"/>
              <a:t>t</a:t>
            </a:r>
            <a:r>
              <a:rPr b="0" dirty="0" sz="4250" lang="en-US" spc="-20"/>
              <a:t>a</a:t>
            </a:r>
            <a:r>
              <a:rPr b="0" dirty="0" sz="4250" lang="en-US" spc="-20"/>
              <a:t>b</a:t>
            </a:r>
            <a:r>
              <a:rPr b="0" dirty="0" sz="4250" lang="en-US" spc="-20"/>
              <a:t>l</a:t>
            </a:r>
            <a:r>
              <a:rPr b="0" dirty="0" sz="4250" lang="en-US" spc="-20"/>
              <a:t>e</a:t>
            </a:r>
            <a:r>
              <a:rPr b="0" dirty="0" sz="4250" lang="en-US" spc="-20"/>
              <a:t> </a:t>
            </a:r>
            <a:r>
              <a:rPr b="0" dirty="0" sz="4250" lang="en-US" spc="-20"/>
              <a:t>a</a:t>
            </a:r>
            <a:r>
              <a:rPr b="0" dirty="0" sz="4250" lang="en-US" spc="-20"/>
              <a:t>n</a:t>
            </a:r>
            <a:r>
              <a:rPr b="0" dirty="0" sz="4250" lang="en-US" spc="-20"/>
              <a:t>d</a:t>
            </a:r>
            <a:r>
              <a:rPr b="0" dirty="0" sz="4250" lang="en-US" spc="-20"/>
              <a:t> </a:t>
            </a:r>
            <a:r>
              <a:rPr b="0" dirty="0" sz="4250" lang="en-US" spc="-20"/>
              <a:t>to</a:t>
            </a:r>
            <a:r>
              <a:rPr b="0" dirty="0" sz="4250" lang="en-US" spc="-20"/>
              <a:t> </a:t>
            </a:r>
            <a:r>
              <a:rPr b="0" dirty="0" sz="4250" lang="en-US" spc="-20"/>
              <a:t>c</a:t>
            </a:r>
            <a:r>
              <a:rPr b="0" dirty="0" sz="4250" lang="en-US" spc="-20"/>
              <a:t>o</a:t>
            </a:r>
            <a:r>
              <a:rPr b="0" dirty="0" sz="4250" lang="en-US" spc="-20"/>
              <a:t>n</a:t>
            </a:r>
            <a:r>
              <a:rPr b="0" dirty="0" sz="4250" lang="en-US" spc="-20"/>
              <a:t>v</a:t>
            </a:r>
            <a:r>
              <a:rPr b="0" dirty="0" sz="4250" lang="en-US" spc="-20"/>
              <a:t>e</a:t>
            </a:r>
            <a:r>
              <a:rPr b="0" dirty="0" sz="4250" lang="en-US" spc="-20"/>
              <a:t>r</a:t>
            </a:r>
            <a:r>
              <a:rPr b="0" dirty="0" sz="4250" lang="en-US" spc="-20"/>
              <a:t>t</a:t>
            </a:r>
            <a:r>
              <a:rPr b="0" dirty="0" sz="4250" lang="en-US" spc="-20"/>
              <a:t> </a:t>
            </a:r>
            <a:r>
              <a:rPr b="0" dirty="0" sz="4250" lang="en-US" spc="-20"/>
              <a:t>t</a:t>
            </a:r>
            <a:r>
              <a:rPr b="0" dirty="0" sz="4250" lang="en-US" spc="-20"/>
              <a:t>h</a:t>
            </a:r>
            <a:r>
              <a:rPr b="0" dirty="0" sz="4250" lang="en-US" spc="-20"/>
              <a:t>e</a:t>
            </a:r>
            <a:r>
              <a:rPr b="0" dirty="0" sz="4250" lang="en-US" spc="-20"/>
              <a:t> </a:t>
            </a:r>
            <a:r>
              <a:rPr b="0" dirty="0" sz="4250" lang="en-US" spc="-20"/>
              <a:t>p</a:t>
            </a:r>
            <a:r>
              <a:rPr b="0" dirty="0" sz="4250" lang="en-US" spc="-20"/>
              <a:t>i</a:t>
            </a:r>
            <a:r>
              <a:rPr b="0" dirty="0" sz="4250" lang="en-US" spc="-20"/>
              <a:t>v</a:t>
            </a:r>
            <a:r>
              <a:rPr b="0" dirty="0" sz="4250" lang="en-US" spc="-20"/>
              <a:t>o</a:t>
            </a:r>
            <a:r>
              <a:rPr b="0" dirty="0" sz="4250" lang="en-US" spc="-20"/>
              <a:t>t</a:t>
            </a:r>
            <a:r>
              <a:rPr b="0" dirty="0" sz="4250" lang="en-US" spc="-20"/>
              <a:t> </a:t>
            </a:r>
            <a:r>
              <a:rPr b="0" dirty="0" sz="4250" lang="en-US" spc="-20"/>
              <a:t>t</a:t>
            </a:r>
            <a:r>
              <a:rPr b="0" dirty="0" sz="4250" lang="en-US" spc="-20"/>
              <a:t>a</a:t>
            </a:r>
            <a:r>
              <a:rPr b="0" dirty="0" sz="4250" lang="en-US" spc="-20"/>
              <a:t>b</a:t>
            </a:r>
            <a:r>
              <a:rPr b="0" dirty="0" sz="4250" lang="en-US" spc="-20"/>
              <a:t>l</a:t>
            </a:r>
            <a:r>
              <a:rPr b="0" dirty="0" sz="4250" lang="en-US" spc="-20"/>
              <a:t>e</a:t>
            </a:r>
            <a:r>
              <a:rPr b="0" dirty="0" sz="4250" lang="en-US" spc="-20"/>
              <a:t> </a:t>
            </a:r>
            <a:r>
              <a:rPr b="0" dirty="0" sz="4250" lang="en-US" spc="-20"/>
              <a:t>t</a:t>
            </a:r>
            <a:r>
              <a:rPr b="0" dirty="0" sz="4250" lang="en-US" spc="-20"/>
              <a:t>o</a:t>
            </a:r>
            <a:r>
              <a:rPr b="0" dirty="0" sz="4250" lang="en-US" spc="-20"/>
              <a:t> </a:t>
            </a:r>
            <a:r>
              <a:rPr b="0" dirty="0" sz="4250" lang="en-US" spc="-20"/>
              <a:t>a</a:t>
            </a:r>
            <a:r>
              <a:rPr b="0" dirty="0" sz="4250" lang="en-US" spc="-20"/>
              <a:t> </a:t>
            </a:r>
            <a:r>
              <a:rPr b="0" dirty="0" sz="4250" lang="en-US" spc="-20"/>
              <a:t>B</a:t>
            </a:r>
            <a:r>
              <a:rPr b="0" dirty="0" sz="4250" lang="en-US" spc="-20"/>
              <a:t>a</a:t>
            </a:r>
            <a:r>
              <a:rPr b="0" dirty="0" sz="4250" lang="en-US" spc="-20"/>
              <a:t>r</a:t>
            </a:r>
            <a:r>
              <a:rPr b="0" dirty="0" sz="4250" lang="en-US" spc="-20"/>
              <a:t> </a:t>
            </a:r>
            <a:r>
              <a:rPr b="0" dirty="0" sz="4250" lang="en-US" spc="-20"/>
              <a:t>c</a:t>
            </a:r>
            <a:r>
              <a:rPr b="0" dirty="0" sz="4250" lang="en-US" spc="-20"/>
              <a:t>h</a:t>
            </a:r>
            <a:r>
              <a:rPr b="0" dirty="0" sz="4250" lang="en-US" spc="-20"/>
              <a:t>a</a:t>
            </a:r>
            <a:r>
              <a:rPr b="0" dirty="0" sz="4250" lang="en-US" spc="-20"/>
              <a:t>r</a:t>
            </a:r>
            <a:r>
              <a:rPr b="0" dirty="0" sz="4250" lang="en-US" spc="-20"/>
              <a:t>t</a:t>
            </a:r>
            <a:r>
              <a:rPr b="0" dirty="0" sz="4250" lang="en-US" spc="-20"/>
              <a:t> </a:t>
            </a:r>
            <a:r>
              <a:rPr b="0" dirty="0" sz="4250" lang="en-US" spc="-20"/>
              <a:t>t</a:t>
            </a:r>
            <a:r>
              <a:rPr b="0" dirty="0" sz="4250" lang="en-US" spc="-20"/>
              <a:t>o</a:t>
            </a:r>
            <a:r>
              <a:rPr b="0" dirty="0" sz="4250" lang="en-US" spc="-20"/>
              <a:t> </a:t>
            </a:r>
            <a:r>
              <a:rPr b="0" dirty="0" sz="4250" lang="en-US" spc="-20"/>
              <a:t>i</a:t>
            </a:r>
            <a:r>
              <a:rPr b="0" dirty="0" sz="4250" lang="en-US" spc="-20"/>
              <a:t>d</a:t>
            </a:r>
            <a:r>
              <a:rPr b="0" dirty="0" sz="4250" lang="en-US" spc="-20"/>
              <a:t>e</a:t>
            </a:r>
            <a:r>
              <a:rPr b="0" dirty="0" sz="4250" lang="en-US" spc="-20"/>
              <a:t>n</a:t>
            </a:r>
            <a:r>
              <a:rPr b="0" dirty="0" sz="4250" lang="en-US" spc="-20"/>
              <a:t>t</a:t>
            </a:r>
            <a:r>
              <a:rPr b="0" dirty="0" sz="4250" lang="en-US" spc="-20"/>
              <a:t>i</a:t>
            </a:r>
            <a:r>
              <a:rPr b="0" dirty="0" sz="4250" lang="en-US" spc="-20"/>
              <a:t>f</a:t>
            </a:r>
            <a:r>
              <a:rPr b="0" dirty="0" sz="4250" lang="en-US" spc="-20"/>
              <a:t>y</a:t>
            </a:r>
            <a:r>
              <a:rPr b="0" dirty="0" sz="4250" lang="en-US" spc="-20"/>
              <a:t> </a:t>
            </a:r>
            <a:r>
              <a:rPr b="0" dirty="0" sz="4250" lang="en-US" spc="-20"/>
              <a:t>w</a:t>
            </a:r>
            <a:r>
              <a:rPr b="0" dirty="0" sz="4250" lang="en-US" spc="-20"/>
              <a:t>h</a:t>
            </a:r>
            <a:r>
              <a:rPr b="0" dirty="0" sz="4250" lang="en-US" spc="-20"/>
              <a:t>i</a:t>
            </a:r>
            <a:r>
              <a:rPr b="0" dirty="0" sz="4250" lang="en-US" spc="-20"/>
              <a:t>c</a:t>
            </a:r>
            <a:r>
              <a:rPr b="0" dirty="0" sz="4250" lang="en-US" spc="-20"/>
              <a:t>h</a:t>
            </a:r>
            <a:r>
              <a:rPr b="0" dirty="0" sz="4250" lang="en-US" spc="-20"/>
              <a:t> </a:t>
            </a:r>
            <a:r>
              <a:rPr b="0" dirty="0" sz="4250" lang="en-US" spc="-20"/>
              <a:t>t</a:t>
            </a:r>
            <a:r>
              <a:rPr b="0" dirty="0" sz="4250" lang="en-US" spc="-20"/>
              <a:t>e</a:t>
            </a:r>
            <a:r>
              <a:rPr b="0" dirty="0" sz="4250" lang="en-US" spc="-20"/>
              <a:t>a</a:t>
            </a:r>
            <a:r>
              <a:rPr b="0" dirty="0" sz="4250" lang="en-US" spc="-20"/>
              <a:t>m</a:t>
            </a:r>
            <a:r>
              <a:rPr b="0" dirty="0" sz="4250" lang="en-US" spc="-20"/>
              <a:t> </a:t>
            </a:r>
            <a:r>
              <a:rPr b="0" dirty="0" sz="4250" lang="en-US" spc="-20"/>
              <a:t>h</a:t>
            </a:r>
            <a:r>
              <a:rPr b="0" dirty="0" sz="4250" lang="en-US" spc="-20"/>
              <a:t>a</a:t>
            </a:r>
            <a:r>
              <a:rPr b="0" dirty="0" sz="4250" lang="en-US" spc="-20"/>
              <a:t>s</a:t>
            </a:r>
            <a:r>
              <a:rPr b="0" dirty="0" sz="4250" lang="en-US" spc="-20"/>
              <a:t> </a:t>
            </a:r>
            <a:r>
              <a:rPr b="0" dirty="0" sz="4250" lang="en-US" spc="-20"/>
              <a:t>p</a:t>
            </a:r>
            <a:r>
              <a:rPr b="0" dirty="0" sz="4250" lang="en-US" spc="-20"/>
              <a:t>e</a:t>
            </a:r>
            <a:r>
              <a:rPr b="0" dirty="0" sz="4250" lang="en-US" spc="-20"/>
              <a:t>r</a:t>
            </a:r>
            <a:r>
              <a:rPr b="0" dirty="0" sz="4250" lang="en-US" spc="-20"/>
              <a:t>f</a:t>
            </a:r>
            <a:r>
              <a:rPr b="0" dirty="0" sz="4250" lang="en-US" spc="-20"/>
              <a:t>o</a:t>
            </a:r>
            <a:r>
              <a:rPr b="0" dirty="0" sz="4250" lang="en-US" spc="-20"/>
              <a:t>r</a:t>
            </a:r>
            <a:r>
              <a:rPr b="0" dirty="0" sz="4250" lang="en-US" spc="-20"/>
              <a:t>m</a:t>
            </a:r>
            <a:r>
              <a:rPr b="0" dirty="0" sz="4250" lang="en-US" spc="-20"/>
              <a:t>e</a:t>
            </a:r>
            <a:r>
              <a:rPr b="0" dirty="0" sz="4250" lang="en-US" spc="-20"/>
              <a:t>d</a:t>
            </a:r>
            <a:r>
              <a:rPr b="0" dirty="0" sz="4250" lang="en-US" spc="-20"/>
              <a:t> </a:t>
            </a:r>
            <a:r>
              <a:rPr b="0" dirty="0" sz="4250" lang="en-US" spc="-20"/>
              <a:t>well</a:t>
            </a:r>
            <a:r>
              <a:rPr b="0" dirty="0" sz="4250" lang="en-US" spc="-20"/>
              <a:t>.</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object 5"/>
          <p:cNvSpPr txBox="1">
            <a:spLocks noGrp="1"/>
          </p:cNvSpPr>
          <p:nvPr/>
        </p:nvSpPr>
        <p:spPr>
          <a:xfrm rot="4457441" flipH="1">
            <a:off x="-2402639" y="11584555"/>
            <a:ext cx="1951516" cy="685546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endParaRPr sz="3200"/>
          </a:p>
          <a:p>
            <a:pPr marL="12700">
              <a:lnSpc>
                <a:spcPct val="100000"/>
              </a:lnSpc>
              <a:spcBef>
                <a:spcPts val="130"/>
              </a:spcBef>
            </a:pPr>
            <a:r>
              <a:rPr dirty="0" sz="3200" lang="en-US" spc="5">
                <a:latin typeface="Arial"/>
              </a:rPr>
              <a:t>*</a:t>
            </a:r>
            <a:r>
              <a:rPr dirty="0" sz="3200" lang="en-US" spc="5">
                <a:latin typeface="Arial"/>
              </a:rPr>
              <a:t> </a:t>
            </a:r>
            <a:r>
              <a:rPr b="0" dirty="0" sz="3200" lang="en-US" spc="5">
                <a:latin typeface="Arial"/>
              </a:rPr>
              <a:t>E</a:t>
            </a:r>
            <a:r>
              <a:rPr b="0" dirty="0" sz="3200" lang="en-US" spc="5">
                <a:latin typeface="Arial"/>
              </a:rPr>
              <a:t>m</a:t>
            </a:r>
            <a:r>
              <a:rPr b="0" dirty="0" sz="3200" lang="en-US" spc="5">
                <a:latin typeface="Arial"/>
              </a:rPr>
              <a:t>p</a:t>
            </a:r>
            <a:r>
              <a:rPr b="0" dirty="0" sz="3200" lang="en-US" spc="5">
                <a:latin typeface="Arial"/>
              </a:rPr>
              <a:t>l</a:t>
            </a:r>
            <a:r>
              <a:rPr b="0" dirty="0" sz="3200" lang="en-US" spc="5">
                <a:latin typeface="Arial"/>
              </a:rPr>
              <a:t>o</a:t>
            </a:r>
            <a:r>
              <a:rPr b="0" dirty="0" sz="3200" lang="en-US" spc="5">
                <a:latin typeface="Arial"/>
              </a:rPr>
              <a:t>y</a:t>
            </a:r>
            <a:r>
              <a:rPr b="0" dirty="0" sz="3200" lang="en-US" spc="5">
                <a:latin typeface="Arial"/>
              </a:rPr>
              <a:t>e</a:t>
            </a:r>
            <a:r>
              <a:rPr b="0" dirty="0" sz="3200" lang="en-US" spc="5">
                <a:latin typeface="Arial"/>
              </a:rPr>
              <a:t>e</a:t>
            </a:r>
            <a:r>
              <a:rPr b="0" dirty="0" sz="3200" lang="en-US" spc="5">
                <a:latin typeface="Arial"/>
              </a:rPr>
              <a:t>s</a:t>
            </a:r>
            <a:endParaRPr sz="3200"/>
          </a:p>
          <a:p>
            <a:pPr marL="12700">
              <a:lnSpc>
                <a:spcPct val="100000"/>
              </a:lnSpc>
              <a:spcBef>
                <a:spcPts val="130"/>
              </a:spcBef>
            </a:pPr>
            <a:r>
              <a:rPr b="1" dirty="0" sz="3200" lang="en-US" spc="5">
                <a:latin typeface="Arial"/>
              </a:rPr>
              <a:t>*</a:t>
            </a:r>
            <a:r>
              <a:rPr b="1" dirty="0" sz="3200" lang="en-US" spc="5">
                <a:latin typeface="Arial"/>
              </a:rPr>
              <a:t> </a:t>
            </a:r>
            <a:r>
              <a:rPr b="0" dirty="0" sz="3200" lang="en-US" spc="5">
                <a:latin typeface="Arial"/>
              </a:rPr>
              <a:t>Manager's</a:t>
            </a:r>
            <a:endParaRPr sz="3200"/>
          </a:p>
          <a:p>
            <a:pPr marL="12700">
              <a:lnSpc>
                <a:spcPct val="100000"/>
              </a:lnSpc>
              <a:spcBef>
                <a:spcPts val="130"/>
              </a:spcBef>
            </a:pPr>
            <a:r>
              <a:rPr b="1" dirty="0" sz="3200" lang="en-US" spc="5">
                <a:latin typeface="Arial"/>
              </a:rPr>
              <a:t>*</a:t>
            </a:r>
            <a:r>
              <a:rPr b="1" dirty="0" sz="3200" lang="en-US" spc="5">
                <a:latin typeface="Arial"/>
              </a:rPr>
              <a:t> </a:t>
            </a:r>
            <a:r>
              <a:rPr b="0" dirty="0" sz="3200" lang="en-US" spc="5">
                <a:latin typeface="Arial"/>
              </a:rPr>
              <a:t>T</a:t>
            </a:r>
            <a:r>
              <a:rPr b="0" dirty="0" sz="3200" lang="en-US" spc="5">
                <a:latin typeface="Arial"/>
              </a:rPr>
              <a:t>e</a:t>
            </a:r>
            <a:r>
              <a:rPr b="0" dirty="0" sz="3200" lang="en-US" spc="5">
                <a:latin typeface="Arial"/>
              </a:rPr>
              <a:t>a</a:t>
            </a:r>
            <a:r>
              <a:rPr b="0" dirty="0" sz="3200" lang="en-US" spc="5">
                <a:latin typeface="Arial"/>
              </a:rPr>
              <a:t>m</a:t>
            </a:r>
            <a:r>
              <a:rPr b="0" dirty="0" sz="3200" lang="en-US" spc="5">
                <a:latin typeface="Arial"/>
              </a:rPr>
              <a:t> </a:t>
            </a:r>
            <a:r>
              <a:rPr b="0" dirty="0" sz="3200" lang="en-US" spc="5">
                <a:latin typeface="Arial"/>
              </a:rPr>
              <a:t>L</a:t>
            </a:r>
            <a:r>
              <a:rPr b="0" dirty="0" sz="3200" lang="en-US" spc="5">
                <a:latin typeface="Arial"/>
              </a:rPr>
              <a:t>e</a:t>
            </a:r>
            <a:r>
              <a:rPr b="0" dirty="0" sz="3200" lang="en-US" spc="5">
                <a:latin typeface="Arial"/>
              </a:rPr>
              <a:t>a</a:t>
            </a:r>
            <a:r>
              <a:rPr b="0" dirty="0" sz="3200" lang="en-US" spc="5">
                <a:latin typeface="Arial"/>
              </a:rPr>
              <a:t>d</a:t>
            </a:r>
            <a:r>
              <a:rPr b="0" dirty="0" sz="3200" lang="en-US" spc="5">
                <a:latin typeface="Arial"/>
              </a:rPr>
              <a:t>e</a:t>
            </a:r>
            <a:r>
              <a:rPr b="0" dirty="0" sz="3200" lang="en-US" spc="5">
                <a:latin typeface="Arial"/>
              </a:rPr>
              <a:t>r</a:t>
            </a:r>
            <a:r>
              <a:rPr b="0" dirty="0" sz="3200" lang="en-US" spc="5">
                <a:latin typeface="Arial"/>
              </a:rPr>
              <a:t>s</a:t>
            </a:r>
            <a:endParaRPr sz="3200"/>
          </a:p>
          <a:p>
            <a:pPr marL="12700">
              <a:lnSpc>
                <a:spcPct val="100000"/>
              </a:lnSpc>
              <a:spcBef>
                <a:spcPts val="130"/>
              </a:spcBef>
            </a:pPr>
            <a:r>
              <a:rPr b="1" dirty="0" sz="3200" lang="en-US" spc="5">
                <a:latin typeface="Arial"/>
              </a:rPr>
              <a:t>*</a:t>
            </a:r>
            <a:r>
              <a:rPr b="1" dirty="0" sz="3200" lang="en-US" spc="5">
                <a:latin typeface="Arial"/>
              </a:rPr>
              <a:t> </a:t>
            </a:r>
            <a:r>
              <a:rPr b="0" dirty="0" sz="3200" lang="en-US" spc="5">
                <a:latin typeface="Arial"/>
              </a:rPr>
              <a:t>H</a:t>
            </a:r>
            <a:r>
              <a:rPr b="0" dirty="0" sz="3200" lang="en-US" spc="5">
                <a:latin typeface="Arial"/>
              </a:rPr>
              <a:t>u</a:t>
            </a:r>
            <a:r>
              <a:rPr b="0" dirty="0" sz="3200" lang="en-US" spc="5">
                <a:latin typeface="Arial"/>
              </a:rPr>
              <a:t>m</a:t>
            </a:r>
            <a:r>
              <a:rPr b="0" dirty="0" sz="3200" lang="en-US" spc="5">
                <a:latin typeface="Arial"/>
              </a:rPr>
              <a:t>a</a:t>
            </a:r>
            <a:r>
              <a:rPr b="0" dirty="0" sz="3200" lang="en-US" spc="5">
                <a:latin typeface="Arial"/>
              </a:rPr>
              <a:t>n</a:t>
            </a:r>
            <a:r>
              <a:rPr b="0" dirty="0" sz="3200" lang="en-US" spc="5">
                <a:latin typeface="Arial"/>
              </a:rPr>
              <a:t> </a:t>
            </a:r>
            <a:r>
              <a:rPr b="0" dirty="0" sz="3200" lang="en-US" spc="5">
                <a:latin typeface="Arial"/>
              </a:rPr>
              <a:t>R</a:t>
            </a:r>
            <a:r>
              <a:rPr b="0" dirty="0" sz="3200" lang="en-US" spc="5">
                <a:latin typeface="Arial"/>
              </a:rPr>
              <a:t>e</a:t>
            </a:r>
            <a:r>
              <a:rPr b="0" dirty="0" sz="3200" lang="en-US" spc="5">
                <a:latin typeface="Arial"/>
              </a:rPr>
              <a:t>s</a:t>
            </a:r>
            <a:r>
              <a:rPr b="0" dirty="0" sz="3200" lang="en-US" spc="5">
                <a:latin typeface="Arial"/>
              </a:rPr>
              <a:t>o</a:t>
            </a:r>
            <a:r>
              <a:rPr b="0" dirty="0" sz="3200" lang="en-US" spc="5">
                <a:latin typeface="Arial"/>
              </a:rPr>
              <a:t>u</a:t>
            </a:r>
            <a:r>
              <a:rPr b="0" dirty="0" sz="3200" lang="en-US" spc="5">
                <a:latin typeface="Arial"/>
              </a:rPr>
              <a:t>r</a:t>
            </a:r>
            <a:r>
              <a:rPr b="0" dirty="0" sz="3200" lang="en-US" spc="5">
                <a:latin typeface="Arial"/>
              </a:rPr>
              <a:t>c</a:t>
            </a:r>
            <a:r>
              <a:rPr b="0" dirty="0" sz="3200" lang="en-US" spc="5">
                <a:latin typeface="Arial"/>
              </a:rPr>
              <a:t>e</a:t>
            </a:r>
            <a:r>
              <a:rPr b="0" dirty="0" sz="3200" lang="en-US" spc="5">
                <a:latin typeface="Arial"/>
              </a:rPr>
              <a:t> </a:t>
            </a:r>
            <a:r>
              <a:rPr b="1" dirty="0" sz="3200" lang="en-US" spc="5">
                <a:latin typeface="Arial"/>
              </a:rPr>
              <a:t>(</a:t>
            </a:r>
            <a:r>
              <a:rPr b="1" dirty="0" sz="3200" lang="en-US" spc="5">
                <a:latin typeface="Arial"/>
              </a:rPr>
              <a:t>H</a:t>
            </a:r>
            <a:r>
              <a:rPr b="1" dirty="0" sz="3200" lang="en-US" spc="5">
                <a:latin typeface="Arial"/>
              </a:rPr>
              <a:t>R</a:t>
            </a:r>
            <a:r>
              <a:rPr b="1" dirty="0" sz="3200" lang="en-US" spc="5">
                <a:latin typeface="Arial"/>
              </a:rPr>
              <a:t>)</a:t>
            </a:r>
            <a:r>
              <a:rPr b="1" dirty="0" sz="3200" lang="en-US" spc="5">
                <a:latin typeface="Arial"/>
              </a:rPr>
              <a:t> </a:t>
            </a:r>
            <a:r>
              <a:rPr b="0" dirty="0" sz="3200" lang="en-US" spc="5">
                <a:latin typeface="Arial"/>
              </a:rPr>
              <a:t> </a:t>
            </a:r>
            <a:endParaRPr sz="3200"/>
          </a:p>
          <a:p>
            <a:pPr marL="12700">
              <a:lnSpc>
                <a:spcPct val="100000"/>
              </a:lnSpc>
              <a:spcBef>
                <a:spcPts val="130"/>
              </a:spcBef>
            </a:pPr>
            <a:r>
              <a:rPr b="1" dirty="0" sz="3200" lang="en-US" spc="5">
                <a:latin typeface="Arial"/>
              </a:rPr>
              <a:t>*</a:t>
            </a:r>
            <a:r>
              <a:rPr b="1" dirty="0" sz="3200" lang="en-US" spc="5">
                <a:latin typeface="Arial"/>
              </a:rPr>
              <a:t> </a:t>
            </a:r>
            <a:endParaRPr sz="3200"/>
          </a:p>
        </p:txBody>
      </p:sp>
      <p:sp>
        <p:nvSpPr>
          <p:cNvPr id="1048710" name="object 5"/>
          <p:cNvSpPr txBox="1">
            <a:spLocks noGrp="1"/>
          </p:cNvSpPr>
          <p:nvPr/>
        </p:nvSpPr>
        <p:spPr>
          <a:xfrm>
            <a:off x="937408" y="395288"/>
            <a:ext cx="7663607" cy="601979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sz="4000" lang="en-US"/>
              <a:t>W</a:t>
            </a:r>
            <a:r>
              <a:rPr sz="4000" lang="en-US"/>
              <a:t>H</a:t>
            </a:r>
            <a:r>
              <a:rPr sz="4000" lang="en-US"/>
              <a:t>O</a:t>
            </a:r>
            <a:r>
              <a:rPr sz="4000" lang="en-US"/>
              <a:t> </a:t>
            </a:r>
            <a:r>
              <a:rPr sz="4000" lang="en-US"/>
              <a:t>A</a:t>
            </a:r>
            <a:r>
              <a:rPr sz="4000" lang="en-US"/>
              <a:t>R</a:t>
            </a:r>
            <a:r>
              <a:rPr sz="4000" lang="en-US"/>
              <a:t>E</a:t>
            </a:r>
            <a:r>
              <a:rPr sz="4000" lang="en-US"/>
              <a:t> </a:t>
            </a:r>
            <a:r>
              <a:rPr sz="4000" lang="en-US"/>
              <a:t>T</a:t>
            </a:r>
            <a:r>
              <a:rPr sz="4000" lang="en-US"/>
              <a:t>H</a:t>
            </a:r>
            <a:r>
              <a:rPr sz="4000" lang="en-US"/>
              <a:t>E</a:t>
            </a:r>
            <a:r>
              <a:rPr sz="4000" lang="en-US"/>
              <a:t> </a:t>
            </a:r>
            <a:r>
              <a:rPr sz="4000" lang="en-US"/>
              <a:t>E</a:t>
            </a:r>
            <a:r>
              <a:rPr sz="4000" lang="en-US"/>
              <a:t>N</a:t>
            </a:r>
            <a:r>
              <a:rPr sz="4000" lang="en-US"/>
              <a:t>D</a:t>
            </a:r>
            <a:r>
              <a:rPr sz="4000" lang="en-US"/>
              <a:t> </a:t>
            </a:r>
            <a:r>
              <a:rPr sz="4000" lang="en-US"/>
              <a:t>U</a:t>
            </a:r>
            <a:r>
              <a:rPr sz="4000" lang="en-US"/>
              <a:t>S</a:t>
            </a:r>
            <a:r>
              <a:rPr sz="4000" lang="en-US"/>
              <a:t>E</a:t>
            </a:r>
            <a:r>
              <a:rPr sz="4000" lang="en-US"/>
              <a:t>R</a:t>
            </a:r>
            <a:r>
              <a:rPr sz="4000" lang="en-US"/>
              <a:t>S</a:t>
            </a:r>
            <a:r>
              <a:rPr sz="4000" lang="en-US"/>
              <a:t>?</a:t>
            </a:r>
            <a:endParaRPr sz="3200"/>
          </a:p>
          <a:p>
            <a:pPr marL="12700">
              <a:lnSpc>
                <a:spcPct val="100000"/>
              </a:lnSpc>
              <a:spcBef>
                <a:spcPts val="130"/>
              </a:spcBef>
            </a:pPr>
            <a:endParaRPr sz="3200"/>
          </a:p>
          <a:p>
            <a:pPr marL="12700">
              <a:lnSpc>
                <a:spcPct val="100000"/>
              </a:lnSpc>
              <a:spcBef>
                <a:spcPts val="130"/>
              </a:spcBef>
            </a:pPr>
            <a:r>
              <a:rPr sz="4000" lang="en-US"/>
              <a:t>*</a:t>
            </a:r>
            <a:r>
              <a:rPr sz="4000" lang="en-US"/>
              <a:t> </a:t>
            </a:r>
            <a:r>
              <a:rPr b="0" sz="4000" lang="en-US"/>
              <a:t>E</a:t>
            </a:r>
            <a:r>
              <a:rPr b="0" sz="4000" lang="en-US"/>
              <a:t>m</a:t>
            </a:r>
            <a:r>
              <a:rPr b="0" sz="4000" lang="en-US"/>
              <a:t>p</a:t>
            </a:r>
            <a:r>
              <a:rPr b="0" sz="4000" lang="en-US"/>
              <a:t>l</a:t>
            </a:r>
            <a:r>
              <a:rPr b="0" sz="4000" lang="en-US"/>
              <a:t>o</a:t>
            </a:r>
            <a:r>
              <a:rPr b="0" sz="4000" lang="en-US"/>
              <a:t>y</a:t>
            </a:r>
            <a:r>
              <a:rPr b="0" sz="4000" lang="en-US"/>
              <a:t>e</a:t>
            </a:r>
            <a:r>
              <a:rPr b="0" sz="4000" lang="en-US"/>
              <a:t>e</a:t>
            </a:r>
            <a:r>
              <a:rPr b="0" sz="4000" lang="en-US"/>
              <a:t>s</a:t>
            </a:r>
            <a:endParaRPr sz="3200"/>
          </a:p>
          <a:p>
            <a:pPr marL="12700">
              <a:lnSpc>
                <a:spcPct val="100000"/>
              </a:lnSpc>
              <a:spcBef>
                <a:spcPts val="130"/>
              </a:spcBef>
            </a:pPr>
            <a:r>
              <a:rPr b="1" sz="4000" lang="en-US"/>
              <a:t>*</a:t>
            </a:r>
            <a:r>
              <a:rPr b="1" sz="4000" lang="en-US"/>
              <a:t> </a:t>
            </a:r>
            <a:r>
              <a:rPr b="0" sz="4000" lang="en-US"/>
              <a:t>E</a:t>
            </a:r>
            <a:r>
              <a:rPr b="0" sz="4000" lang="en-US"/>
              <a:t>m</a:t>
            </a:r>
            <a:r>
              <a:rPr b="0" sz="4000" lang="en-US"/>
              <a:t>p</a:t>
            </a:r>
            <a:r>
              <a:rPr b="0" sz="4000" lang="en-US"/>
              <a:t>l</a:t>
            </a:r>
            <a:r>
              <a:rPr b="0" sz="4000" lang="en-US"/>
              <a:t>o</a:t>
            </a:r>
            <a:r>
              <a:rPr b="0" sz="4000" lang="en-US"/>
              <a:t>y</a:t>
            </a:r>
            <a:r>
              <a:rPr b="0" sz="4000" lang="en-US"/>
              <a:t>e</a:t>
            </a:r>
            <a:r>
              <a:rPr b="0" sz="4000" lang="en-US"/>
              <a:t>r</a:t>
            </a:r>
            <a:r>
              <a:rPr b="0" sz="4000" lang="en-US"/>
              <a:t> </a:t>
            </a:r>
            <a:endParaRPr sz="3200"/>
          </a:p>
          <a:p>
            <a:pPr marL="12700">
              <a:lnSpc>
                <a:spcPct val="100000"/>
              </a:lnSpc>
              <a:spcBef>
                <a:spcPts val="130"/>
              </a:spcBef>
            </a:pPr>
            <a:r>
              <a:rPr b="1" sz="4000" lang="en-US"/>
              <a:t>*</a:t>
            </a:r>
            <a:r>
              <a:rPr b="1" sz="4000" lang="en-US"/>
              <a:t> </a:t>
            </a:r>
            <a:r>
              <a:rPr b="0" sz="4000" lang="en-US"/>
              <a:t>M</a:t>
            </a:r>
            <a:r>
              <a:rPr b="0" sz="4000" lang="en-US"/>
              <a:t>a</a:t>
            </a:r>
            <a:r>
              <a:rPr b="0" sz="4000" lang="en-US"/>
              <a:t>n</a:t>
            </a:r>
            <a:r>
              <a:rPr b="0" sz="4000" lang="en-US"/>
              <a:t>a</a:t>
            </a:r>
            <a:r>
              <a:rPr b="0" sz="4000" lang="en-US"/>
              <a:t>g</a:t>
            </a:r>
            <a:r>
              <a:rPr b="0" sz="4000" lang="en-US"/>
              <a:t>e</a:t>
            </a:r>
            <a:r>
              <a:rPr b="0" sz="4000" lang="en-US"/>
              <a:t>r</a:t>
            </a:r>
            <a:endParaRPr sz="3200"/>
          </a:p>
          <a:p>
            <a:pPr marL="12700">
              <a:lnSpc>
                <a:spcPct val="100000"/>
              </a:lnSpc>
              <a:spcBef>
                <a:spcPts val="130"/>
              </a:spcBef>
            </a:pPr>
            <a:r>
              <a:rPr b="1" sz="4000" lang="en-US"/>
              <a:t>*</a:t>
            </a:r>
            <a:r>
              <a:rPr b="1" sz="4000" lang="en-US"/>
              <a:t> </a:t>
            </a:r>
            <a:r>
              <a:rPr b="0" sz="4000" lang="en-US"/>
              <a:t>H</a:t>
            </a:r>
            <a:r>
              <a:rPr b="0" sz="4000" lang="en-US"/>
              <a:t>u</a:t>
            </a:r>
            <a:r>
              <a:rPr b="0" sz="4000" lang="en-US"/>
              <a:t>m</a:t>
            </a:r>
            <a:r>
              <a:rPr b="0" sz="4000" lang="en-US"/>
              <a:t>a</a:t>
            </a:r>
            <a:r>
              <a:rPr b="0" sz="4000" lang="en-US"/>
              <a:t>n</a:t>
            </a:r>
            <a:r>
              <a:rPr b="0" sz="4000" lang="en-US"/>
              <a:t> </a:t>
            </a:r>
            <a:r>
              <a:rPr b="0" sz="4000" lang="en-US"/>
              <a:t>R</a:t>
            </a:r>
            <a:r>
              <a:rPr b="0" sz="4000" lang="en-US"/>
              <a:t>e</a:t>
            </a:r>
            <a:r>
              <a:rPr b="0" sz="4000" lang="en-US"/>
              <a:t>s</a:t>
            </a:r>
            <a:r>
              <a:rPr b="0" sz="4000" lang="en-US"/>
              <a:t>o</a:t>
            </a:r>
            <a:r>
              <a:rPr b="0" sz="4000" lang="en-US"/>
              <a:t>u</a:t>
            </a:r>
            <a:r>
              <a:rPr b="0" sz="4000" lang="en-US"/>
              <a:t>r</a:t>
            </a:r>
            <a:r>
              <a:rPr b="0" sz="4000" lang="en-US"/>
              <a:t>c</a:t>
            </a:r>
            <a:r>
              <a:rPr b="0" sz="4000" lang="en-US"/>
              <a:t>e</a:t>
            </a:r>
            <a:r>
              <a:rPr b="0" sz="4000" lang="en-US"/>
              <a:t> </a:t>
            </a:r>
            <a:r>
              <a:rPr b="1" sz="4000" lang="en-US"/>
              <a:t>(</a:t>
            </a:r>
            <a:r>
              <a:rPr b="1" sz="4000" lang="en-US"/>
              <a:t>H</a:t>
            </a:r>
            <a:r>
              <a:rPr b="1" sz="4000" lang="en-US"/>
              <a:t>R</a:t>
            </a:r>
            <a:r>
              <a:rPr b="1" sz="4000" lang="en-US"/>
              <a:t>)</a:t>
            </a:r>
            <a:endParaRPr sz="3200"/>
          </a:p>
          <a:p>
            <a:pPr marL="12700">
              <a:lnSpc>
                <a:spcPct val="100000"/>
              </a:lnSpc>
              <a:spcBef>
                <a:spcPts val="130"/>
              </a:spcBef>
            </a:pPr>
            <a:r>
              <a:rPr b="1" sz="4000" lang="en-US"/>
              <a:t>*</a:t>
            </a:r>
            <a:r>
              <a:rPr b="1" sz="4000" lang="en-US"/>
              <a:t> </a:t>
            </a:r>
            <a:r>
              <a:rPr b="0" sz="4000" lang="en-US"/>
              <a:t>C</a:t>
            </a:r>
            <a:r>
              <a:rPr b="0" sz="4000" lang="en-US"/>
              <a:t>u</a:t>
            </a:r>
            <a:r>
              <a:rPr b="0" sz="4000" lang="en-US"/>
              <a:t>s</a:t>
            </a:r>
            <a:r>
              <a:rPr b="0" sz="4000" lang="en-US"/>
              <a:t>t</a:t>
            </a:r>
            <a:r>
              <a:rPr b="0" sz="4000" lang="en-US"/>
              <a:t>o</a:t>
            </a:r>
            <a:r>
              <a:rPr b="0" sz="4000" lang="en-US"/>
              <a:t>m</a:t>
            </a:r>
            <a:r>
              <a:rPr b="0" sz="4000" lang="en-US"/>
              <a:t>e</a:t>
            </a:r>
            <a:r>
              <a:rPr b="0" sz="4000" lang="en-US"/>
              <a:t>r</a:t>
            </a:r>
            <a:r>
              <a:rPr b="0" sz="4000" lang="en-US"/>
              <a:t>s</a:t>
            </a:r>
            <a:endParaRPr sz="3200"/>
          </a:p>
          <a:p>
            <a:pPr marL="12700">
              <a:lnSpc>
                <a:spcPct val="100000"/>
              </a:lnSpc>
              <a:spcBef>
                <a:spcPts val="130"/>
              </a:spcBef>
            </a:pPr>
            <a:r>
              <a:rPr b="1" sz="4000" lang="en-US"/>
              <a:t>*</a:t>
            </a:r>
            <a:r>
              <a:rPr b="1" sz="4000" lang="en-US"/>
              <a:t> </a:t>
            </a:r>
            <a:r>
              <a:rPr b="0" sz="4000" lang="en-US"/>
              <a:t>C</a:t>
            </a:r>
            <a:r>
              <a:rPr b="0" sz="4000" lang="en-US"/>
              <a:t>l</a:t>
            </a:r>
            <a:r>
              <a:rPr b="0" sz="4000" lang="en-US"/>
              <a:t>i</a:t>
            </a:r>
            <a:r>
              <a:rPr b="0" sz="4000" lang="en-US"/>
              <a:t>e</a:t>
            </a:r>
            <a:r>
              <a:rPr b="0" sz="4000" lang="en-US"/>
              <a:t>n</a:t>
            </a:r>
            <a:r>
              <a:rPr b="0" sz="4000" lang="en-US"/>
              <a:t>t</a:t>
            </a:r>
            <a:endParaRPr sz="3200"/>
          </a:p>
          <a:p>
            <a:pPr marL="12700">
              <a:lnSpc>
                <a:spcPct val="100000"/>
              </a:lnSpc>
              <a:spcBef>
                <a:spcPts val="130"/>
              </a:spcBef>
            </a:pPr>
            <a:r>
              <a:rPr b="1" sz="4000" lang="en-US"/>
              <a:t>*</a:t>
            </a:r>
            <a:r>
              <a:rPr b="1" sz="4000" lang="en-US"/>
              <a:t> </a:t>
            </a:r>
            <a:r>
              <a:rPr b="0" sz="4000" lang="en-US"/>
              <a:t>T</a:t>
            </a:r>
            <a:r>
              <a:rPr b="0" sz="4000" lang="en-US"/>
              <a:t>e</a:t>
            </a:r>
            <a:r>
              <a:rPr b="0" sz="4000" lang="en-US"/>
              <a:t>a</a:t>
            </a:r>
            <a:r>
              <a:rPr b="0" sz="4000" lang="en-US"/>
              <a:t>m</a:t>
            </a:r>
            <a:r>
              <a:rPr b="0" sz="4000" lang="en-US"/>
              <a:t> </a:t>
            </a:r>
            <a:r>
              <a:rPr b="0" sz="4000" lang="en-US"/>
              <a:t>L</a:t>
            </a:r>
            <a:r>
              <a:rPr b="0" sz="4000" lang="en-US"/>
              <a:t>e</a:t>
            </a:r>
            <a:r>
              <a:rPr b="0" sz="4000" lang="en-US"/>
              <a:t>a</a:t>
            </a:r>
            <a:r>
              <a:rPr b="0" sz="4000" lang="en-US"/>
              <a:t>d</a:t>
            </a:r>
            <a:r>
              <a:rPr b="0" sz="4000" lang="en-US"/>
              <a:t>e</a:t>
            </a:r>
            <a:r>
              <a:rPr b="0" sz="4000" lang="en-US"/>
              <a:t>r</a:t>
            </a:r>
            <a:r>
              <a:rPr b="0" sz="4000" lang="en-US"/>
              <a:t>s</a:t>
            </a:r>
            <a:endParaRPr sz="3200"/>
          </a:p>
          <a:p>
            <a:pPr marL="12700">
              <a:lnSpc>
                <a:spcPct val="100000"/>
              </a:lnSpc>
              <a:spcBef>
                <a:spcPts val="130"/>
              </a:spcBef>
            </a:pPr>
            <a:r>
              <a:rPr b="1" sz="4000" lang="en-US"/>
              <a:t>*</a:t>
            </a:r>
            <a:r>
              <a:rPr b="1" sz="4000" lang="en-US"/>
              <a:t> </a:t>
            </a:r>
            <a:r>
              <a:rPr b="0" sz="4000" lang="en-US"/>
              <a:t>O</a:t>
            </a:r>
            <a:r>
              <a:rPr b="0" sz="4000" lang="en-US"/>
              <a:t>r</a:t>
            </a:r>
            <a:r>
              <a:rPr b="0" sz="4000" lang="en-US"/>
              <a:t>g</a:t>
            </a:r>
            <a:r>
              <a:rPr b="0" sz="4000" lang="en-US"/>
              <a:t>a</a:t>
            </a:r>
            <a:r>
              <a:rPr b="0" sz="4000" lang="en-US"/>
              <a:t>n</a:t>
            </a:r>
            <a:r>
              <a:rPr b="0" sz="4000" lang="en-US"/>
              <a:t>i</a:t>
            </a:r>
            <a:r>
              <a:rPr b="0" sz="4000" lang="en-US"/>
              <a:t>z</a:t>
            </a:r>
            <a:r>
              <a:rPr b="0" sz="4000" lang="en-US"/>
              <a:t>a</a:t>
            </a:r>
            <a:r>
              <a:rPr b="0" sz="4000" lang="en-US"/>
              <a:t>t</a:t>
            </a:r>
            <a:r>
              <a:rPr b="0" sz="4000" lang="en-US"/>
              <a:t>i</a:t>
            </a:r>
            <a:r>
              <a:rPr b="0" sz="4000" lang="en-US"/>
              <a:t>o</a:t>
            </a:r>
            <a:r>
              <a:rPr b="0" sz="4000" lang="en-US"/>
              <a:t>n</a:t>
            </a:r>
            <a:r>
              <a:rPr b="0" sz="4000" lang="en-US"/>
              <a:t>s</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6"/>
          <p:cNvSpPr txBox="1">
            <a:spLocks noGrp="1"/>
          </p:cNvSpPr>
          <p:nvPr>
            <p:ph type="title"/>
          </p:nvPr>
        </p:nvSpPr>
        <p:spPr>
          <a:xfrm>
            <a:off x="558165" y="857885"/>
            <a:ext cx="9763125" cy="5347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br>
              <a:rPr dirty="0" sz="3600" lang="en-US"/>
            </a:b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b="1" dirty="0" sz="3600" lang="en-US"/>
              <a:t>C</a:t>
            </a:r>
            <a:r>
              <a:rPr b="1" dirty="0" sz="3600" lang="en-US"/>
              <a:t>o</a:t>
            </a:r>
            <a:r>
              <a:rPr b="1" dirty="0" sz="3600" lang="en-US"/>
              <a:t>n</a:t>
            </a:r>
            <a:r>
              <a:rPr b="1" dirty="0" sz="3600" lang="en-US"/>
              <a:t>d</a:t>
            </a:r>
            <a:r>
              <a:rPr b="1" dirty="0" sz="3600" lang="en-US"/>
              <a:t>i</a:t>
            </a:r>
            <a:r>
              <a:rPr b="1" dirty="0" sz="3600" lang="en-US"/>
              <a:t>t</a:t>
            </a:r>
            <a:r>
              <a:rPr b="1" dirty="0" sz="3600" lang="en-US"/>
              <a:t>i</a:t>
            </a:r>
            <a:r>
              <a:rPr b="1" dirty="0" sz="3600" lang="en-US"/>
              <a:t>o</a:t>
            </a:r>
            <a:r>
              <a:rPr b="1" dirty="0" sz="3600" lang="en-US"/>
              <a:t>n</a:t>
            </a:r>
            <a:r>
              <a:rPr b="1" dirty="0" sz="3600" lang="en-US"/>
              <a:t>a</a:t>
            </a:r>
            <a:r>
              <a:rPr b="1" dirty="0" sz="3600" lang="en-US"/>
              <a:t>l</a:t>
            </a:r>
            <a:r>
              <a:rPr b="1" dirty="0" sz="3600" lang="en-US"/>
              <a:t> </a:t>
            </a:r>
            <a:r>
              <a:rPr b="1" dirty="0" sz="3600" lang="en-US"/>
              <a:t>F</a:t>
            </a:r>
            <a:r>
              <a:rPr b="1" dirty="0" sz="3600" lang="en-US"/>
              <a:t>o</a:t>
            </a:r>
            <a:r>
              <a:rPr b="1" dirty="0" sz="3600" lang="en-US"/>
              <a:t>r</a:t>
            </a:r>
            <a:r>
              <a:rPr b="1" dirty="0" sz="3600" lang="en-US"/>
              <a:t>m</a:t>
            </a:r>
            <a:r>
              <a:rPr b="1" dirty="0" sz="3600" lang="en-US"/>
              <a:t>a</a:t>
            </a:r>
            <a:r>
              <a:rPr b="1" dirty="0" sz="3600" lang="en-US"/>
              <a:t>t</a:t>
            </a:r>
            <a:r>
              <a:rPr b="1" dirty="0" sz="3600" lang="en-US"/>
              <a:t>t</a:t>
            </a:r>
            <a:r>
              <a:rPr b="1" dirty="0" sz="3600" lang="en-US"/>
              <a:t>i</a:t>
            </a:r>
            <a:r>
              <a:rPr b="1" dirty="0" sz="3600" lang="en-US"/>
              <a:t>n</a:t>
            </a:r>
            <a:r>
              <a:rPr b="1" dirty="0" sz="3600" lang="en-US"/>
              <a:t>g</a:t>
            </a:r>
            <a:r>
              <a:rPr b="1" dirty="0" sz="3600" lang="en-US"/>
              <a:t> </a:t>
            </a:r>
            <a:r>
              <a:rPr b="0" dirty="0" sz="3600" lang="en-US"/>
              <a:t>-</a:t>
            </a:r>
            <a:r>
              <a:rPr b="0" dirty="0" sz="3600" lang="en-US"/>
              <a:t> </a:t>
            </a:r>
            <a:r>
              <a:rPr b="0" dirty="0" sz="3600" lang="en-US"/>
              <a:t>M</a:t>
            </a:r>
            <a:r>
              <a:rPr b="0" dirty="0" sz="3600" lang="en-US"/>
              <a:t>i</a:t>
            </a:r>
            <a:r>
              <a:rPr b="0" dirty="0" sz="3600" lang="en-US"/>
              <a:t>s</a:t>
            </a:r>
            <a:r>
              <a:rPr b="0" dirty="0" sz="3600" lang="en-US"/>
              <a:t>s</a:t>
            </a:r>
            <a:r>
              <a:rPr b="0" dirty="0" sz="3600" lang="en-US"/>
              <a:t>i</a:t>
            </a:r>
            <a:r>
              <a:rPr b="0" dirty="0" sz="3600" lang="en-US"/>
              <a:t>n</a:t>
            </a:r>
            <a:r>
              <a:rPr b="0" dirty="0" sz="3600" lang="en-US"/>
              <a:t>g</a:t>
            </a:r>
            <a:r>
              <a:rPr b="0" dirty="0" sz="3600" lang="en-US"/>
              <a:t> </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D</a:t>
            </a:r>
            <a:r>
              <a:rPr b="0" dirty="0" sz="3600" lang="en-US"/>
              <a:t>a</a:t>
            </a:r>
            <a:r>
              <a:rPr b="0" dirty="0" sz="3600" lang="en-US"/>
              <a:t>t</a:t>
            </a:r>
            <a:r>
              <a:rPr b="0" dirty="0" sz="3600" lang="en-US"/>
              <a:t>a</a:t>
            </a:r>
            <a:r>
              <a:rPr b="0" dirty="0" sz="3600" lang="en-US"/>
              <a:t> </a:t>
            </a:r>
            <a:r>
              <a:rPr b="0" dirty="0" sz="3600" lang="en-US"/>
              <a:t>o</a:t>
            </a:r>
            <a:r>
              <a:rPr b="0" dirty="0" sz="3600" lang="en-US"/>
              <a:t>n</a:t>
            </a:r>
            <a:r>
              <a:rPr b="0" dirty="0" sz="3600" lang="en-US"/>
              <a:t> </a:t>
            </a:r>
            <a:r>
              <a:rPr b="0" dirty="0" sz="3600" lang="en-US"/>
              <a:t>E</a:t>
            </a:r>
            <a:r>
              <a:rPr b="0" dirty="0" sz="3600" lang="en-US"/>
              <a:t>x</a:t>
            </a:r>
            <a:r>
              <a:rPr b="0" dirty="0" sz="3600" lang="en-US"/>
              <a:t>i</a:t>
            </a:r>
            <a:r>
              <a:rPr b="0" dirty="0" sz="3600" lang="en-US"/>
              <a:t>t</a:t>
            </a:r>
            <a:r>
              <a:rPr b="0" dirty="0" sz="3600" lang="en-US"/>
              <a:t> </a:t>
            </a:r>
            <a:r>
              <a:rPr b="0" dirty="0" sz="3600" lang="en-US"/>
              <a:t>D</a:t>
            </a:r>
            <a:r>
              <a:rPr b="0" dirty="0" sz="3600" lang="en-US"/>
              <a:t>a</a:t>
            </a:r>
            <a:r>
              <a:rPr b="0" dirty="0" sz="3600" lang="en-US"/>
              <a:t>t</a:t>
            </a:r>
            <a:r>
              <a:rPr b="0" dirty="0" sz="3600" lang="en-US"/>
              <a:t>e</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1" dirty="0" sz="3600" lang="en-US"/>
              <a:t>F</a:t>
            </a:r>
            <a:r>
              <a:rPr b="1" dirty="0" sz="3600" lang="en-US"/>
              <a:t>o</a:t>
            </a:r>
            <a:r>
              <a:rPr b="1" dirty="0" sz="3600" lang="en-US"/>
              <a:t>r</a:t>
            </a:r>
            <a:r>
              <a:rPr b="1" dirty="0" sz="3600" lang="en-US"/>
              <a:t>m</a:t>
            </a:r>
            <a:r>
              <a:rPr b="1" dirty="0" sz="3600" lang="en-US"/>
              <a:t>u</a:t>
            </a:r>
            <a:r>
              <a:rPr b="1" dirty="0" sz="3600" lang="en-US"/>
              <a:t>l</a:t>
            </a:r>
            <a:r>
              <a:rPr b="1" dirty="0" sz="3600" lang="en-US"/>
              <a:t>a</a:t>
            </a:r>
            <a:r>
              <a:rPr b="0" dirty="0" sz="3600" lang="en-US"/>
              <a:t> </a:t>
            </a:r>
            <a:r>
              <a:rPr b="0" dirty="0" sz="3600" lang="en-US"/>
              <a:t>-</a:t>
            </a:r>
            <a:r>
              <a:rPr b="0" dirty="0" sz="3600" lang="en-US"/>
              <a:t> </a:t>
            </a:r>
            <a:r>
              <a:rPr b="0" dirty="0" sz="3600" lang="en-US"/>
              <a:t>I</a:t>
            </a:r>
            <a:r>
              <a:rPr b="0" dirty="0" sz="3600" lang="en-US"/>
              <a:t>F</a:t>
            </a:r>
            <a:r>
              <a:rPr b="0" dirty="0" sz="3600" lang="en-US"/>
              <a:t>S</a:t>
            </a:r>
            <a:r>
              <a:rPr b="0" dirty="0" sz="3600" lang="en-US"/>
              <a:t>(</a:t>
            </a:r>
            <a:r>
              <a:rPr b="0" dirty="0" sz="3600" lang="en-US"/>
              <a:t>Z</a:t>
            </a:r>
            <a:r>
              <a:rPr b="0" dirty="0" sz="3600" lang="en-US"/>
              <a:t>8</a:t>
            </a:r>
            <a:r>
              <a:rPr b="0" dirty="0" sz="3600" lang="en-US"/>
              <a:t>&gt;</a:t>
            </a:r>
            <a:r>
              <a:rPr b="0" dirty="0" sz="3600" lang="en-US"/>
              <a:t>=</a:t>
            </a:r>
            <a:r>
              <a:rPr b="0" dirty="0" sz="3600" lang="en-US"/>
              <a:t>"</a:t>
            </a:r>
            <a:r>
              <a:rPr b="0" dirty="0" sz="3600" lang="en-US"/>
              <a:t>V</a:t>
            </a:r>
            <a:r>
              <a:rPr b="0" dirty="0" sz="3600" lang="en-US"/>
              <a:t>E</a:t>
            </a:r>
            <a:r>
              <a:rPr b="0" dirty="0" sz="3600" lang="en-US"/>
              <a:t>R</a:t>
            </a:r>
            <a:r>
              <a:rPr b="0" dirty="0" sz="3600" lang="en-US"/>
              <a:t>Y</a:t>
            </a:r>
            <a:r>
              <a:rPr b="0" dirty="0" sz="3600" lang="en-US"/>
              <a:t> </a:t>
            </a:r>
            <a:r>
              <a:rPr b="0" dirty="0" sz="3600" lang="en-US"/>
              <a:t>H</a:t>
            </a:r>
            <a:r>
              <a:rPr b="0" dirty="0" sz="3600" lang="en-US"/>
              <a:t>I</a:t>
            </a:r>
            <a:r>
              <a:rPr b="0" dirty="0" sz="3600" lang="en-US"/>
              <a:t>G</a:t>
            </a:r>
            <a:r>
              <a:rPr b="0" dirty="0" sz="3600" lang="en-US"/>
              <a:t>H</a:t>
            </a:r>
            <a:r>
              <a:rPr b="0" dirty="0" sz="3600" lang="en-US"/>
              <a:t>"</a:t>
            </a:r>
            <a:r>
              <a:rPr b="0" dirty="0" sz="3600" lang="en-US"/>
              <a:t>,</a:t>
            </a:r>
            <a:r>
              <a:rPr b="0" dirty="0" sz="3600" lang="en-US"/>
              <a:t> </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Z</a:t>
            </a:r>
            <a:r>
              <a:rPr b="0" dirty="0" sz="3600" lang="en-US"/>
              <a:t>8</a:t>
            </a:r>
            <a:r>
              <a:rPr b="0" dirty="0" sz="3600" lang="en-US"/>
              <a:t>&gt;</a:t>
            </a:r>
            <a:r>
              <a:rPr b="0" dirty="0" sz="3600" lang="en-US"/>
              <a:t>=</a:t>
            </a:r>
            <a:r>
              <a:rPr b="0" dirty="0" sz="3600" lang="en-US"/>
              <a:t>"</a:t>
            </a:r>
            <a:r>
              <a:rPr b="0" dirty="0" sz="3600" lang="en-US"/>
              <a:t>H</a:t>
            </a:r>
            <a:r>
              <a:rPr b="0" dirty="0" sz="3600" lang="en-US"/>
              <a:t>I</a:t>
            </a:r>
            <a:r>
              <a:rPr b="0" dirty="0" sz="3600" lang="en-US"/>
              <a:t>G</a:t>
            </a:r>
            <a:r>
              <a:rPr b="0" dirty="0" sz="3600" lang="en-US"/>
              <a:t>H</a:t>
            </a:r>
            <a:r>
              <a:rPr b="0" dirty="0" sz="3600" lang="en-US"/>
              <a:t>"</a:t>
            </a:r>
            <a:r>
              <a:rPr b="0" dirty="0" sz="3600" lang="en-US"/>
              <a:t>,</a:t>
            </a:r>
            <a:r>
              <a:rPr b="0" dirty="0" sz="3600" lang="en-US"/>
              <a:t>Z</a:t>
            </a:r>
            <a:r>
              <a:rPr b="0" dirty="0" sz="3600" lang="en-US"/>
              <a:t>8</a:t>
            </a:r>
            <a:r>
              <a:rPr b="0" dirty="0" sz="3600" lang="en-US"/>
              <a:t>&gt;</a:t>
            </a:r>
            <a:r>
              <a:rPr b="0" dirty="0" sz="3600" lang="en-US"/>
              <a:t>=</a:t>
            </a:r>
            <a:r>
              <a:rPr b="0" dirty="0" sz="3600" lang="en-US"/>
              <a:t>"</a:t>
            </a:r>
            <a:r>
              <a:rPr b="0" dirty="0" sz="3600" lang="en-US"/>
              <a:t>M</a:t>
            </a:r>
            <a:r>
              <a:rPr b="0" dirty="0" sz="3600" lang="en-US"/>
              <a:t>E</a:t>
            </a:r>
            <a:r>
              <a:rPr b="0" dirty="0" sz="3600" lang="en-US"/>
              <a:t>D</a:t>
            </a:r>
            <a:r>
              <a:rPr b="0" dirty="0" sz="3600" lang="en-US"/>
              <a:t>"</a:t>
            </a:r>
            <a:r>
              <a:rPr b="0" dirty="0" sz="3600" lang="en-US"/>
              <a:t>T</a:t>
            </a:r>
            <a:r>
              <a:rPr b="0" dirty="0" sz="3600" lang="en-US"/>
              <a:t>R</a:t>
            </a:r>
            <a:r>
              <a:rPr b="0" dirty="0" sz="3600" lang="en-US"/>
              <a:t>U</a:t>
            </a:r>
            <a:r>
              <a:rPr b="0" dirty="0" sz="3600" lang="en-US"/>
              <a:t>E</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a:t>
            </a:r>
            <a:r>
              <a:rPr b="0" dirty="0" sz="3600" lang="en-US"/>
              <a:t>L</a:t>
            </a:r>
            <a:r>
              <a:rPr b="0" dirty="0" sz="3600" lang="en-US"/>
              <a:t>O</a:t>
            </a:r>
            <a:r>
              <a:rPr b="0" dirty="0" sz="3600" lang="en-US"/>
              <a:t>W</a:t>
            </a:r>
            <a:r>
              <a:rPr b="0" dirty="0" sz="3600" lang="en-US"/>
              <a:t>"</a:t>
            </a:r>
            <a:r>
              <a:rPr b="0" dirty="0" sz="3600" lang="en-US"/>
              <a:t>)</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1" dirty="0" sz="3600" lang="en-US"/>
              <a:t>Pi</a:t>
            </a:r>
            <a:r>
              <a:rPr b="1" dirty="0" sz="3600" lang="en-US"/>
              <a:t>v</a:t>
            </a:r>
            <a:r>
              <a:rPr b="1" dirty="0" sz="3600" lang="en-US"/>
              <a:t>o</a:t>
            </a:r>
            <a:r>
              <a:rPr b="1" dirty="0" sz="3600" lang="en-US"/>
              <a:t>t</a:t>
            </a:r>
            <a:r>
              <a:rPr b="1" dirty="0" sz="3600" lang="en-US"/>
              <a:t> </a:t>
            </a:r>
            <a:r>
              <a:rPr b="1" dirty="0" sz="3600" lang="en-US"/>
              <a:t>T</a:t>
            </a:r>
            <a:r>
              <a:rPr b="1" dirty="0" sz="3600" lang="en-US"/>
              <a:t>a</a:t>
            </a:r>
            <a:r>
              <a:rPr b="1" dirty="0" sz="3600" lang="en-US"/>
              <a:t>b</a:t>
            </a:r>
            <a:r>
              <a:rPr b="1" dirty="0" sz="3600" lang="en-US"/>
              <a:t>l</a:t>
            </a:r>
            <a:r>
              <a:rPr b="1" dirty="0" sz="3600" lang="en-US"/>
              <a:t>e</a:t>
            </a:r>
            <a:r>
              <a:rPr b="0" dirty="0" sz="3600" lang="en-US"/>
              <a:t> </a:t>
            </a:r>
            <a:r>
              <a:rPr b="0" dirty="0" sz="3600" lang="en-US"/>
              <a:t>-</a:t>
            </a:r>
            <a:r>
              <a:rPr b="0" dirty="0" sz="3600" lang="en-US"/>
              <a:t> </a:t>
            </a:r>
            <a:r>
              <a:rPr b="0" dirty="0" sz="3600" lang="en-US"/>
              <a:t>Grap</a:t>
            </a:r>
            <a:r>
              <a:rPr b="0" dirty="0" sz="3600" lang="en-US"/>
              <a:t>h</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br>
              <a:rPr b="0" dirty="0" sz="3600" lang="en-US"/>
            </a:b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0" dirty="0" sz="3600" lang="en-US"/>
              <a:t> </a:t>
            </a:r>
            <a:r>
              <a:rPr b="1" dirty="0" sz="3600" lang="en-US"/>
              <a:t>B</a:t>
            </a:r>
            <a:r>
              <a:rPr b="1" dirty="0" sz="3600" lang="en-US"/>
              <a:t>a</a:t>
            </a:r>
            <a:r>
              <a:rPr b="1" dirty="0" sz="3600" lang="en-US"/>
              <a:t>r</a:t>
            </a:r>
            <a:r>
              <a:rPr b="1" dirty="0" sz="3600" lang="en-US"/>
              <a:t> </a:t>
            </a:r>
            <a:r>
              <a:rPr b="1" dirty="0" sz="3600" lang="en-US"/>
              <a:t>C</a:t>
            </a:r>
            <a:r>
              <a:rPr b="1" dirty="0" sz="3600" lang="en-US"/>
              <a:t>h</a:t>
            </a:r>
            <a:r>
              <a:rPr b="1" dirty="0" sz="3600" lang="en-US"/>
              <a:t>a</a:t>
            </a:r>
            <a:r>
              <a:rPr b="1" dirty="0" sz="3600" lang="en-US"/>
              <a:t>r</a:t>
            </a:r>
            <a:r>
              <a:rPr b="1" dirty="0" sz="3600" lang="en-US"/>
              <a:t>t</a:t>
            </a:r>
            <a:r>
              <a:rPr b="1" dirty="0" sz="3600" lang="en-US"/>
              <a:t> </a:t>
            </a:r>
            <a:r>
              <a:rPr b="0" dirty="0" sz="3600" lang="en-US"/>
              <a:t>-</a:t>
            </a:r>
            <a:r>
              <a:rPr b="0" dirty="0" sz="3600" lang="en-US"/>
              <a:t> </a:t>
            </a:r>
            <a:r>
              <a:rPr b="0" dirty="0" sz="3600" lang="en-US"/>
              <a:t>F</a:t>
            </a:r>
            <a:r>
              <a:rPr b="0" dirty="0" sz="3600" lang="en-US"/>
              <a:t>i</a:t>
            </a:r>
            <a:r>
              <a:rPr b="0" dirty="0" sz="3600" lang="en-US"/>
              <a:t>n</a:t>
            </a:r>
            <a:r>
              <a:rPr b="0" dirty="0" sz="3600" lang="en-US"/>
              <a:t>a</a:t>
            </a:r>
            <a:r>
              <a:rPr b="0" dirty="0" sz="3600" lang="en-US"/>
              <a:t>l</a:t>
            </a:r>
            <a:r>
              <a:rPr b="0" dirty="0" sz="3600" lang="en-US"/>
              <a:t> </a:t>
            </a:r>
            <a:r>
              <a:rPr b="0" dirty="0" sz="3600" lang="en-US"/>
              <a:t>O</a:t>
            </a:r>
            <a:r>
              <a:rPr b="0" dirty="0" sz="3600" lang="en-US"/>
              <a:t>u</a:t>
            </a:r>
            <a:r>
              <a:rPr b="0" dirty="0" sz="3600" lang="en-US"/>
              <a:t>t</a:t>
            </a:r>
            <a:r>
              <a:rPr b="0" dirty="0" sz="3600" lang="en-US"/>
              <a:t>p</a:t>
            </a:r>
            <a:r>
              <a:rPr b="0" dirty="0" sz="3600" lang="en-US"/>
              <a:t>u</a:t>
            </a:r>
            <a:r>
              <a:rPr b="0" dirty="0" sz="3600" lang="en-US"/>
              <a:t>t</a:t>
            </a:r>
            <a:endParaRPr altLang="en-US" lang="zh-CN"/>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5715000"/>
          </a:xfrm>
        </p:spPr>
        <p:txBody>
          <a:bodyPr/>
          <a:p>
            <a:r>
              <a:rPr dirty="0" lang="en-IN"/>
              <a:t>Dataset Descripti</a:t>
            </a:r>
            <a:r>
              <a:rPr dirty="0" lang="en-US"/>
              <a:t>o</a:t>
            </a:r>
            <a:r>
              <a:rPr dirty="0" lang="en-US"/>
              <a:t>n</a:t>
            </a:r>
            <a:r>
              <a:rPr dirty="0" lang="en-US"/>
              <a:t> </a:t>
            </a:r>
            <a:br>
              <a:rPr dirty="0" lang="en-US"/>
            </a:br>
            <a:r>
              <a:rPr dirty="0" lang="en-US"/>
              <a:t> </a:t>
            </a:r>
            <a:r>
              <a:rPr dirty="0" lang="en-US"/>
              <a:t> </a:t>
            </a:r>
            <a:r>
              <a:rPr dirty="0" lang="en-US"/>
              <a:t> </a:t>
            </a:r>
            <a:r>
              <a:rPr b="1" dirty="0" sz="3600" lang="en-US"/>
              <a:t>E</a:t>
            </a:r>
            <a:r>
              <a:rPr b="1" dirty="0" sz="3600" lang="en-US"/>
              <a:t>m</a:t>
            </a:r>
            <a:r>
              <a:rPr b="1" dirty="0" sz="3600" lang="en-US"/>
              <a:t>p</a:t>
            </a:r>
            <a:r>
              <a:rPr b="1" dirty="0" sz="3600" lang="en-US"/>
              <a:t>l</a:t>
            </a:r>
            <a:r>
              <a:rPr b="1" dirty="0" sz="3600" lang="en-US"/>
              <a:t>o</a:t>
            </a:r>
            <a:r>
              <a:rPr b="1" dirty="0" sz="3600" lang="en-US"/>
              <a:t>y</a:t>
            </a:r>
            <a:r>
              <a:rPr b="1" dirty="0" sz="3600" lang="en-US"/>
              <a:t>e</a:t>
            </a:r>
            <a:r>
              <a:rPr b="1" dirty="0" sz="3600" lang="en-US"/>
              <a:t>e</a:t>
            </a:r>
            <a:r>
              <a:rPr b="1" dirty="0" sz="3600" lang="en-US"/>
              <a:t> </a:t>
            </a:r>
            <a:r>
              <a:rPr b="1" dirty="0" sz="3600" lang="en-US"/>
              <a:t>D</a:t>
            </a:r>
            <a:r>
              <a:rPr b="1" dirty="0" sz="3600" lang="en-US"/>
              <a:t>a</a:t>
            </a:r>
            <a:r>
              <a:rPr b="1" dirty="0" sz="3600" lang="en-US"/>
              <a:t>t</a:t>
            </a:r>
            <a:r>
              <a:rPr b="1" dirty="0" sz="3600" lang="en-US"/>
              <a:t>a</a:t>
            </a:r>
            <a:r>
              <a:rPr b="1" dirty="0" sz="3600" lang="en-US"/>
              <a:t> </a:t>
            </a:r>
            <a:r>
              <a:rPr b="0" dirty="0" sz="3600" lang="en-US"/>
              <a:t>-</a:t>
            </a:r>
            <a:r>
              <a:rPr b="0" dirty="0" sz="3600" lang="en-US"/>
              <a:t> </a:t>
            </a:r>
            <a:r>
              <a:rPr b="0" dirty="0" sz="3600" lang="en-US"/>
              <a:t>K</a:t>
            </a:r>
            <a:r>
              <a:rPr b="0" dirty="0" sz="3600" lang="en-US"/>
              <a:t>a</a:t>
            </a:r>
            <a:r>
              <a:rPr b="0" dirty="0" sz="3600" lang="en-US"/>
              <a:t>g</a:t>
            </a:r>
            <a:r>
              <a:rPr b="0" dirty="0" sz="3600" lang="en-US"/>
              <a:t>g</a:t>
            </a:r>
            <a:r>
              <a:rPr b="0" dirty="0" sz="3600" lang="en-US"/>
              <a:t>l</a:t>
            </a:r>
            <a:r>
              <a:rPr b="0" dirty="0" sz="3600" lang="en-US"/>
              <a:t>e</a:t>
            </a:r>
            <a:br>
              <a:rPr b="0" dirty="0" sz="3600" lang="en-US"/>
            </a:br>
            <a:r>
              <a:rPr b="0" dirty="0" sz="3600" lang="en-US"/>
              <a:t> </a:t>
            </a:r>
            <a:r>
              <a:rPr b="0" dirty="0" sz="3600" lang="en-US"/>
              <a:t> </a:t>
            </a:r>
            <a:r>
              <a:rPr b="0" dirty="0" sz="3600" lang="en-US"/>
              <a:t> </a:t>
            </a:r>
            <a:r>
              <a:rPr b="0" dirty="0" sz="3600" lang="en-US"/>
              <a:t> </a:t>
            </a:r>
            <a:r>
              <a:rPr b="0" dirty="0" sz="3600" lang="en-US"/>
              <a:t>2</a:t>
            </a:r>
            <a:r>
              <a:rPr b="0" dirty="0" sz="3600" lang="en-US"/>
              <a:t>6</a:t>
            </a:r>
            <a:r>
              <a:rPr b="0" dirty="0" sz="3600" lang="en-US"/>
              <a:t> </a:t>
            </a:r>
            <a:r>
              <a:rPr b="0" dirty="0" sz="3600" lang="en-US"/>
              <a:t>F</a:t>
            </a:r>
            <a:r>
              <a:rPr b="0" dirty="0" sz="3600" lang="en-US"/>
              <a:t>e</a:t>
            </a:r>
            <a:r>
              <a:rPr b="0" dirty="0" sz="3600" lang="en-US"/>
              <a:t>a</a:t>
            </a:r>
            <a:r>
              <a:rPr b="0" dirty="0" sz="3600" lang="en-US"/>
              <a:t>t</a:t>
            </a:r>
            <a:r>
              <a:rPr b="0" dirty="0" sz="3600" lang="en-US"/>
              <a:t>u</a:t>
            </a:r>
            <a:r>
              <a:rPr b="0" dirty="0" sz="3600" lang="en-US"/>
              <a:t>r</a:t>
            </a:r>
            <a:r>
              <a:rPr b="0" dirty="0" sz="3600" lang="en-US"/>
              <a:t>e</a:t>
            </a:r>
            <a:r>
              <a:rPr b="0" dirty="0" sz="3600" lang="en-US"/>
              <a:t>s</a:t>
            </a:r>
            <a:br>
              <a:rPr b="0" dirty="0" sz="3600" lang="en-US"/>
            </a:br>
            <a:r>
              <a:rPr b="0" dirty="0" sz="3600" lang="en-US"/>
              <a:t> </a:t>
            </a:r>
            <a:r>
              <a:rPr b="0" dirty="0" sz="3600" lang="en-US"/>
              <a:t> </a:t>
            </a:r>
            <a:r>
              <a:rPr b="0" dirty="0" sz="3600" lang="en-US"/>
              <a:t> </a:t>
            </a:r>
            <a:r>
              <a:rPr b="0" dirty="0" sz="3600" lang="en-US"/>
              <a:t> </a:t>
            </a:r>
            <a:r>
              <a:rPr b="0" dirty="0" sz="3600" lang="en-US"/>
              <a:t>9</a:t>
            </a:r>
            <a:r>
              <a:rPr b="0" dirty="0" sz="3600" lang="en-US"/>
              <a:t> </a:t>
            </a:r>
            <a:r>
              <a:rPr b="0" dirty="0" sz="3600" lang="en-US"/>
              <a:t>Features</a:t>
            </a:r>
            <a:br>
              <a:rPr b="0" dirty="0" sz="3600" lang="en-US"/>
            </a:br>
            <a:r>
              <a:rPr b="0" dirty="0" sz="3600" lang="en-US"/>
              <a:t> </a:t>
            </a:r>
            <a:r>
              <a:rPr b="0" dirty="0" sz="3600" lang="en-US"/>
              <a:t> </a:t>
            </a:r>
            <a:r>
              <a:rPr b="0" dirty="0" sz="3600" lang="en-US"/>
              <a:t> </a:t>
            </a:r>
            <a:r>
              <a:rPr b="0" dirty="0" sz="3600" lang="en-US"/>
              <a:t> </a:t>
            </a:r>
            <a:r>
              <a:rPr b="0" dirty="0" sz="3600" lang="en-US"/>
              <a:t>E</a:t>
            </a:r>
            <a:r>
              <a:rPr b="0" dirty="0" sz="3600" lang="en-US"/>
              <a:t>m</a:t>
            </a:r>
            <a:r>
              <a:rPr b="0" dirty="0" sz="3600" lang="en-US"/>
              <a:t>p</a:t>
            </a:r>
            <a:r>
              <a:rPr b="0" dirty="0" sz="3600" lang="en-US"/>
              <a:t>l</a:t>
            </a:r>
            <a:r>
              <a:rPr b="0" dirty="0" sz="3600" lang="en-US"/>
              <a:t> </a:t>
            </a:r>
            <a:r>
              <a:rPr b="0" dirty="0" sz="3600" lang="en-US"/>
              <a:t>I</a:t>
            </a:r>
            <a:r>
              <a:rPr b="0" dirty="0" sz="3600" lang="en-US"/>
              <a:t>D</a:t>
            </a:r>
            <a:r>
              <a:rPr b="0" dirty="0" sz="3600" lang="en-US"/>
              <a:t> </a:t>
            </a:r>
            <a:r>
              <a:rPr b="0" dirty="0" sz="3600" lang="en-US"/>
              <a:t>-</a:t>
            </a:r>
            <a:r>
              <a:rPr b="0" dirty="0" sz="3600" lang="en-US"/>
              <a:t> </a:t>
            </a:r>
            <a:r>
              <a:rPr b="0" dirty="0" sz="3600" lang="en-US"/>
              <a:t>N</a:t>
            </a:r>
            <a:r>
              <a:rPr b="0" dirty="0" sz="3600" lang="en-US"/>
              <a:t>u</a:t>
            </a:r>
            <a:r>
              <a:rPr b="0" dirty="0" sz="3600" lang="en-US"/>
              <a:t>m</a:t>
            </a:r>
            <a:r>
              <a:rPr b="0" dirty="0" sz="3600" lang="en-US"/>
              <a:t>e</a:t>
            </a:r>
            <a:r>
              <a:rPr b="0" dirty="0" sz="3600" lang="en-US"/>
              <a:t>r</a:t>
            </a:r>
            <a:r>
              <a:rPr b="0" dirty="0" sz="3600" lang="en-US"/>
              <a:t>i</a:t>
            </a:r>
            <a:r>
              <a:rPr b="0" dirty="0" sz="3600" lang="en-US"/>
              <a:t>c</a:t>
            </a:r>
            <a:br>
              <a:rPr b="0" dirty="0" sz="3600" lang="en-US"/>
            </a:br>
            <a:r>
              <a:rPr b="0" dirty="0" sz="3600" lang="en-US"/>
              <a:t> </a:t>
            </a:r>
            <a:r>
              <a:rPr b="0" dirty="0" sz="3600" lang="en-US"/>
              <a:t> </a:t>
            </a:r>
            <a:r>
              <a:rPr b="0" dirty="0" sz="3600" lang="en-US"/>
              <a:t> </a:t>
            </a:r>
            <a:r>
              <a:rPr b="0" dirty="0" sz="3600" lang="en-US"/>
              <a:t> </a:t>
            </a:r>
            <a:r>
              <a:rPr b="0" dirty="0" sz="3600" lang="en-US"/>
              <a:t>F</a:t>
            </a:r>
            <a:r>
              <a:rPr b="0" dirty="0" sz="3600" lang="en-US"/>
              <a:t>i</a:t>
            </a:r>
            <a:r>
              <a:rPr b="0" dirty="0" sz="3600" lang="en-US"/>
              <a:t>r</a:t>
            </a:r>
            <a:r>
              <a:rPr b="0" dirty="0" sz="3600" lang="en-US"/>
              <a:t>s</a:t>
            </a:r>
            <a:r>
              <a:rPr b="0" dirty="0" sz="3600" lang="en-US"/>
              <a:t>t</a:t>
            </a:r>
            <a:r>
              <a:rPr b="0" dirty="0" sz="3600" lang="en-US"/>
              <a:t> </a:t>
            </a:r>
            <a:r>
              <a:rPr b="0" dirty="0" sz="3600" lang="en-US"/>
              <a:t>N</a:t>
            </a:r>
            <a:r>
              <a:rPr b="0" dirty="0" sz="3600" lang="en-US"/>
              <a:t>a</a:t>
            </a:r>
            <a:r>
              <a:rPr b="0" dirty="0" sz="3600" lang="en-US"/>
              <a:t>m</a:t>
            </a:r>
            <a:r>
              <a:rPr b="0" dirty="0" sz="3600" lang="en-US"/>
              <a:t>e</a:t>
            </a:r>
            <a:r>
              <a:rPr b="0" dirty="0" sz="3600" lang="en-US"/>
              <a:t> </a:t>
            </a:r>
            <a:br>
              <a:rPr b="0" dirty="0" sz="3600" lang="en-US"/>
            </a:br>
            <a:r>
              <a:rPr b="0" dirty="0" sz="3600" lang="en-US"/>
              <a:t> </a:t>
            </a:r>
            <a:r>
              <a:rPr b="0" dirty="0" sz="3600" lang="en-US"/>
              <a:t> </a:t>
            </a:r>
            <a:r>
              <a:rPr b="0" dirty="0" sz="3600" lang="en-US"/>
              <a:t> </a:t>
            </a:r>
            <a:r>
              <a:rPr b="0" dirty="0" sz="3600" lang="en-US"/>
              <a:t> </a:t>
            </a:r>
            <a:r>
              <a:rPr b="0" dirty="0" sz="3600" lang="en-US"/>
              <a:t>L</a:t>
            </a:r>
            <a:r>
              <a:rPr b="0" dirty="0" sz="3600" lang="en-US"/>
              <a:t>a</a:t>
            </a:r>
            <a:r>
              <a:rPr b="0" dirty="0" sz="3600" lang="en-US"/>
              <a:t>s</a:t>
            </a:r>
            <a:r>
              <a:rPr b="0" dirty="0" sz="3600" lang="en-US"/>
              <a:t>t</a:t>
            </a:r>
            <a:r>
              <a:rPr b="0" dirty="0" sz="3600" lang="en-US"/>
              <a:t> </a:t>
            </a:r>
            <a:r>
              <a:rPr b="0" dirty="0" sz="3600" lang="en-US"/>
              <a:t>Name</a:t>
            </a:r>
            <a:br>
              <a:rPr b="0" dirty="0" sz="3600" lang="en-US"/>
            </a:br>
            <a:r>
              <a:rPr b="0" dirty="0" sz="3600" lang="en-US"/>
              <a:t> </a:t>
            </a:r>
            <a:r>
              <a:rPr b="0" dirty="0" sz="3600" lang="en-US"/>
              <a:t> </a:t>
            </a:r>
            <a:r>
              <a:rPr b="0" dirty="0" sz="3600" lang="en-US"/>
              <a:t> </a:t>
            </a:r>
            <a:r>
              <a:rPr b="0" dirty="0" sz="3600" lang="en-US"/>
              <a:t> </a:t>
            </a:r>
            <a:r>
              <a:rPr b="0" dirty="0" sz="3600" lang="en-US"/>
              <a:t>P</a:t>
            </a:r>
            <a:r>
              <a:rPr b="0" dirty="0" sz="3600" lang="en-US"/>
              <a:t>e</a:t>
            </a:r>
            <a:r>
              <a:rPr b="0" dirty="0" sz="3600" lang="en-US"/>
              <a:t>r</a:t>
            </a:r>
            <a:r>
              <a:rPr b="0" dirty="0" sz="3600" lang="en-US"/>
              <a:t>f</a:t>
            </a:r>
            <a:r>
              <a:rPr b="0" dirty="0" sz="3600" lang="en-US"/>
              <a:t>o</a:t>
            </a:r>
            <a:r>
              <a:rPr b="0" dirty="0" sz="3600" lang="en-US"/>
              <a:t>r</a:t>
            </a:r>
            <a:r>
              <a:rPr b="0" dirty="0" sz="3600" lang="en-US"/>
              <a:t>m</a:t>
            </a:r>
            <a:r>
              <a:rPr b="0" dirty="0" sz="3600" lang="en-US"/>
              <a:t>a</a:t>
            </a:r>
            <a:r>
              <a:rPr b="0" dirty="0" sz="3600" lang="en-US"/>
              <a:t>n</a:t>
            </a:r>
            <a:r>
              <a:rPr b="0" dirty="0" sz="3600" lang="en-US"/>
              <a:t>c</a:t>
            </a:r>
            <a:r>
              <a:rPr b="0" dirty="0" sz="3600" lang="en-US"/>
              <a:t>e</a:t>
            </a:r>
            <a:r>
              <a:rPr b="0" dirty="0" sz="3600" lang="en-US"/>
              <a:t> </a:t>
            </a:r>
            <a:r>
              <a:rPr b="0" dirty="0" sz="3600" lang="en-US"/>
              <a:t>L</a:t>
            </a:r>
            <a:r>
              <a:rPr b="0" dirty="0" sz="3600" lang="en-US"/>
              <a:t>e</a:t>
            </a:r>
            <a:r>
              <a:rPr b="0" dirty="0" sz="3600" lang="en-US"/>
              <a:t>v</a:t>
            </a:r>
            <a:r>
              <a:rPr b="0" dirty="0" sz="3600" lang="en-US"/>
              <a:t>e</a:t>
            </a:r>
            <a:r>
              <a:rPr b="0" dirty="0" sz="3600" lang="en-US"/>
              <a:t>l</a:t>
            </a:r>
            <a:br>
              <a:rPr b="0" dirty="0" sz="3600" lang="en-US"/>
            </a:br>
            <a:r>
              <a:rPr b="0" dirty="0" sz="3600" lang="en-US"/>
              <a:t> </a:t>
            </a:r>
            <a:r>
              <a:rPr b="0" dirty="0" sz="3600" lang="en-US"/>
              <a:t> </a:t>
            </a:r>
            <a:r>
              <a:rPr b="0" dirty="0" sz="3600" lang="en-US"/>
              <a:t> </a:t>
            </a:r>
            <a:r>
              <a:rPr b="0" dirty="0" sz="3600" lang="en-US"/>
              <a:t> </a:t>
            </a:r>
            <a:r>
              <a:rPr b="0" dirty="0" sz="3600" lang="en-US"/>
              <a:t>B</a:t>
            </a:r>
            <a:r>
              <a:rPr b="0" dirty="0" sz="3600" lang="en-US"/>
              <a:t>u</a:t>
            </a:r>
            <a:r>
              <a:rPr b="0" dirty="0" sz="3600" lang="en-US"/>
              <a:t>s</a:t>
            </a:r>
            <a:r>
              <a:rPr b="0" dirty="0" sz="3600" lang="en-US"/>
              <a:t>i</a:t>
            </a:r>
            <a:r>
              <a:rPr b="0" dirty="0" sz="3600" lang="en-US"/>
              <a:t>n</a:t>
            </a:r>
            <a:r>
              <a:rPr b="0" dirty="0" sz="3600" lang="en-US"/>
              <a:t>e</a:t>
            </a:r>
            <a:r>
              <a:rPr b="0" dirty="0" sz="3600" lang="en-US"/>
              <a:t>s</a:t>
            </a:r>
            <a:r>
              <a:rPr b="0" dirty="0" sz="3600" lang="en-US"/>
              <a:t>s</a:t>
            </a:r>
            <a:br>
              <a:rPr b="0" dirty="0" sz="3600" lang="en-US"/>
            </a:br>
            <a:r>
              <a:rPr b="0" dirty="0" sz="3600" lang="en-US"/>
              <a:t> </a:t>
            </a:r>
            <a:r>
              <a:rPr b="0" dirty="0" sz="3600" lang="en-US"/>
              <a:t> </a:t>
            </a:r>
            <a:r>
              <a:rPr b="0" dirty="0" sz="3600" lang="en-US"/>
              <a:t> </a:t>
            </a:r>
            <a:r>
              <a:rPr b="0" dirty="0" sz="3600" lang="en-US"/>
              <a:t> </a:t>
            </a:r>
            <a:r>
              <a:rPr b="0" dirty="0" sz="3600" lang="en-US"/>
              <a:t>G</a:t>
            </a:r>
            <a:r>
              <a:rPr b="0" dirty="0" sz="3600" lang="en-US"/>
              <a:t>e</a:t>
            </a:r>
            <a:r>
              <a:rPr b="0" dirty="0" sz="3600" lang="en-US"/>
              <a:t>n</a:t>
            </a:r>
            <a:r>
              <a:rPr b="0" dirty="0" sz="3600" lang="en-US"/>
              <a:t>d</a:t>
            </a:r>
            <a:r>
              <a:rPr b="0" dirty="0" sz="3600" lang="en-US"/>
              <a:t>e</a:t>
            </a:r>
            <a:r>
              <a:rPr b="0" dirty="0" sz="3600" lang="en-US"/>
              <a:t>r</a:t>
            </a:r>
            <a:r>
              <a:rPr b="0" dirty="0" sz="3600" lang="en-US"/>
              <a:t> </a:t>
            </a:r>
            <a:r>
              <a:rPr b="0" dirty="0" sz="3600" lang="en-US"/>
              <a:t>C</a:t>
            </a:r>
            <a:r>
              <a:rPr b="0" dirty="0" sz="3600" lang="en-US"/>
              <a:t>o</a:t>
            </a:r>
            <a:r>
              <a:rPr b="0" dirty="0" sz="3600" lang="en-US"/>
              <a:t>d</a:t>
            </a:r>
            <a:r>
              <a:rPr b="0" dirty="0" sz="3600" lang="en-US"/>
              <a:t>e</a:t>
            </a:r>
            <a:r>
              <a:rPr b="0" dirty="0" sz="3600" lang="en-US"/>
              <a:t> </a:t>
            </a:r>
            <a:r>
              <a:rPr b="0" dirty="0" sz="3600" lang="en-US"/>
              <a:t> </a:t>
            </a:r>
            <a:r>
              <a:rPr b="0" dirty="0" sz="3600" lang="en-US"/>
              <a:t> </a:t>
            </a:r>
            <a:r>
              <a:rPr b="0" dirty="0" sz="3600" lang="en-US"/>
              <a:t> </a:t>
            </a:r>
            <a:endParaRPr altLang="en-US" b="1"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43726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br>
              <a:rPr dirty="0" sz="4250" lang="en-US" spc="20"/>
            </a:br>
            <a:r>
              <a:rPr dirty="0" sz="4250" lang="en-US" spc="20"/>
              <a:t>V</a:t>
            </a:r>
            <a:r>
              <a:rPr dirty="0" sz="4250" lang="en-US" spc="20"/>
              <a:t>E</a:t>
            </a:r>
            <a:r>
              <a:rPr dirty="0" sz="4250" lang="en-US" spc="20"/>
              <a:t>R</a:t>
            </a:r>
            <a:r>
              <a:rPr dirty="0" sz="4250" lang="en-US" spc="20"/>
              <a:t>Y</a:t>
            </a:r>
            <a:r>
              <a:rPr dirty="0" sz="4250" lang="en-US" spc="20"/>
              <a:t> </a:t>
            </a:r>
            <a:r>
              <a:rPr dirty="0" sz="4250" lang="en-US" spc="20"/>
              <a:t>H</a:t>
            </a:r>
            <a:r>
              <a:rPr dirty="0" sz="4250" lang="en-US" spc="20"/>
              <a:t>I</a:t>
            </a:r>
            <a:r>
              <a:rPr dirty="0" sz="4250" lang="en-US" spc="20"/>
              <a:t>G</a:t>
            </a:r>
            <a:r>
              <a:rPr dirty="0" sz="4250" lang="en-US" spc="20"/>
              <a:t>H</a:t>
            </a:r>
            <a:r>
              <a:rPr dirty="0" sz="4250" lang="en-US" spc="20"/>
              <a:t>,</a:t>
            </a:r>
            <a:r>
              <a:rPr dirty="0" sz="4250" lang="en-US" spc="20"/>
              <a:t> </a:t>
            </a:r>
            <a:r>
              <a:rPr dirty="0" sz="4250" lang="en-US" spc="20"/>
              <a:t>H</a:t>
            </a:r>
            <a:r>
              <a:rPr dirty="0" sz="4250" lang="en-US" spc="20"/>
              <a:t>I</a:t>
            </a:r>
            <a:r>
              <a:rPr dirty="0" sz="4250" lang="en-US" spc="20"/>
              <a:t>G</a:t>
            </a:r>
            <a:r>
              <a:rPr dirty="0" sz="4250" lang="en-US" spc="20"/>
              <a:t>H</a:t>
            </a:r>
            <a:r>
              <a:rPr dirty="0" sz="4250" lang="en-US" spc="20"/>
              <a:t>,</a:t>
            </a:r>
            <a:r>
              <a:rPr dirty="0" sz="4250" lang="en-US" spc="20"/>
              <a:t> </a:t>
            </a:r>
            <a:r>
              <a:rPr dirty="0" sz="4250" lang="en-US" spc="20"/>
              <a:t>M</a:t>
            </a:r>
            <a:r>
              <a:rPr dirty="0" sz="4250" lang="en-US" spc="20"/>
              <a:t>E</a:t>
            </a:r>
            <a:r>
              <a:rPr dirty="0" sz="4250" lang="en-US" spc="20"/>
              <a:t>D</a:t>
            </a:r>
            <a:r>
              <a:rPr dirty="0" sz="4250" lang="en-US" spc="20"/>
              <a:t>,</a:t>
            </a:r>
            <a:r>
              <a:rPr dirty="0" sz="4250" lang="en-US" spc="20"/>
              <a:t> </a:t>
            </a:r>
            <a:r>
              <a:rPr dirty="0" sz="4250" lang="en-US" spc="20"/>
              <a:t>L</a:t>
            </a:r>
            <a:r>
              <a:rPr dirty="0" sz="4250" lang="en-US" spc="20"/>
              <a:t>O</a:t>
            </a:r>
            <a:r>
              <a:rPr dirty="0" sz="4250" lang="en-US" spc="20"/>
              <a:t>W</a:t>
            </a:r>
            <a:r>
              <a:rPr dirty="0" sz="4250" lang="en-US" spc="20"/>
              <a:t> </a:t>
            </a:r>
            <a:r>
              <a:rPr dirty="0" sz="4250" lang="en-US" spc="20"/>
              <a:t>-</a:t>
            </a:r>
            <a:r>
              <a:rPr dirty="0" sz="4250" lang="en-US" spc="20"/>
              <a:t> </a:t>
            </a:r>
            <a:r>
              <a:rPr b="0" dirty="0" sz="4250" lang="en-US" spc="20"/>
              <a:t>F</a:t>
            </a:r>
            <a:r>
              <a:rPr b="0" dirty="0" sz="4250" lang="en-US" spc="20"/>
              <a:t>a</a:t>
            </a:r>
            <a:r>
              <a:rPr b="0" dirty="0" sz="4250" lang="en-US" spc="20"/>
              <a:t>i</a:t>
            </a:r>
            <a:r>
              <a:rPr b="0" dirty="0" sz="4250" lang="en-US" spc="20"/>
              <a:t>r</a:t>
            </a:r>
            <a:r>
              <a:rPr b="0" dirty="0" sz="4250" lang="en-US" spc="20"/>
              <a:t>l</a:t>
            </a:r>
            <a:r>
              <a:rPr b="0" dirty="0" sz="4250" lang="en-US" spc="20"/>
              <a:t>y</a:t>
            </a:r>
            <a:r>
              <a:rPr b="0" dirty="0" sz="4250" lang="en-US" spc="20"/>
              <a:t> </a:t>
            </a:r>
            <a:r>
              <a:rPr b="0" dirty="0" sz="4250" lang="en-US" spc="20"/>
              <a:t>e</a:t>
            </a:r>
            <a:r>
              <a:rPr b="0" dirty="0" sz="4250" lang="en-US" spc="20"/>
              <a:t>v</a:t>
            </a:r>
            <a:r>
              <a:rPr b="0" dirty="0" sz="4250" lang="en-US" spc="20"/>
              <a:t>e</a:t>
            </a:r>
            <a:r>
              <a:rPr b="0" dirty="0" sz="4250" lang="en-US" spc="20"/>
              <a:t>n</a:t>
            </a:r>
            <a:r>
              <a:rPr b="0" dirty="0" sz="4250" lang="en-US" spc="20"/>
              <a:t>l</a:t>
            </a:r>
            <a:r>
              <a:rPr b="0" dirty="0" sz="4250" lang="en-US" spc="20"/>
              <a:t>y</a:t>
            </a:r>
            <a:r>
              <a:rPr b="0" dirty="0" sz="4250" lang="en-US" spc="20"/>
              <a:t> </a:t>
            </a:r>
            <a:r>
              <a:rPr b="0" dirty="0" sz="4250" lang="en-US" spc="20"/>
              <a:t>distributed</a:t>
            </a:r>
            <a:br>
              <a:rPr b="0" dirty="0" sz="4250" lang="en-US" spc="20"/>
            </a:br>
            <a:r>
              <a:rPr b="0" dirty="0" sz="4250" lang="en-US" spc="20"/>
              <a:t>T</a:t>
            </a:r>
            <a:r>
              <a:rPr b="0" dirty="0" sz="4250" lang="en-US" spc="20"/>
              <a:t>h</a:t>
            </a:r>
            <a:r>
              <a:rPr b="0" dirty="0" sz="4250" lang="en-US" spc="20"/>
              <a:t>e</a:t>
            </a:r>
            <a:r>
              <a:rPr b="0" dirty="0" sz="4250" lang="en-US" spc="20"/>
              <a:t> </a:t>
            </a:r>
            <a:r>
              <a:rPr b="0" dirty="0" sz="4250" lang="en-US" spc="20"/>
              <a:t>t</a:t>
            </a:r>
            <a:r>
              <a:rPr b="0" dirty="0" sz="4250" lang="en-US" spc="20"/>
              <a:t>o</a:t>
            </a:r>
            <a:r>
              <a:rPr b="0" dirty="0" sz="4250" lang="en-US" spc="20"/>
              <a:t>t</a:t>
            </a:r>
            <a:r>
              <a:rPr b="0" dirty="0" sz="4250" lang="en-US" spc="20"/>
              <a:t>a</a:t>
            </a:r>
            <a:r>
              <a:rPr b="0" dirty="0" sz="4250" lang="en-US" spc="20"/>
              <a:t>l</a:t>
            </a:r>
            <a:r>
              <a:rPr b="0" dirty="0" sz="4250" lang="en-US" spc="20"/>
              <a:t> </a:t>
            </a:r>
            <a:r>
              <a:rPr b="0" dirty="0" sz="4250" lang="en-US" spc="20"/>
              <a:t>c</a:t>
            </a:r>
            <a:r>
              <a:rPr b="0" dirty="0" sz="4250" lang="en-US" spc="20"/>
              <a:t>o</a:t>
            </a:r>
            <a:r>
              <a:rPr b="0" dirty="0" sz="4250" lang="en-US" spc="20"/>
              <a:t>u</a:t>
            </a:r>
            <a:r>
              <a:rPr b="0" dirty="0" sz="4250" lang="en-US" spc="20"/>
              <a:t>n</a:t>
            </a:r>
            <a:r>
              <a:rPr b="0" dirty="0" sz="4250" lang="en-US" spc="20"/>
              <a:t>t</a:t>
            </a:r>
            <a:r>
              <a:rPr b="0" dirty="0" sz="4250" lang="en-US" spc="20"/>
              <a:t>s</a:t>
            </a:r>
            <a:r>
              <a:rPr b="0" dirty="0" sz="4250" lang="en-US" spc="20"/>
              <a:t>b</a:t>
            </a:r>
            <a:r>
              <a:rPr b="0" dirty="0" sz="4250" lang="en-US" spc="20"/>
              <a:t>o</a:t>
            </a:r>
            <a:r>
              <a:rPr b="0" dirty="0" sz="4250" lang="en-US" spc="20"/>
              <a:t>f</a:t>
            </a:r>
            <a:r>
              <a:rPr b="0" dirty="0" sz="4250" lang="en-US" spc="20"/>
              <a:t> </a:t>
            </a:r>
            <a:r>
              <a:rPr b="0" dirty="0" sz="4250" lang="en-US" spc="20"/>
              <a:t>V</a:t>
            </a:r>
            <a:r>
              <a:rPr b="0" dirty="0" sz="4250" lang="en-US" spc="20"/>
              <a:t>E</a:t>
            </a:r>
            <a:r>
              <a:rPr b="0" dirty="0" sz="4250" lang="en-US" spc="20"/>
              <a:t>R</a:t>
            </a:r>
            <a:r>
              <a:rPr b="0" dirty="0" sz="4250" lang="en-US" spc="20"/>
              <a:t>Y</a:t>
            </a:r>
            <a:r>
              <a:rPr b="0" dirty="0" sz="4250" lang="en-US" spc="20"/>
              <a:t> </a:t>
            </a:r>
            <a:r>
              <a:rPr b="0" dirty="0" sz="4250" lang="en-US" spc="20"/>
              <a:t>H</a:t>
            </a:r>
            <a:r>
              <a:rPr b="0" dirty="0" sz="4250" lang="en-US" spc="20"/>
              <a:t>I</a:t>
            </a:r>
            <a:r>
              <a:rPr b="0" dirty="0" sz="4250" lang="en-US" spc="20"/>
              <a:t>G</a:t>
            </a:r>
            <a:r>
              <a:rPr b="0" dirty="0" sz="4250" lang="en-US" spc="20"/>
              <a:t>H</a:t>
            </a:r>
            <a:r>
              <a:rPr b="0" dirty="0" sz="4250" lang="en-US" spc="20"/>
              <a:t> </a:t>
            </a:r>
            <a:r>
              <a:rPr b="0" dirty="0" sz="4250" lang="en-US" spc="20"/>
              <a:t>are</a:t>
            </a:r>
            <a:r>
              <a:rPr b="0" dirty="0" sz="4250" lang="en-US" spc="20"/>
              <a:t> </a:t>
            </a:r>
            <a:r>
              <a:rPr b="0" dirty="0" sz="4250" lang="en-US" spc="20"/>
              <a:t> </a:t>
            </a:r>
            <a:r>
              <a:rPr b="0" dirty="0" sz="4250" lang="en-US" spc="20"/>
              <a:t> </a:t>
            </a:r>
            <a:br>
              <a:rPr b="0" dirty="0" sz="4250" lang="en-US" spc="20"/>
            </a:b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r</a:t>
            </a:r>
            <a:r>
              <a:rPr b="0" dirty="0" sz="4250" lang="en-US" spc="20"/>
              <a:t>e</a:t>
            </a:r>
            <a:r>
              <a:rPr b="0" dirty="0" sz="4250" lang="en-US" spc="20"/>
              <a:t>l</a:t>
            </a:r>
            <a:r>
              <a:rPr b="0" dirty="0" sz="4250" lang="en-US" spc="20"/>
              <a:t>a</a:t>
            </a:r>
            <a:r>
              <a:rPr b="0" dirty="0" sz="4250" lang="en-US" spc="20"/>
              <a:t>t</a:t>
            </a:r>
            <a:r>
              <a:rPr b="0" dirty="0" sz="4250" lang="en-US" spc="20"/>
              <a:t>i</a:t>
            </a:r>
            <a:r>
              <a:rPr b="0" dirty="0" sz="4250" lang="en-US" spc="20"/>
              <a:t>v</a:t>
            </a:r>
            <a:r>
              <a:rPr b="0" dirty="0" sz="4250" lang="en-US" spc="20"/>
              <a:t>e</a:t>
            </a:r>
            <a:r>
              <a:rPr b="0" dirty="0" sz="4250" lang="en-US" spc="20"/>
              <a:t>l</a:t>
            </a:r>
            <a:r>
              <a:rPr b="0" dirty="0" sz="4250" lang="en-US" spc="20"/>
              <a:t>y</a:t>
            </a:r>
            <a:r>
              <a:rPr b="0" dirty="0" sz="4250" lang="en-US" spc="20"/>
              <a:t> </a:t>
            </a:r>
            <a:r>
              <a:rPr b="0" dirty="0" sz="4250" lang="en-US" spc="20"/>
              <a:t>l</a:t>
            </a:r>
            <a:r>
              <a:rPr b="0" dirty="0" sz="4250" lang="en-US" spc="20"/>
              <a:t>o</a:t>
            </a:r>
            <a:r>
              <a:rPr b="0" dirty="0" sz="4250" lang="en-US" spc="20"/>
              <a:t>w</a:t>
            </a:r>
            <a:r>
              <a:rPr b="0" dirty="0" sz="4250" lang="en-US" spc="20"/>
              <a:t> </a:t>
            </a:r>
            <a:r>
              <a:rPr b="0" dirty="0" sz="4250" lang="en-US" spc="20"/>
              <a:t>compared</a:t>
            </a:r>
            <a:r>
              <a:rPr b="0" dirty="0" sz="4250" lang="en-US" spc="20"/>
              <a:t> </a:t>
            </a:r>
            <a:r>
              <a:rPr b="0" dirty="0" sz="4250" lang="en-US" spc="20"/>
              <a:t>t</a:t>
            </a:r>
            <a:r>
              <a:rPr b="0" dirty="0" sz="4250" lang="en-US" spc="20"/>
              <a:t>o</a:t>
            </a:r>
            <a:r>
              <a:rPr b="0" dirty="0" sz="4250" lang="en-US" spc="20"/>
              <a:t> </a:t>
            </a:r>
            <a:br>
              <a:rPr b="0" dirty="0" sz="4250" lang="en-US" spc="20"/>
            </a:b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 </a:t>
            </a:r>
            <a:r>
              <a:rPr b="0" dirty="0" sz="4250" lang="en-US" spc="20"/>
              <a:t>O</a:t>
            </a:r>
            <a:r>
              <a:rPr b="0" dirty="0" sz="4250" lang="en-US" spc="20"/>
              <a:t>t</a:t>
            </a:r>
            <a:r>
              <a:rPr b="0" dirty="0" sz="4250" lang="en-US" spc="20"/>
              <a:t>h</a:t>
            </a:r>
            <a:r>
              <a:rPr b="0" dirty="0" sz="4250" lang="en-US" spc="20"/>
              <a:t>e</a:t>
            </a:r>
            <a:r>
              <a:rPr b="0" dirty="0" sz="4250" lang="en-US" spc="20"/>
              <a:t>r</a:t>
            </a:r>
            <a:r>
              <a:rPr b="0" dirty="0" sz="4250" lang="en-US" spc="20"/>
              <a:t> </a:t>
            </a:r>
            <a:r>
              <a:rPr b="0" dirty="0" sz="4250" lang="en-US" spc="20"/>
              <a:t>c</a:t>
            </a:r>
            <a:r>
              <a:rPr b="0" dirty="0" sz="4250" lang="en-US" spc="20"/>
              <a:t>a</a:t>
            </a:r>
            <a:r>
              <a:rPr b="0" dirty="0" sz="4250" lang="en-US" spc="20"/>
              <a:t>t</a:t>
            </a:r>
            <a:r>
              <a:rPr b="0" dirty="0" sz="4250" lang="en-US" spc="20"/>
              <a:t>e</a:t>
            </a:r>
            <a:r>
              <a:rPr b="0" dirty="0" sz="4250" lang="en-US" spc="20"/>
              <a:t>g</a:t>
            </a:r>
            <a:r>
              <a:rPr b="0" dirty="0" sz="4250" lang="en-US" spc="20"/>
              <a:t>o</a:t>
            </a:r>
            <a:r>
              <a:rPr b="0" dirty="0" sz="4250" lang="en-US" spc="20"/>
              <a:t>r</a:t>
            </a:r>
            <a:r>
              <a:rPr b="0" dirty="0" sz="4250" lang="en-US" spc="20"/>
              <a:t>i</a:t>
            </a:r>
            <a:r>
              <a:rPr b="0" dirty="0" sz="4250" lang="en-US" spc="20"/>
              <a:t>e</a:t>
            </a:r>
            <a:r>
              <a:rPr b="0" dirty="0" sz="4250" lang="en-US" spc="20"/>
              <a:t>s</a:t>
            </a:r>
            <a:r>
              <a:rPr b="0" dirty="0" sz="4250" lang="en-US" spc="20"/>
              <a:t>.</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2024-09-05T06:29:34Z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d57ce275407e4f3e86c39cd40aa3ce08</vt:lpwstr>
  </property>
</Properties>
</file>