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SANGEETHA PRIYA.V</a:t>
            </a:r>
            <a:endParaRPr lang="en-US" sz="2400" dirty="0"/>
          </a:p>
          <a:p>
            <a:r>
              <a:rPr lang="en-US" sz="2400" dirty="0"/>
              <a:t>REGISTER NO:</a:t>
            </a:r>
            <a:r>
              <a:rPr lang="en-IN" sz="2400" dirty="0"/>
              <a:t> 312209348</a:t>
            </a:r>
            <a:endParaRPr lang="en-US" sz="2400" dirty="0"/>
          </a:p>
          <a:p>
            <a:r>
              <a:rPr lang="en-US" sz="2400" dirty="0"/>
              <a:t>DEPARTMENT:</a:t>
            </a:r>
            <a:r>
              <a:rPr lang="en-IN" sz="2400" dirty="0"/>
              <a:t> COMMERCE </a:t>
            </a:r>
            <a:endParaRPr lang="en-US" sz="2400" dirty="0"/>
          </a:p>
          <a:p>
            <a:r>
              <a:rPr lang="en-US" sz="2400" dirty="0"/>
              <a:t>COLLEGE</a:t>
            </a:r>
            <a:r>
              <a:rPr lang="en-IN" sz="2400" dirty="0"/>
              <a:t> : ANNA ADARSH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EDE4BF5-24B0-449A-9CDE-83CB78F132FE}"/>
              </a:ext>
            </a:extLst>
          </p:cNvPr>
          <p:cNvSpPr txBox="1"/>
          <p:nvPr/>
        </p:nvSpPr>
        <p:spPr>
          <a:xfrm>
            <a:off x="1278814" y="1357749"/>
            <a:ext cx="7874151" cy="4801314"/>
          </a:xfrm>
          <a:prstGeom prst="rect">
            <a:avLst/>
          </a:prstGeom>
          <a:noFill/>
        </p:spPr>
        <p:txBody>
          <a:bodyPr wrap="square">
            <a:spAutoFit/>
          </a:bodyPr>
          <a:lstStyle/>
          <a:p>
            <a:r>
              <a:rPr lang="en-US" dirty="0"/>
              <a:t>Data screening: Data screening is the process of reviewing and cleaning data </a:t>
            </a:r>
            <a:r>
              <a:rPr lang="en-US" dirty="0" err="1"/>
              <a:t>toidentify</a:t>
            </a:r>
            <a:r>
              <a:rPr lang="en-US" dirty="0"/>
              <a:t> and correct errors, inconsistencies, or missing values.</a:t>
            </a:r>
            <a:endParaRPr lang="en-IN" dirty="0"/>
          </a:p>
          <a:p>
            <a:endParaRPr lang="en-IN" dirty="0"/>
          </a:p>
          <a:p>
            <a:r>
              <a:rPr lang="en-US" dirty="0"/>
              <a:t> Data Cleaning: Data cleaning is the process of detecting and correcting errors, inconsistencies, and inaccuracies in a dataset</a:t>
            </a:r>
            <a:endParaRPr lang="en-IN" dirty="0"/>
          </a:p>
          <a:p>
            <a:r>
              <a:rPr lang="en-US" dirty="0"/>
              <a:t>Data Formulation: Data formulation refers to the process of organizing and structuring raw data into a defined format or model that can be easily analyzed or used for specific purposes</a:t>
            </a:r>
            <a:endParaRPr lang="en-IN" dirty="0"/>
          </a:p>
          <a:p>
            <a:endParaRPr lang="en-IN" dirty="0"/>
          </a:p>
          <a:p>
            <a:r>
              <a:rPr lang="en-US" dirty="0"/>
              <a:t>Pivot table creation: Pivot table creation is the process of summarizing, analyzing, and organizing data in a spreadsheet, typically in Excel or Google Sheets.</a:t>
            </a:r>
            <a:endParaRPr lang="en-IN" dirty="0"/>
          </a:p>
          <a:p>
            <a:endParaRPr lang="en-IN" dirty="0"/>
          </a:p>
          <a:p>
            <a:r>
              <a:rPr lang="en-US" dirty="0"/>
              <a:t>Graphical representation: A graphical representation is a visual way of presenting data or information, making it easier to understand and interpret. It can include various forms such as charts, graphs, diagrams, maps, and images. The purpose of a graphical representation is to communicate complex information clearly and effectively through visuals rather than text alone.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110A548E-7F31-001D-6C61-9248728C11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565" y="1688509"/>
            <a:ext cx="9347200" cy="41312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F3DDCDF-D9DF-3CBE-D81A-34BF9584A2DF}"/>
              </a:ext>
            </a:extLst>
          </p:cNvPr>
          <p:cNvSpPr txBox="1"/>
          <p:nvPr/>
        </p:nvSpPr>
        <p:spPr>
          <a:xfrm>
            <a:off x="1975222" y="1470837"/>
            <a:ext cx="6762377" cy="2585323"/>
          </a:xfrm>
          <a:prstGeom prst="rect">
            <a:avLst/>
          </a:prstGeom>
          <a:noFill/>
        </p:spPr>
        <p:txBody>
          <a:bodyPr wrap="square">
            <a:spAutoFit/>
          </a:bodyPr>
          <a:lstStyle/>
          <a:p>
            <a:r>
              <a:rPr lang="en-US" dirty="0"/>
              <a:t>The project helps firms track employee performance efficiently, allowing managers to quickly identify top performers and those needing support. It aids in optimizing workforce allocation by analyzing trends in employment. types and performance levels. Day-to-day operations are simplified through better data organization and visualization, improving reporting and decision-making. The insights enable proactive management of employee development and retention strategies. This ultimately enhances productivity and organizational effectiveness.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62770" y="292174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181712D-D1A1-E2A1-EDFB-A0EEE4412C7B}"/>
              </a:ext>
            </a:extLst>
          </p:cNvPr>
          <p:cNvSpPr txBox="1"/>
          <p:nvPr/>
        </p:nvSpPr>
        <p:spPr>
          <a:xfrm>
            <a:off x="1114612" y="1951672"/>
            <a:ext cx="5148729" cy="1754326"/>
          </a:xfrm>
          <a:prstGeom prst="rect">
            <a:avLst/>
          </a:prstGeom>
          <a:noFill/>
        </p:spPr>
        <p:txBody>
          <a:bodyPr wrap="square">
            <a:spAutoFit/>
          </a:bodyPr>
          <a:lstStyle/>
          <a:p>
            <a:r>
              <a:rPr lang="en-US" dirty="0"/>
              <a:t>The goal of this project is to analyze employee data to gain insights into workforce demographics, performance metrics, and overall company productivity. The analysis aims to identify trends, patterns, and areas for improvement in employee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113494" cy="1569660"/>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•To analyze and optimise the performance of the employees by evaluating the key metrics such as employee ID, Business unit, Employee status, Performance Level, etc.</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346135A-F7D1-12F8-5CC8-FBC93987C8B0}"/>
              </a:ext>
            </a:extLst>
          </p:cNvPr>
          <p:cNvSpPr txBox="1"/>
          <p:nvPr/>
        </p:nvSpPr>
        <p:spPr>
          <a:xfrm>
            <a:off x="2537012" y="2019300"/>
            <a:ext cx="6101976" cy="1477328"/>
          </a:xfrm>
          <a:prstGeom prst="rect">
            <a:avLst/>
          </a:prstGeom>
          <a:noFill/>
        </p:spPr>
        <p:txBody>
          <a:bodyPr wrap="square">
            <a:spAutoFit/>
          </a:bodyPr>
          <a:lstStyle/>
          <a:p>
            <a:r>
              <a:rPr lang="en-IN" dirty="0"/>
              <a:t>Employers
Employees
Organisation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8F4F494F-0E07-36D7-3C6D-7B099B589090}"/>
              </a:ext>
            </a:extLst>
          </p:cNvPr>
          <p:cNvSpPr txBox="1"/>
          <p:nvPr/>
        </p:nvSpPr>
        <p:spPr>
          <a:xfrm>
            <a:off x="3050988" y="2974805"/>
            <a:ext cx="6101976" cy="1200329"/>
          </a:xfrm>
          <a:prstGeom prst="rect">
            <a:avLst/>
          </a:prstGeom>
          <a:noFill/>
        </p:spPr>
        <p:txBody>
          <a:bodyPr wrap="square">
            <a:spAutoFit/>
          </a:bodyPr>
          <a:lstStyle/>
          <a:p>
            <a:r>
              <a:rPr lang="en-US" dirty="0"/>
              <a:t>Filtering: To find the missing data</a:t>
            </a:r>
            <a:r>
              <a:rPr lang="en-IN" dirty="0"/>
              <a:t> </a:t>
            </a:r>
          </a:p>
          <a:p>
            <a:r>
              <a:rPr lang="en-US" dirty="0"/>
              <a:t>Chart: To get an graphical representation</a:t>
            </a:r>
            <a:endParaRPr lang="en-IN" dirty="0"/>
          </a:p>
          <a:p>
            <a:r>
              <a:rPr lang="en-US" dirty="0"/>
              <a:t>Pivot table: To summarize the data.</a:t>
            </a:r>
            <a:endParaRPr lang="en-IN" dirty="0"/>
          </a:p>
          <a:p>
            <a:r>
              <a:rPr lang="en-US" dirty="0"/>
              <a:t>Conditional techniques: Used to identify the missing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1A43C2C-C52F-9D32-653B-001306549E51}"/>
              </a:ext>
            </a:extLst>
          </p:cNvPr>
          <p:cNvSpPr txBox="1"/>
          <p:nvPr/>
        </p:nvSpPr>
        <p:spPr>
          <a:xfrm>
            <a:off x="2280023" y="1828800"/>
            <a:ext cx="5023224" cy="3416320"/>
          </a:xfrm>
          <a:prstGeom prst="rect">
            <a:avLst/>
          </a:prstGeom>
          <a:noFill/>
        </p:spPr>
        <p:txBody>
          <a:bodyPr wrap="square">
            <a:spAutoFit/>
          </a:bodyPr>
          <a:lstStyle/>
          <a:p>
            <a:r>
              <a:rPr lang="en-US" dirty="0"/>
              <a:t>Employee Dataset: </a:t>
            </a:r>
            <a:r>
              <a:rPr lang="en-US" dirty="0" err="1"/>
              <a:t>kaggle</a:t>
            </a:r>
            <a:r>
              <a:rPr lang="en-US" dirty="0"/>
              <a:t>.</a:t>
            </a:r>
            <a:endParaRPr lang="en-IN" dirty="0"/>
          </a:p>
          <a:p>
            <a:r>
              <a:rPr lang="en-US" dirty="0"/>
              <a:t>Total: 26 Features.</a:t>
            </a:r>
            <a:endParaRPr lang="en-IN" dirty="0"/>
          </a:p>
          <a:p>
            <a:r>
              <a:rPr lang="en-US" dirty="0"/>
              <a:t>Used: 9 features.</a:t>
            </a:r>
            <a:endParaRPr lang="en-IN" dirty="0"/>
          </a:p>
          <a:p>
            <a:pPr marL="342900" indent="-342900">
              <a:buAutoNum type="arabicPeriod"/>
            </a:pPr>
            <a:r>
              <a:rPr lang="en-US" dirty="0"/>
              <a:t>Employee ID.</a:t>
            </a:r>
            <a:endParaRPr lang="en-IN" dirty="0"/>
          </a:p>
          <a:p>
            <a:r>
              <a:rPr lang="en-US" dirty="0"/>
              <a:t>2. First name.</a:t>
            </a:r>
            <a:endParaRPr lang="en-IN" dirty="0"/>
          </a:p>
          <a:p>
            <a:r>
              <a:rPr lang="en-IN" dirty="0"/>
              <a:t>3.</a:t>
            </a:r>
            <a:r>
              <a:rPr lang="en-US" dirty="0"/>
              <a:t> Last Name</a:t>
            </a:r>
            <a:r>
              <a:rPr lang="en-IN" dirty="0"/>
              <a:t>.</a:t>
            </a:r>
          </a:p>
          <a:p>
            <a:r>
              <a:rPr lang="en-US" dirty="0"/>
              <a:t>4. Business unit.</a:t>
            </a:r>
            <a:endParaRPr lang="en-IN" dirty="0"/>
          </a:p>
          <a:p>
            <a:r>
              <a:rPr lang="en-US" dirty="0"/>
              <a:t>5. Employee type.</a:t>
            </a:r>
            <a:endParaRPr lang="en-IN" dirty="0"/>
          </a:p>
          <a:p>
            <a:r>
              <a:rPr lang="en-US" dirty="0"/>
              <a:t>6. Gender.</a:t>
            </a:r>
            <a:endParaRPr lang="en-IN" dirty="0"/>
          </a:p>
          <a:p>
            <a:r>
              <a:rPr lang="en-US" dirty="0"/>
              <a:t>7. Performance score</a:t>
            </a:r>
            <a:r>
              <a:rPr lang="en-IN" dirty="0"/>
              <a:t>.</a:t>
            </a:r>
          </a:p>
          <a:p>
            <a:r>
              <a:rPr lang="en-US" dirty="0"/>
              <a:t>8. Current employee rating.</a:t>
            </a:r>
            <a:endParaRPr lang="en-IN" dirty="0"/>
          </a:p>
          <a:p>
            <a:r>
              <a:rPr lang="en-US" dirty="0"/>
              <a:t>9. Performance Level.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29066" y="2465904"/>
            <a:ext cx="8534018" cy="2677656"/>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FORMULA:=IF(Z8&gt;=4,"VERY HIGH",IF(Z8&gt;=3,"MEDIUM",IF(Z8&lt;=2, "LOW")))Conditional Formatting:The conditional formatting is used to identify the missing data in a cell, highlight the missing cell and also to remove the missing cell.</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Sangeetha Priya</cp:lastModifiedBy>
  <cp:revision>18</cp:revision>
  <dcterms:created xsi:type="dcterms:W3CDTF">2024-03-29T15:07:22Z</dcterms:created>
  <dcterms:modified xsi:type="dcterms:W3CDTF">2024-09-19T14:52:18Z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