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pPr marL="2540">
              <a:lnSpc>
                <a:spcPct val="100000"/>
              </a:lnSpc>
              <a:spcBef>
                <a:spcPts val="20"/>
              </a:spcBef>
            </a:pPr>
            <a:r>
              <a:rPr dirty="0" sz="1300" spc="-80">
                <a:solidFill>
                  <a:srgbClr val="151515"/>
                </a:solidFill>
              </a:rPr>
              <a:t>Scanned</a:t>
            </a:r>
            <a:r>
              <a:rPr dirty="0" sz="1300" spc="20">
                <a:solidFill>
                  <a:srgbClr val="151515"/>
                </a:solidFill>
              </a:rPr>
              <a:t> </a:t>
            </a:r>
            <a:r>
              <a:rPr dirty="0" sz="1300" spc="-95"/>
              <a:t>with</a:t>
            </a:r>
            <a:r>
              <a:rPr dirty="0" sz="1300" spc="-65"/>
              <a:t> </a:t>
            </a:r>
            <a:r>
              <a:rPr dirty="0" sz="1300" spc="-65">
                <a:solidFill>
                  <a:srgbClr val="181818"/>
                </a:solidFill>
              </a:rPr>
              <a:t>OKEN</a:t>
            </a:r>
            <a:r>
              <a:rPr dirty="0" sz="1300" spc="-70">
                <a:solidFill>
                  <a:srgbClr val="181818"/>
                </a:solidFill>
              </a:rPr>
              <a:t> </a:t>
            </a:r>
            <a:r>
              <a:rPr dirty="0" sz="1300" spc="-45">
                <a:solidFill>
                  <a:srgbClr val="161616"/>
                </a:solidFill>
              </a:rPr>
              <a:t>Scanner</a:t>
            </a:r>
            <a:endParaRPr sz="13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pPr marL="2540">
              <a:lnSpc>
                <a:spcPct val="100000"/>
              </a:lnSpc>
              <a:spcBef>
                <a:spcPts val="20"/>
              </a:spcBef>
            </a:pPr>
            <a:r>
              <a:rPr dirty="0" sz="1300" spc="-80">
                <a:solidFill>
                  <a:srgbClr val="151515"/>
                </a:solidFill>
              </a:rPr>
              <a:t>Scanned</a:t>
            </a:r>
            <a:r>
              <a:rPr dirty="0" sz="1300" spc="20">
                <a:solidFill>
                  <a:srgbClr val="151515"/>
                </a:solidFill>
              </a:rPr>
              <a:t> </a:t>
            </a:r>
            <a:r>
              <a:rPr dirty="0" sz="1300" spc="-95"/>
              <a:t>with</a:t>
            </a:r>
            <a:r>
              <a:rPr dirty="0" sz="1300" spc="-65"/>
              <a:t> </a:t>
            </a:r>
            <a:r>
              <a:rPr dirty="0" sz="1300" spc="-65">
                <a:solidFill>
                  <a:srgbClr val="181818"/>
                </a:solidFill>
              </a:rPr>
              <a:t>OKEN</a:t>
            </a:r>
            <a:r>
              <a:rPr dirty="0" sz="1300" spc="-70">
                <a:solidFill>
                  <a:srgbClr val="181818"/>
                </a:solidFill>
              </a:rPr>
              <a:t> </a:t>
            </a:r>
            <a:r>
              <a:rPr dirty="0" sz="1300" spc="-45">
                <a:solidFill>
                  <a:srgbClr val="161616"/>
                </a:solidFill>
              </a:rPr>
              <a:t>Scanner</a:t>
            </a:r>
            <a:endParaRPr sz="13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pPr marL="2540">
              <a:lnSpc>
                <a:spcPct val="100000"/>
              </a:lnSpc>
              <a:spcBef>
                <a:spcPts val="20"/>
              </a:spcBef>
            </a:pPr>
            <a:r>
              <a:rPr dirty="0" sz="1300" spc="-80">
                <a:solidFill>
                  <a:srgbClr val="151515"/>
                </a:solidFill>
              </a:rPr>
              <a:t>Scanned</a:t>
            </a:r>
            <a:r>
              <a:rPr dirty="0" sz="1300" spc="20">
                <a:solidFill>
                  <a:srgbClr val="151515"/>
                </a:solidFill>
              </a:rPr>
              <a:t> </a:t>
            </a:r>
            <a:r>
              <a:rPr dirty="0" sz="1300" spc="-95"/>
              <a:t>with</a:t>
            </a:r>
            <a:r>
              <a:rPr dirty="0" sz="1300" spc="-65"/>
              <a:t> </a:t>
            </a:r>
            <a:r>
              <a:rPr dirty="0" sz="1300" spc="-65">
                <a:solidFill>
                  <a:srgbClr val="181818"/>
                </a:solidFill>
              </a:rPr>
              <a:t>OKEN</a:t>
            </a:r>
            <a:r>
              <a:rPr dirty="0" sz="1300" spc="-70">
                <a:solidFill>
                  <a:srgbClr val="181818"/>
                </a:solidFill>
              </a:rPr>
              <a:t> </a:t>
            </a:r>
            <a:r>
              <a:rPr dirty="0" sz="1300" spc="-45">
                <a:solidFill>
                  <a:srgbClr val="161616"/>
                </a:solidFill>
              </a:rPr>
              <a:t>Scanner</a:t>
            </a:r>
            <a:endParaRPr sz="1300"/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70" y="5633082"/>
            <a:ext cx="10062404" cy="54562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5411" y="3417037"/>
            <a:ext cx="2097223" cy="20727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pPr marL="2540">
              <a:lnSpc>
                <a:spcPct val="100000"/>
              </a:lnSpc>
              <a:spcBef>
                <a:spcPts val="20"/>
              </a:spcBef>
            </a:pPr>
            <a:r>
              <a:rPr dirty="0" sz="1300" spc="-80">
                <a:solidFill>
                  <a:srgbClr val="151515"/>
                </a:solidFill>
              </a:rPr>
              <a:t>Scanned</a:t>
            </a:r>
            <a:r>
              <a:rPr dirty="0" sz="1300" spc="20">
                <a:solidFill>
                  <a:srgbClr val="151515"/>
                </a:solidFill>
              </a:rPr>
              <a:t> </a:t>
            </a:r>
            <a:r>
              <a:rPr dirty="0" sz="1300" spc="-95"/>
              <a:t>with</a:t>
            </a:r>
            <a:r>
              <a:rPr dirty="0" sz="1300" spc="-65"/>
              <a:t> </a:t>
            </a:r>
            <a:r>
              <a:rPr dirty="0" sz="1300" spc="-65">
                <a:solidFill>
                  <a:srgbClr val="181818"/>
                </a:solidFill>
              </a:rPr>
              <a:t>OKEN</a:t>
            </a:r>
            <a:r>
              <a:rPr dirty="0" sz="1300" spc="-70">
                <a:solidFill>
                  <a:srgbClr val="181818"/>
                </a:solidFill>
              </a:rPr>
              <a:t> </a:t>
            </a:r>
            <a:r>
              <a:rPr dirty="0" sz="1300" spc="-45">
                <a:solidFill>
                  <a:srgbClr val="161616"/>
                </a:solidFill>
              </a:rPr>
              <a:t>Scanner</a:t>
            </a:r>
            <a:endParaRPr sz="1300"/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pPr marL="2540">
              <a:lnSpc>
                <a:spcPct val="100000"/>
              </a:lnSpc>
              <a:spcBef>
                <a:spcPts val="20"/>
              </a:spcBef>
            </a:pPr>
            <a:r>
              <a:rPr dirty="0" sz="1300" spc="-80">
                <a:solidFill>
                  <a:srgbClr val="151515"/>
                </a:solidFill>
              </a:rPr>
              <a:t>Scanned</a:t>
            </a:r>
            <a:r>
              <a:rPr dirty="0" sz="1300" spc="20">
                <a:solidFill>
                  <a:srgbClr val="151515"/>
                </a:solidFill>
              </a:rPr>
              <a:t> </a:t>
            </a:r>
            <a:r>
              <a:rPr dirty="0" sz="1300" spc="-95"/>
              <a:t>with</a:t>
            </a:r>
            <a:r>
              <a:rPr dirty="0" sz="1300" spc="-65"/>
              <a:t> </a:t>
            </a:r>
            <a:r>
              <a:rPr dirty="0" sz="1300" spc="-65">
                <a:solidFill>
                  <a:srgbClr val="181818"/>
                </a:solidFill>
              </a:rPr>
              <a:t>OKEN</a:t>
            </a:r>
            <a:r>
              <a:rPr dirty="0" sz="1300" spc="-70">
                <a:solidFill>
                  <a:srgbClr val="181818"/>
                </a:solidFill>
              </a:rPr>
              <a:t> </a:t>
            </a:r>
            <a:r>
              <a:rPr dirty="0" sz="1300" spc="-45">
                <a:solidFill>
                  <a:srgbClr val="161616"/>
                </a:solidFill>
              </a:rPr>
              <a:t>Scanner</a:t>
            </a:r>
            <a:endParaRPr sz="1300"/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6810" y="824540"/>
            <a:ext cx="175387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99544" y="2643302"/>
            <a:ext cx="5426709" cy="1991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8385481" y="6763617"/>
            <a:ext cx="1884679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pPr marL="2540">
              <a:lnSpc>
                <a:spcPct val="100000"/>
              </a:lnSpc>
              <a:spcBef>
                <a:spcPts val="20"/>
              </a:spcBef>
            </a:pPr>
            <a:r>
              <a:rPr dirty="0" sz="1300" spc="-80">
                <a:solidFill>
                  <a:srgbClr val="151515"/>
                </a:solidFill>
              </a:rPr>
              <a:t>Scanned</a:t>
            </a:r>
            <a:r>
              <a:rPr dirty="0" sz="1300" spc="20">
                <a:solidFill>
                  <a:srgbClr val="151515"/>
                </a:solidFill>
              </a:rPr>
              <a:t> </a:t>
            </a:r>
            <a:r>
              <a:rPr dirty="0" sz="1300" spc="-95"/>
              <a:t>with</a:t>
            </a:r>
            <a:r>
              <a:rPr dirty="0" sz="1300" spc="-65"/>
              <a:t> </a:t>
            </a:r>
            <a:r>
              <a:rPr dirty="0" sz="1300" spc="-65">
                <a:solidFill>
                  <a:srgbClr val="181818"/>
                </a:solidFill>
              </a:rPr>
              <a:t>OKEN</a:t>
            </a:r>
            <a:r>
              <a:rPr dirty="0" sz="1300" spc="-70">
                <a:solidFill>
                  <a:srgbClr val="181818"/>
                </a:solidFill>
              </a:rPr>
              <a:t> </a:t>
            </a:r>
            <a:r>
              <a:rPr dirty="0" sz="1300" spc="-45">
                <a:solidFill>
                  <a:srgbClr val="161616"/>
                </a:solidFill>
              </a:rPr>
              <a:t>Scanner</a:t>
            </a:r>
            <a:endParaRPr sz="13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image" Target="../media/image37.png"/><Relationship Id="rId4" Type="http://schemas.openxmlformats.org/officeDocument/2006/relationships/image" Target="../media/image38.jpg"/><Relationship Id="rId5" Type="http://schemas.openxmlformats.org/officeDocument/2006/relationships/image" Target="../media/image39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Relationship Id="rId3" Type="http://schemas.openxmlformats.org/officeDocument/2006/relationships/image" Target="../media/image41.jpg"/><Relationship Id="rId4" Type="http://schemas.openxmlformats.org/officeDocument/2006/relationships/image" Target="../media/image4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jpg"/><Relationship Id="rId6" Type="http://schemas.openxmlformats.org/officeDocument/2006/relationships/image" Target="../media/image47.jpg"/><Relationship Id="rId7" Type="http://schemas.openxmlformats.org/officeDocument/2006/relationships/image" Target="../media/image48.jpg"/><Relationship Id="rId8" Type="http://schemas.openxmlformats.org/officeDocument/2006/relationships/image" Target="../media/image49.jpg"/><Relationship Id="rId9" Type="http://schemas.openxmlformats.org/officeDocument/2006/relationships/image" Target="../media/image50.jpg"/><Relationship Id="rId10" Type="http://schemas.openxmlformats.org/officeDocument/2006/relationships/image" Target="../media/image51.jp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Relationship Id="rId17" Type="http://schemas.openxmlformats.org/officeDocument/2006/relationships/image" Target="../media/image58.jpg"/><Relationship Id="rId18" Type="http://schemas.openxmlformats.org/officeDocument/2006/relationships/image" Target="../media/image59.png"/><Relationship Id="rId19" Type="http://schemas.openxmlformats.org/officeDocument/2006/relationships/image" Target="../media/image60.png"/><Relationship Id="rId20" Type="http://schemas.openxmlformats.org/officeDocument/2006/relationships/image" Target="../media/image61.png"/><Relationship Id="rId21" Type="http://schemas.openxmlformats.org/officeDocument/2006/relationships/image" Target="../media/image6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.jpg"/><Relationship Id="rId3" Type="http://schemas.openxmlformats.org/officeDocument/2006/relationships/image" Target="../media/image64.jp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8.jpg"/><Relationship Id="rId3" Type="http://schemas.openxmlformats.org/officeDocument/2006/relationships/image" Target="../media/image69.png"/><Relationship Id="rId4" Type="http://schemas.openxmlformats.org/officeDocument/2006/relationships/image" Target="../media/image70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5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5" Type="http://schemas.openxmlformats.org/officeDocument/2006/relationships/image" Target="../media/image21.jpg"/><Relationship Id="rId6" Type="http://schemas.openxmlformats.org/officeDocument/2006/relationships/image" Target="../media/image22.jpg"/><Relationship Id="rId7" Type="http://schemas.openxmlformats.org/officeDocument/2006/relationships/image" Target="../media/image2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Relationship Id="rId4" Type="http://schemas.openxmlformats.org/officeDocument/2006/relationships/image" Target="../media/image26.jpg"/><Relationship Id="rId5" Type="http://schemas.openxmlformats.org/officeDocument/2006/relationships/image" Target="../media/image27.jpg"/><Relationship Id="rId6" Type="http://schemas.openxmlformats.org/officeDocument/2006/relationships/image" Target="../media/image2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Relationship Id="rId4" Type="http://schemas.openxmlformats.org/officeDocument/2006/relationships/image" Target="../media/image31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Relationship Id="rId4" Type="http://schemas.openxmlformats.org/officeDocument/2006/relationships/image" Target="../media/image3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81169"/>
            <a:ext cx="3636609" cy="46332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62886" y="6093362"/>
            <a:ext cx="3630513" cy="45113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5826" y="726489"/>
            <a:ext cx="4841875" cy="6203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480" i="0">
                <a:latin typeface="Times New Roman"/>
                <a:cs typeface="Times New Roman"/>
              </a:rPr>
              <a:t>ițĘ*io«e0ÁrsÁsÁvsIsß›uçeìffEL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430934" y="7204630"/>
            <a:ext cx="21285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 sz="1300">
                <a:solidFill>
                  <a:srgbClr val="008A54"/>
                </a:solidFill>
                <a:latin typeface="Times New Roman"/>
                <a:cs typeface="Times New Roman"/>
              </a:rPr>
              <a:t>›</a:t>
            </a:r>
            <a:r>
              <a:rPr dirty="0" sz="1300" spc="400">
                <a:solidFill>
                  <a:srgbClr val="008A5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151515"/>
                </a:solidFill>
                <a:latin typeface="Times New Roman"/>
                <a:cs typeface="Times New Roman"/>
              </a:rPr>
              <a:t>Scanned</a:t>
            </a:r>
            <a:r>
              <a:rPr dirty="0" sz="1300" spc="175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1C1C1C"/>
                </a:solidFill>
                <a:latin typeface="Times New Roman"/>
                <a:cs typeface="Times New Roman"/>
              </a:rPr>
              <a:t>with</a:t>
            </a:r>
            <a:r>
              <a:rPr dirty="0" sz="1300" spc="7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dirty="0" sz="1300" spc="-185">
                <a:solidFill>
                  <a:srgbClr val="1A1A1A"/>
                </a:solidFill>
                <a:latin typeface="Times New Roman"/>
                <a:cs typeface="Times New Roman"/>
              </a:rPr>
              <a:t>OKEN</a:t>
            </a:r>
            <a:r>
              <a:rPr dirty="0" sz="1300" spc="10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181818"/>
                </a:solidFill>
                <a:latin typeface="Times New Roman"/>
                <a:cs typeface="Times New Roman"/>
              </a:rPr>
              <a:t>Scanner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>
                <a:solidFill>
                  <a:srgbClr val="2A2A2A"/>
                </a:solidFill>
              </a:rPr>
              <a:t>a</a:t>
            </a:r>
            <a:r>
              <a:rPr dirty="0" spc="114">
                <a:solidFill>
                  <a:srgbClr val="2A2A2A"/>
                </a:solidFill>
              </a:rPr>
              <a:t> </a:t>
            </a:r>
            <a:r>
              <a:rPr dirty="0" spc="-100"/>
              <a:t>fftØEYf</a:t>
            </a:r>
            <a:r>
              <a:rPr dirty="0" spc="195"/>
              <a:t> </a:t>
            </a:r>
            <a:r>
              <a:rPr dirty="0" spc="-100"/>
              <a:t>bttt'*E:S.50śńITßff</a:t>
            </a:r>
          </a:p>
          <a:p>
            <a:pPr marL="18415">
              <a:lnSpc>
                <a:spcPct val="100000"/>
              </a:lnSpc>
              <a:spcBef>
                <a:spcPts val="1830"/>
              </a:spcBef>
            </a:pPr>
            <a:r>
              <a:rPr dirty="0" sz="2050" spc="-30"/>
              <a:t>4ßErfIfJTĄ</a:t>
            </a:r>
            <a:r>
              <a:rPr dirty="0" sz="2050" spc="-10"/>
              <a:t> </a:t>
            </a:r>
            <a:r>
              <a:rPr dirty="0" sz="2050" spc="-60"/>
              <a:t>òP:</a:t>
            </a:r>
            <a:r>
              <a:rPr dirty="0" sz="2050" spc="-55"/>
              <a:t> </a:t>
            </a:r>
            <a:r>
              <a:rPr dirty="0" sz="2050"/>
              <a:t>I</a:t>
            </a:r>
            <a:r>
              <a:rPr dirty="0" sz="2050" spc="10"/>
              <a:t> </a:t>
            </a:r>
            <a:r>
              <a:rPr dirty="0" sz="2050" spc="-204"/>
              <a:t>I</a:t>
            </a:r>
            <a:r>
              <a:rPr dirty="0" sz="2050" spc="-254"/>
              <a:t> </a:t>
            </a:r>
            <a:r>
              <a:rPr dirty="0" sz="2050" spc="-110"/>
              <a:t>La0ó3</a:t>
            </a:r>
            <a:r>
              <a:rPr dirty="0" sz="2050" spc="-180"/>
              <a:t> </a:t>
            </a:r>
            <a:r>
              <a:rPr dirty="0" sz="2050" spc="-114"/>
              <a:t>ł</a:t>
            </a:r>
            <a:r>
              <a:rPr dirty="0" sz="2050" spc="-150"/>
              <a:t> </a:t>
            </a:r>
            <a:r>
              <a:rPr dirty="0" sz="2050" spc="-50"/>
              <a:t>ó</a:t>
            </a:r>
            <a:endParaRPr sz="2050"/>
          </a:p>
          <a:p>
            <a:pPr>
              <a:lnSpc>
                <a:spcPct val="100000"/>
              </a:lnSpc>
            </a:pPr>
            <a:endParaRPr sz="2050"/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2050"/>
          </a:p>
          <a:p>
            <a:pPr marL="19685">
              <a:lnSpc>
                <a:spcPct val="100000"/>
              </a:lnSpc>
            </a:pPr>
            <a:r>
              <a:rPr dirty="0" sz="2100" spc="-35">
                <a:latin typeface="Cambria"/>
                <a:cs typeface="Cambria"/>
              </a:rPr>
              <a:t>YØt£E›ŞE:</a:t>
            </a:r>
            <a:r>
              <a:rPr dirty="0" sz="2100" spc="105">
                <a:latin typeface="Cambria"/>
                <a:cs typeface="Cambria"/>
              </a:rPr>
              <a:t> </a:t>
            </a:r>
            <a:r>
              <a:rPr dirty="0" sz="2100" spc="-190" i="1">
                <a:latin typeface="Cambria"/>
                <a:cs typeface="Cambria"/>
              </a:rPr>
              <a:t>SIIUt</a:t>
            </a:r>
            <a:r>
              <a:rPr dirty="0" sz="2100" spc="75" i="1">
                <a:latin typeface="Cambria"/>
                <a:cs typeface="Cambria"/>
              </a:rPr>
              <a:t> </a:t>
            </a:r>
            <a:r>
              <a:rPr dirty="0" sz="2100" spc="-90" i="1">
                <a:latin typeface="Cambria"/>
                <a:cs typeface="Cambria"/>
              </a:rPr>
              <a:t>tDILŁiìV</a:t>
            </a:r>
            <a:r>
              <a:rPr dirty="0" sz="2100" spc="165" i="1">
                <a:latin typeface="Cambria"/>
                <a:cs typeface="Cambria"/>
              </a:rPr>
              <a:t> </a:t>
            </a:r>
            <a:r>
              <a:rPr dirty="0" sz="2100" spc="-145" i="1">
                <a:latin typeface="Cambria"/>
                <a:cs typeface="Cambria"/>
              </a:rPr>
              <a:t>èİTtS</a:t>
            </a:r>
            <a:r>
              <a:rPr dirty="0" sz="2100" spc="-85" i="1">
                <a:latin typeface="Cambria"/>
                <a:cs typeface="Cambria"/>
              </a:rPr>
              <a:t> </a:t>
            </a:r>
            <a:r>
              <a:rPr dirty="0" sz="2100" i="1">
                <a:latin typeface="Cambria"/>
                <a:cs typeface="Cambria"/>
              </a:rPr>
              <a:t>8</a:t>
            </a:r>
            <a:r>
              <a:rPr dirty="0" sz="2100" spc="235" i="1">
                <a:latin typeface="Cambria"/>
                <a:cs typeface="Cambria"/>
              </a:rPr>
              <a:t> </a:t>
            </a:r>
            <a:r>
              <a:rPr dirty="0" sz="2100" i="1">
                <a:latin typeface="Cambria"/>
                <a:cs typeface="Cambria"/>
              </a:rPr>
              <a:t>StZPitt</a:t>
            </a:r>
            <a:r>
              <a:rPr dirty="0" sz="2100" spc="-105" i="1">
                <a:latin typeface="Cambria"/>
                <a:cs typeface="Cambria"/>
              </a:rPr>
              <a:t> </a:t>
            </a:r>
            <a:r>
              <a:rPr dirty="0" sz="2100" spc="70" i="1">
                <a:latin typeface="Cambria"/>
                <a:cs typeface="Cambria"/>
              </a:rPr>
              <a:t>@p</a:t>
            </a:r>
            <a:r>
              <a:rPr dirty="0" sz="2100" spc="-35" i="1">
                <a:latin typeface="Cambria"/>
                <a:cs typeface="Cambria"/>
              </a:rPr>
              <a:t> </a:t>
            </a:r>
            <a:r>
              <a:rPr dirty="0" sz="2100" spc="-20" i="1">
                <a:latin typeface="Cambria"/>
                <a:cs typeface="Cambria"/>
              </a:rPr>
              <a:t>ŒpWt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70" y="5633082"/>
            <a:ext cx="10062404" cy="5456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8584" y="1882522"/>
            <a:ext cx="1967864" cy="609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00"/>
              </a:lnSpc>
              <a:spcBef>
                <a:spcPts val="100"/>
              </a:spcBef>
            </a:pPr>
            <a:r>
              <a:rPr dirty="0" sz="1950" spc="-65" i="0">
                <a:latin typeface="Arial MT"/>
                <a:cs typeface="Arial MT"/>
              </a:rPr>
              <a:t>Cmgloyee-</a:t>
            </a:r>
            <a:r>
              <a:rPr dirty="0" sz="1950" spc="-45" i="0">
                <a:latin typeface="Arial MT"/>
                <a:cs typeface="Arial MT"/>
              </a:rPr>
              <a:t>-</a:t>
            </a:r>
            <a:r>
              <a:rPr dirty="0" sz="1950" spc="-20" i="0">
                <a:latin typeface="Arial MT"/>
                <a:cs typeface="Arial MT"/>
              </a:rPr>
              <a:t>kcgg(e</a:t>
            </a:r>
            <a:endParaRPr sz="1950">
              <a:latin typeface="Arial MT"/>
              <a:cs typeface="Arial MT"/>
            </a:endParaRPr>
          </a:p>
          <a:p>
            <a:pPr marL="31115">
              <a:lnSpc>
                <a:spcPts val="2300"/>
              </a:lnSpc>
            </a:pPr>
            <a:r>
              <a:rPr dirty="0" sz="1950" spc="70" i="0">
                <a:latin typeface="Arial MT"/>
                <a:cs typeface="Arial MT"/>
              </a:rPr>
              <a:t>¥6-</a:t>
            </a:r>
            <a:r>
              <a:rPr dirty="0" sz="1950" spc="65" i="0">
                <a:latin typeface="Arial MT"/>
                <a:cs typeface="Arial MT"/>
              </a:rPr>
              <a:t>/«»</a:t>
            </a:r>
            <a:r>
              <a:rPr dirty="0" sz="1950" spc="55" i="0">
                <a:latin typeface="Arial MT"/>
                <a:cs typeface="Arial MT"/>
              </a:rPr>
              <a:t> ures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175">
              <a:lnSpc>
                <a:spcPct val="100000"/>
              </a:lnSpc>
              <a:spcBef>
                <a:spcPts val="25"/>
              </a:spcBef>
            </a:pPr>
            <a:r>
              <a:rPr dirty="0">
                <a:solidFill>
                  <a:srgbClr val="161616"/>
                </a:solidFill>
              </a:rPr>
              <a:t>Scanned</a:t>
            </a:r>
            <a:r>
              <a:rPr dirty="0" spc="-60">
                <a:solidFill>
                  <a:srgbClr val="161616"/>
                </a:solidFill>
              </a:rPr>
              <a:t> </a:t>
            </a:r>
            <a:r>
              <a:rPr dirty="0" spc="-40"/>
              <a:t>with</a:t>
            </a:r>
            <a:r>
              <a:rPr dirty="0" spc="-80"/>
              <a:t> </a:t>
            </a:r>
            <a:r>
              <a:rPr dirty="0"/>
              <a:t>OKEN</a:t>
            </a:r>
            <a:r>
              <a:rPr dirty="0" spc="-25"/>
              <a:t> </a:t>
            </a:r>
            <a:r>
              <a:rPr dirty="0" spc="-10">
                <a:solidFill>
                  <a:srgbClr val="151515"/>
                </a:solidFill>
              </a:rPr>
              <a:t>Scanner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8423849" y="7202692"/>
            <a:ext cx="2134870" cy="21018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250">
                <a:solidFill>
                  <a:srgbClr val="008A54"/>
                </a:solidFill>
                <a:latin typeface="Trebuchet MS"/>
                <a:cs typeface="Trebuchet MS"/>
              </a:rPr>
              <a:t>›</a:t>
            </a:r>
            <a:r>
              <a:rPr dirty="0" sz="1250" spc="235">
                <a:solidFill>
                  <a:srgbClr val="008A54"/>
                </a:solidFill>
                <a:latin typeface="Trebuchet MS"/>
                <a:cs typeface="Trebuchet MS"/>
              </a:rPr>
              <a:t> </a:t>
            </a:r>
            <a:r>
              <a:rPr dirty="0" sz="1250">
                <a:solidFill>
                  <a:srgbClr val="151515"/>
                </a:solidFill>
                <a:latin typeface="Trebuchet MS"/>
                <a:cs typeface="Trebuchet MS"/>
              </a:rPr>
              <a:t>Scanned</a:t>
            </a:r>
            <a:r>
              <a:rPr dirty="0" sz="1250" spc="10">
                <a:solidFill>
                  <a:srgbClr val="151515"/>
                </a:solidFill>
                <a:latin typeface="Trebuchet MS"/>
                <a:cs typeface="Trebuchet MS"/>
              </a:rPr>
              <a:t> </a:t>
            </a:r>
            <a:r>
              <a:rPr dirty="0" sz="1250" spc="-40">
                <a:solidFill>
                  <a:srgbClr val="1C1C1C"/>
                </a:solidFill>
                <a:latin typeface="Trebuchet MS"/>
                <a:cs typeface="Trebuchet MS"/>
              </a:rPr>
              <a:t>with</a:t>
            </a:r>
            <a:r>
              <a:rPr dirty="0" sz="1250" spc="-45">
                <a:solidFill>
                  <a:srgbClr val="1C1C1C"/>
                </a:solidFill>
                <a:latin typeface="Trebuchet MS"/>
                <a:cs typeface="Trebuchet MS"/>
              </a:rPr>
              <a:t> </a:t>
            </a:r>
            <a:r>
              <a:rPr dirty="0" sz="1250">
                <a:solidFill>
                  <a:srgbClr val="1D1D1D"/>
                </a:solidFill>
                <a:latin typeface="Trebuchet MS"/>
                <a:cs typeface="Trebuchet MS"/>
              </a:rPr>
              <a:t>OKEN</a:t>
            </a:r>
            <a:r>
              <a:rPr dirty="0" sz="1250" spc="-5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dirty="0" sz="1250" spc="-10">
                <a:solidFill>
                  <a:srgbClr val="181818"/>
                </a:solidFill>
                <a:latin typeface="Trebuchet MS"/>
                <a:cs typeface="Trebuchet MS"/>
              </a:rPr>
              <a:t>Scanner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31239" y="2467777"/>
            <a:ext cx="1289050" cy="32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849" sz="2925" spc="-172">
                <a:latin typeface="Arial MT"/>
                <a:cs typeface="Arial MT"/>
              </a:rPr>
              <a:t>$</a:t>
            </a:r>
            <a:r>
              <a:rPr dirty="0" sz="1950" spc="-114">
                <a:latin typeface="Arial MT"/>
                <a:cs typeface="Arial MT"/>
              </a:rPr>
              <a:t>—</a:t>
            </a:r>
            <a:r>
              <a:rPr dirty="0" sz="1950" spc="-55">
                <a:latin typeface="Arial MT"/>
                <a:cs typeface="Arial MT"/>
              </a:rPr>
              <a:t>/“ectures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24576" y="3071829"/>
            <a:ext cx="1581150" cy="117030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algn="ctr" marL="12065" marR="360045" indent="-6350">
              <a:lnSpc>
                <a:spcPct val="103800"/>
              </a:lnSpc>
              <a:spcBef>
                <a:spcPts val="15"/>
              </a:spcBef>
            </a:pPr>
            <a:r>
              <a:rPr dirty="0" sz="1850" spc="170">
                <a:latin typeface="Trebuchet MS"/>
                <a:cs typeface="Trebuchet MS"/>
              </a:rPr>
              <a:t>ńcms1e4f </a:t>
            </a:r>
            <a:r>
              <a:rPr dirty="0" sz="1850" spc="120">
                <a:latin typeface="Trebuchet MS"/>
                <a:cs typeface="Trebuchet MS"/>
              </a:rPr>
              <a:t>ńcme1e4ż</a:t>
            </a:r>
            <a:endParaRPr sz="1850">
              <a:latin typeface="Trebuchet MS"/>
              <a:cs typeface="Trebuchet MS"/>
            </a:endParaRPr>
          </a:p>
          <a:p>
            <a:pPr algn="ctr" marR="358775">
              <a:lnSpc>
                <a:spcPct val="100000"/>
              </a:lnSpc>
              <a:spcBef>
                <a:spcPts val="390"/>
              </a:spcBef>
            </a:pPr>
            <a:r>
              <a:rPr dirty="0" sz="2000">
                <a:latin typeface="Arial MT"/>
                <a:cs typeface="Arial MT"/>
              </a:rPr>
              <a:t>*”F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*VF^</a:t>
            </a:r>
            <a:endParaRPr sz="2000">
              <a:latin typeface="Arial MT"/>
              <a:cs typeface="Arial MT"/>
            </a:endParaRPr>
          </a:p>
          <a:p>
            <a:pPr marL="160655">
              <a:lnSpc>
                <a:spcPct val="100000"/>
              </a:lnSpc>
              <a:spcBef>
                <a:spcPts val="200"/>
              </a:spcBef>
              <a:tabLst>
                <a:tab pos="522605" algn="l"/>
              </a:tabLst>
            </a:pPr>
            <a:r>
              <a:rPr dirty="0" sz="1250" spc="30" i="1">
                <a:latin typeface="Arial"/>
                <a:cs typeface="Arial"/>
              </a:rPr>
              <a:t>RF</a:t>
            </a:r>
            <a:r>
              <a:rPr dirty="0" sz="1250" i="1">
                <a:latin typeface="Arial"/>
                <a:cs typeface="Arial"/>
              </a:rPr>
              <a:t>	OF</a:t>
            </a:r>
            <a:r>
              <a:rPr dirty="0" sz="1250">
                <a:latin typeface="Arial MT"/>
                <a:cs typeface="Arial MT"/>
              </a:rPr>
              <a:t>WŁE•7t</a:t>
            </a:r>
            <a:r>
              <a:rPr dirty="0" sz="1250" i="1">
                <a:latin typeface="Arial"/>
                <a:cs typeface="Arial"/>
              </a:rPr>
              <a:t>CR</a:t>
            </a:r>
            <a:r>
              <a:rPr dirty="0" sz="1250" spc="-75" i="1">
                <a:latin typeface="Arial"/>
                <a:cs typeface="Arial"/>
              </a:rPr>
              <a:t> </a:t>
            </a:r>
            <a:r>
              <a:rPr dirty="0" sz="1250" spc="-90" i="1">
                <a:latin typeface="Arial"/>
                <a:cs typeface="Arial"/>
              </a:rPr>
              <a:t>I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490454" y="4025917"/>
            <a:ext cx="286385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20">
                <a:latin typeface="Arial MT"/>
                <a:cs typeface="Arial MT"/>
              </a:rPr>
              <a:t>d'</a:t>
            </a:r>
            <a:r>
              <a:rPr dirty="0" sz="1250" spc="-20" i="1">
                <a:latin typeface="Arial"/>
                <a:cs typeface="Arial"/>
              </a:rPr>
              <a:t>Bt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07849" y="4235989"/>
            <a:ext cx="2526030" cy="607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>
              <a:lnSpc>
                <a:spcPts val="2230"/>
              </a:lnSpc>
              <a:spcBef>
                <a:spcPts val="100"/>
              </a:spcBef>
              <a:tabLst>
                <a:tab pos="1083310" algn="l"/>
              </a:tabLst>
            </a:pPr>
            <a:r>
              <a:rPr dirty="0" sz="1900" spc="204">
                <a:latin typeface="Arial MT"/>
                <a:cs typeface="Arial MT"/>
              </a:rPr>
              <a:t>en4s</a:t>
            </a:r>
            <a:r>
              <a:rPr dirty="0" sz="1900">
                <a:latin typeface="Arial MT"/>
                <a:cs typeface="Arial MT"/>
              </a:rPr>
              <a:t>	</a:t>
            </a:r>
            <a:r>
              <a:rPr dirty="0" sz="1900" spc="85">
                <a:latin typeface="Arial MT"/>
                <a:cs typeface="Arial MT"/>
              </a:rPr>
              <a:t>mc</a:t>
            </a:r>
            <a:r>
              <a:rPr dirty="0" sz="1900" spc="4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e</a:t>
            </a:r>
            <a:r>
              <a:rPr dirty="0" sz="1900" spc="-114">
                <a:latin typeface="Arial MT"/>
                <a:cs typeface="Arial MT"/>
              </a:rPr>
              <a:t> </a:t>
            </a:r>
            <a:r>
              <a:rPr dirty="0" sz="1900" spc="-25">
                <a:latin typeface="Arial MT"/>
                <a:cs typeface="Arial MT"/>
              </a:rPr>
              <a:t>/s7xc.</a:t>
            </a:r>
            <a:r>
              <a:rPr dirty="0" sz="1900" spc="40">
                <a:latin typeface="Arial MT"/>
                <a:cs typeface="Arial MT"/>
              </a:rPr>
              <a:t> </a:t>
            </a:r>
            <a:r>
              <a:rPr dirty="0" sz="1900" spc="-50">
                <a:latin typeface="Arial MT"/>
                <a:cs typeface="Arial MT"/>
              </a:rPr>
              <a:t>e</a:t>
            </a:r>
            <a:endParaRPr sz="1900">
              <a:latin typeface="Arial MT"/>
              <a:cs typeface="Arial MT"/>
            </a:endParaRPr>
          </a:p>
          <a:p>
            <a:pPr marL="12700">
              <a:lnSpc>
                <a:spcPts val="2350"/>
              </a:lnSpc>
              <a:tabLst>
                <a:tab pos="510540" algn="l"/>
              </a:tabLst>
            </a:pPr>
            <a:r>
              <a:rPr dirty="0" sz="2000" spc="-25" i="1">
                <a:latin typeface="Arial"/>
                <a:cs typeface="Arial"/>
              </a:rPr>
              <a:t>Cm</a:t>
            </a:r>
            <a:r>
              <a:rPr dirty="0" sz="2000" i="1">
                <a:latin typeface="Arial"/>
                <a:cs typeface="Arial"/>
              </a:rPr>
              <a:t>	</a:t>
            </a:r>
            <a:r>
              <a:rPr dirty="0" sz="2000" spc="-204" i="1">
                <a:latin typeface="Arial"/>
                <a:cs typeface="Arial"/>
              </a:rPr>
              <a:t>(Oyee</a:t>
            </a:r>
            <a:r>
              <a:rPr dirty="0" sz="2000" spc="100" i="1">
                <a:latin typeface="Arial"/>
                <a:cs typeface="Arial"/>
              </a:rPr>
              <a:t> </a:t>
            </a:r>
            <a:r>
              <a:rPr dirty="0" sz="2000" spc="-145" i="1">
                <a:latin typeface="Arial"/>
                <a:cs typeface="Arial"/>
              </a:rPr>
              <a:t>rMŁl</a:t>
            </a:r>
            <a:r>
              <a:rPr dirty="0" sz="2000" spc="-145">
                <a:latin typeface="Arial MT"/>
                <a:cs typeface="Arial MT"/>
              </a:rPr>
              <a:t>7t</a:t>
            </a:r>
            <a:r>
              <a:rPr dirty="0" sz="2000" spc="-145" i="1">
                <a:latin typeface="Arial"/>
                <a:cs typeface="Arial"/>
              </a:rPr>
              <a:t>g-</a:t>
            </a:r>
            <a:r>
              <a:rPr dirty="0" sz="2000" spc="-130">
                <a:latin typeface="Arial MT"/>
                <a:cs typeface="Arial MT"/>
              </a:rPr>
              <a:t>7ttY</a:t>
            </a:r>
            <a:r>
              <a:rPr dirty="0" sz="2000" spc="-130" i="1"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636" y="2086929"/>
            <a:ext cx="5962650" cy="495934"/>
          </a:xfrm>
          <a:prstGeom prst="rect"/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950" spc="65">
                <a:latin typeface="Calibri"/>
                <a:cs typeface="Calibri"/>
              </a:rPr>
              <a:t>[j'erformance</a:t>
            </a:r>
            <a:r>
              <a:rPr dirty="0" sz="1950" spc="185">
                <a:latin typeface="Calibri"/>
                <a:cs typeface="Calibri"/>
              </a:rPr>
              <a:t> </a:t>
            </a:r>
            <a:r>
              <a:rPr dirty="0" sz="1950" spc="-75" i="0">
                <a:latin typeface="Trebuchet MS"/>
                <a:cs typeface="Trebuchet MS"/>
              </a:rPr>
              <a:t>leve(:</a:t>
            </a:r>
            <a:r>
              <a:rPr dirty="0" sz="1950" spc="-30" i="0">
                <a:latin typeface="Trebuchet MS"/>
                <a:cs typeface="Trebuchet MS"/>
              </a:rPr>
              <a:t> </a:t>
            </a:r>
            <a:r>
              <a:rPr dirty="0" sz="1950" spc="-10" i="0">
                <a:latin typeface="Trebuchet MS"/>
                <a:cs typeface="Trebuchet MS"/>
              </a:rPr>
              <a:t>*US(Z$3'*$,"IZEft//fICT/f",Z*/3’*$</a:t>
            </a:r>
            <a:endParaRPr sz="1950">
              <a:latin typeface="Trebuchet MS"/>
              <a:cs typeface="Trebuchet MS"/>
            </a:endParaRPr>
          </a:p>
          <a:p>
            <a:pPr algn="ctr" marR="73025">
              <a:lnSpc>
                <a:spcPct val="100000"/>
              </a:lnSpc>
              <a:spcBef>
                <a:spcPts val="105"/>
              </a:spcBef>
              <a:tabLst>
                <a:tab pos="771525" algn="l"/>
                <a:tab pos="1759585" algn="l"/>
                <a:tab pos="2381250" algn="l"/>
                <a:tab pos="3236595" algn="l"/>
                <a:tab pos="3813175" algn="l"/>
              </a:tabLst>
            </a:pPr>
            <a:r>
              <a:rPr dirty="0" sz="850" spc="-25" i="0">
                <a:latin typeface="Trebuchet MS"/>
                <a:cs typeface="Trebuchet MS"/>
              </a:rPr>
              <a:t>7fi</a:t>
            </a:r>
            <a:r>
              <a:rPr dirty="0" sz="850" i="0">
                <a:latin typeface="Trebuchet MS"/>
                <a:cs typeface="Trebuchet MS"/>
              </a:rPr>
              <a:t>	</a:t>
            </a:r>
            <a:r>
              <a:rPr dirty="0" sz="850" spc="-25" i="0">
                <a:latin typeface="Trebuchet MS"/>
                <a:cs typeface="Trebuchet MS"/>
              </a:rPr>
              <a:t>If</a:t>
            </a:r>
            <a:r>
              <a:rPr dirty="0" sz="850" i="0">
                <a:latin typeface="Trebuchet MS"/>
                <a:cs typeface="Trebuchet MS"/>
              </a:rPr>
              <a:t>	</a:t>
            </a:r>
            <a:r>
              <a:rPr dirty="0" sz="850" spc="-25" i="0">
                <a:latin typeface="Trebuchet MS"/>
                <a:cs typeface="Trebuchet MS"/>
              </a:rPr>
              <a:t>f/</a:t>
            </a:r>
            <a:r>
              <a:rPr dirty="0" sz="850" i="0">
                <a:latin typeface="Trebuchet MS"/>
                <a:cs typeface="Trebuchet MS"/>
              </a:rPr>
              <a:t>	</a:t>
            </a:r>
            <a:r>
              <a:rPr dirty="0" sz="850" spc="-20" i="0">
                <a:latin typeface="Trebuchet MS"/>
                <a:cs typeface="Trebuchet MS"/>
              </a:rPr>
              <a:t>fly'</a:t>
            </a:r>
            <a:r>
              <a:rPr dirty="0" sz="850" i="0">
                <a:latin typeface="Trebuchet MS"/>
                <a:cs typeface="Trebuchet MS"/>
              </a:rPr>
              <a:t>	</a:t>
            </a:r>
            <a:r>
              <a:rPr dirty="0" sz="850" spc="-25" i="0">
                <a:latin typeface="Trebuchet MS"/>
                <a:cs typeface="Trebuchet MS"/>
              </a:rPr>
              <a:t>rJ'</a:t>
            </a:r>
            <a:r>
              <a:rPr dirty="0" sz="850" i="0">
                <a:latin typeface="Trebuchet MS"/>
                <a:cs typeface="Trebuchet MS"/>
              </a:rPr>
              <a:t>	</a:t>
            </a:r>
            <a:r>
              <a:rPr dirty="0" sz="850" spc="-25" i="0">
                <a:latin typeface="Trebuchet MS"/>
                <a:cs typeface="Trebuchet MS"/>
              </a:rPr>
              <a:t>7f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175">
              <a:lnSpc>
                <a:spcPct val="100000"/>
              </a:lnSpc>
              <a:spcBef>
                <a:spcPts val="25"/>
              </a:spcBef>
            </a:pPr>
            <a:r>
              <a:rPr dirty="0">
                <a:solidFill>
                  <a:srgbClr val="161616"/>
                </a:solidFill>
              </a:rPr>
              <a:t>Scanned</a:t>
            </a:r>
            <a:r>
              <a:rPr dirty="0" spc="-60">
                <a:solidFill>
                  <a:srgbClr val="161616"/>
                </a:solidFill>
              </a:rPr>
              <a:t> </a:t>
            </a:r>
            <a:r>
              <a:rPr dirty="0" spc="-40"/>
              <a:t>with</a:t>
            </a:r>
            <a:r>
              <a:rPr dirty="0" spc="-80"/>
              <a:t> </a:t>
            </a:r>
            <a:r>
              <a:rPr dirty="0"/>
              <a:t>OKEN</a:t>
            </a:r>
            <a:r>
              <a:rPr dirty="0" spc="-25"/>
              <a:t> </a:t>
            </a:r>
            <a:r>
              <a:rPr dirty="0" spc="-10">
                <a:solidFill>
                  <a:srgbClr val="151515"/>
                </a:solidFill>
              </a:rPr>
              <a:t>Scanner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423849" y="7202692"/>
            <a:ext cx="2134870" cy="21018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250">
                <a:solidFill>
                  <a:srgbClr val="008A54"/>
                </a:solidFill>
                <a:latin typeface="Trebuchet MS"/>
                <a:cs typeface="Trebuchet MS"/>
              </a:rPr>
              <a:t>›</a:t>
            </a:r>
            <a:r>
              <a:rPr dirty="0" sz="1250" spc="235">
                <a:solidFill>
                  <a:srgbClr val="008A54"/>
                </a:solidFill>
                <a:latin typeface="Trebuchet MS"/>
                <a:cs typeface="Trebuchet MS"/>
              </a:rPr>
              <a:t> </a:t>
            </a:r>
            <a:r>
              <a:rPr dirty="0" sz="1250">
                <a:solidFill>
                  <a:srgbClr val="151515"/>
                </a:solidFill>
                <a:latin typeface="Trebuchet MS"/>
                <a:cs typeface="Trebuchet MS"/>
              </a:rPr>
              <a:t>Scanned</a:t>
            </a:r>
            <a:r>
              <a:rPr dirty="0" sz="1250" spc="10">
                <a:solidFill>
                  <a:srgbClr val="151515"/>
                </a:solidFill>
                <a:latin typeface="Trebuchet MS"/>
                <a:cs typeface="Trebuchet MS"/>
              </a:rPr>
              <a:t> </a:t>
            </a:r>
            <a:r>
              <a:rPr dirty="0" sz="1250" spc="-40">
                <a:solidFill>
                  <a:srgbClr val="1C1C1C"/>
                </a:solidFill>
                <a:latin typeface="Trebuchet MS"/>
                <a:cs typeface="Trebuchet MS"/>
              </a:rPr>
              <a:t>with</a:t>
            </a:r>
            <a:r>
              <a:rPr dirty="0" sz="1250" spc="-45">
                <a:solidFill>
                  <a:srgbClr val="1C1C1C"/>
                </a:solidFill>
                <a:latin typeface="Trebuchet MS"/>
                <a:cs typeface="Trebuchet MS"/>
              </a:rPr>
              <a:t> </a:t>
            </a:r>
            <a:r>
              <a:rPr dirty="0" sz="1250">
                <a:solidFill>
                  <a:srgbClr val="1D1D1D"/>
                </a:solidFill>
                <a:latin typeface="Trebuchet MS"/>
                <a:cs typeface="Trebuchet MS"/>
              </a:rPr>
              <a:t>OKEN</a:t>
            </a:r>
            <a:r>
              <a:rPr dirty="0" sz="1250" spc="-5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dirty="0" sz="1250" spc="-10">
                <a:solidFill>
                  <a:srgbClr val="181818"/>
                </a:solidFill>
                <a:latin typeface="Trebuchet MS"/>
                <a:cs typeface="Trebuchet MS"/>
              </a:rPr>
              <a:t>Scanner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70" y="5633082"/>
            <a:ext cx="10062404" cy="54562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9134" y="981522"/>
            <a:ext cx="1932616" cy="34749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86298" y="3636509"/>
            <a:ext cx="3109255" cy="55782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25925" y="4816163"/>
            <a:ext cx="2822715" cy="268242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749703" y="1827653"/>
            <a:ext cx="1719580" cy="32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70" i="1">
                <a:solidFill>
                  <a:srgbClr val="AC1115"/>
                </a:solidFill>
                <a:latin typeface="Arial"/>
                <a:cs typeface="Arial"/>
              </a:rPr>
              <a:t>7c.łc</a:t>
            </a:r>
            <a:r>
              <a:rPr dirty="0" sz="1950" spc="-20" i="1">
                <a:solidFill>
                  <a:srgbClr val="AC1115"/>
                </a:solidFill>
                <a:latin typeface="Arial"/>
                <a:cs typeface="Arial"/>
              </a:rPr>
              <a:t> </a:t>
            </a:r>
            <a:r>
              <a:rPr dirty="0" sz="1950" spc="-25" i="1">
                <a:solidFill>
                  <a:srgbClr val="A5232D"/>
                </a:solidFill>
                <a:latin typeface="Arial"/>
                <a:cs typeface="Arial"/>
              </a:rPr>
              <a:t>collecŁion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175">
              <a:lnSpc>
                <a:spcPct val="100000"/>
              </a:lnSpc>
              <a:spcBef>
                <a:spcPts val="25"/>
              </a:spcBef>
            </a:pPr>
            <a:r>
              <a:rPr dirty="0">
                <a:solidFill>
                  <a:srgbClr val="161616"/>
                </a:solidFill>
              </a:rPr>
              <a:t>Scanned</a:t>
            </a:r>
            <a:r>
              <a:rPr dirty="0" spc="-60">
                <a:solidFill>
                  <a:srgbClr val="161616"/>
                </a:solidFill>
              </a:rPr>
              <a:t> </a:t>
            </a:r>
            <a:r>
              <a:rPr dirty="0" spc="-40"/>
              <a:t>with</a:t>
            </a:r>
            <a:r>
              <a:rPr dirty="0" spc="-80"/>
              <a:t> </a:t>
            </a:r>
            <a:r>
              <a:rPr dirty="0"/>
              <a:t>OKEN</a:t>
            </a:r>
            <a:r>
              <a:rPr dirty="0" spc="-25"/>
              <a:t> </a:t>
            </a:r>
            <a:r>
              <a:rPr dirty="0" spc="-10">
                <a:solidFill>
                  <a:srgbClr val="151515"/>
                </a:solidFill>
              </a:rPr>
              <a:t>Scanner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8423849" y="7202692"/>
            <a:ext cx="2134870" cy="21018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250">
                <a:solidFill>
                  <a:srgbClr val="008A54"/>
                </a:solidFill>
                <a:latin typeface="Trebuchet MS"/>
                <a:cs typeface="Trebuchet MS"/>
              </a:rPr>
              <a:t>›</a:t>
            </a:r>
            <a:r>
              <a:rPr dirty="0" sz="1250" spc="235">
                <a:solidFill>
                  <a:srgbClr val="008A54"/>
                </a:solidFill>
                <a:latin typeface="Trebuchet MS"/>
                <a:cs typeface="Trebuchet MS"/>
              </a:rPr>
              <a:t> </a:t>
            </a:r>
            <a:r>
              <a:rPr dirty="0" sz="1250">
                <a:solidFill>
                  <a:srgbClr val="151515"/>
                </a:solidFill>
                <a:latin typeface="Trebuchet MS"/>
                <a:cs typeface="Trebuchet MS"/>
              </a:rPr>
              <a:t>Scanned</a:t>
            </a:r>
            <a:r>
              <a:rPr dirty="0" sz="1250" spc="10">
                <a:solidFill>
                  <a:srgbClr val="151515"/>
                </a:solidFill>
                <a:latin typeface="Trebuchet MS"/>
                <a:cs typeface="Trebuchet MS"/>
              </a:rPr>
              <a:t> </a:t>
            </a:r>
            <a:r>
              <a:rPr dirty="0" sz="1250" spc="-40">
                <a:solidFill>
                  <a:srgbClr val="1C1C1C"/>
                </a:solidFill>
                <a:latin typeface="Trebuchet MS"/>
                <a:cs typeface="Trebuchet MS"/>
              </a:rPr>
              <a:t>with</a:t>
            </a:r>
            <a:r>
              <a:rPr dirty="0" sz="1250" spc="-45">
                <a:solidFill>
                  <a:srgbClr val="1C1C1C"/>
                </a:solidFill>
                <a:latin typeface="Trebuchet MS"/>
                <a:cs typeface="Trebuchet MS"/>
              </a:rPr>
              <a:t> </a:t>
            </a:r>
            <a:r>
              <a:rPr dirty="0" sz="1250">
                <a:solidFill>
                  <a:srgbClr val="1D1D1D"/>
                </a:solidFill>
                <a:latin typeface="Trebuchet MS"/>
                <a:cs typeface="Trebuchet MS"/>
              </a:rPr>
              <a:t>OKEN</a:t>
            </a:r>
            <a:r>
              <a:rPr dirty="0" sz="1250" spc="-5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dirty="0" sz="1250" spc="-10">
                <a:solidFill>
                  <a:srgbClr val="181818"/>
                </a:solidFill>
                <a:latin typeface="Trebuchet MS"/>
                <a:cs typeface="Trebuchet MS"/>
              </a:rPr>
              <a:t>Scanner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10433" y="2078622"/>
            <a:ext cx="1103630" cy="3841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50"/>
              <a:t>i)</a:t>
            </a:r>
            <a:r>
              <a:rPr dirty="0" sz="2350" spc="-360"/>
              <a:t> </a:t>
            </a:r>
            <a:r>
              <a:rPr dirty="0" sz="2350" spc="-170"/>
              <a:t>kcggcle</a:t>
            </a:r>
            <a:endParaRPr sz="2350"/>
          </a:p>
        </p:txBody>
      </p:sp>
      <p:sp>
        <p:nvSpPr>
          <p:cNvPr id="8" name="object 8" descr=""/>
          <p:cNvSpPr txBox="1"/>
          <p:nvPr/>
        </p:nvSpPr>
        <p:spPr>
          <a:xfrm>
            <a:off x="1768568" y="2397159"/>
            <a:ext cx="4956175" cy="1213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80">
              <a:lnSpc>
                <a:spcPts val="2395"/>
              </a:lnSpc>
              <a:spcBef>
                <a:spcPts val="100"/>
              </a:spcBef>
              <a:tabLst>
                <a:tab pos="1612265" algn="l"/>
                <a:tab pos="2665095" algn="l"/>
                <a:tab pos="3023870" algn="l"/>
              </a:tabLst>
            </a:pPr>
            <a:r>
              <a:rPr dirty="0" sz="2050" spc="-35" i="1">
                <a:latin typeface="Arial"/>
                <a:cs typeface="Arial"/>
              </a:rPr>
              <a:t>x)</a:t>
            </a:r>
            <a:r>
              <a:rPr dirty="0" sz="2050" spc="-270" i="1">
                <a:latin typeface="Arial"/>
                <a:cs typeface="Arial"/>
              </a:rPr>
              <a:t> </a:t>
            </a:r>
            <a:r>
              <a:rPr dirty="0" sz="2050" spc="-215" i="1">
                <a:latin typeface="Arial"/>
                <a:cs typeface="Arial"/>
              </a:rPr>
              <a:t>5eGrCh</a:t>
            </a:r>
            <a:r>
              <a:rPr dirty="0" sz="2050" spc="30" i="1">
                <a:latin typeface="Arial"/>
                <a:cs typeface="Arial"/>
              </a:rPr>
              <a:t> </a:t>
            </a:r>
            <a:r>
              <a:rPr dirty="0" sz="2050" spc="-25" i="1">
                <a:latin typeface="Arial"/>
                <a:cs typeface="Arial"/>
              </a:rPr>
              <a:t>em</a:t>
            </a:r>
            <a:r>
              <a:rPr dirty="0" sz="2050" i="1">
                <a:latin typeface="Arial"/>
                <a:cs typeface="Arial"/>
              </a:rPr>
              <a:t>	</a:t>
            </a:r>
            <a:r>
              <a:rPr dirty="0" sz="2050" spc="-10" i="1">
                <a:latin typeface="Arial"/>
                <a:cs typeface="Arial"/>
              </a:rPr>
              <a:t>O)łne</a:t>
            </a:r>
            <a:r>
              <a:rPr dirty="0" sz="2050" spc="-10">
                <a:latin typeface="Arial MT"/>
                <a:cs typeface="Arial MT"/>
              </a:rPr>
              <a:t>7t</a:t>
            </a:r>
            <a:r>
              <a:rPr dirty="0" sz="2050" spc="-10" i="1">
                <a:latin typeface="Arial"/>
                <a:cs typeface="Arial"/>
              </a:rPr>
              <a:t>Ł</a:t>
            </a:r>
            <a:r>
              <a:rPr dirty="0" sz="2050" i="1">
                <a:latin typeface="Arial"/>
                <a:cs typeface="Arial"/>
              </a:rPr>
              <a:t>	</a:t>
            </a:r>
            <a:r>
              <a:rPr dirty="0" sz="2050" spc="-25" i="1">
                <a:latin typeface="Arial"/>
                <a:cs typeface="Arial"/>
              </a:rPr>
              <a:t>er</a:t>
            </a:r>
            <a:r>
              <a:rPr dirty="0" sz="2050" i="1">
                <a:latin typeface="Arial"/>
                <a:cs typeface="Arial"/>
              </a:rPr>
              <a:t>	</a:t>
            </a:r>
            <a:r>
              <a:rPr dirty="0" sz="2050" spc="-240" i="1">
                <a:latin typeface="Arial"/>
                <a:cs typeface="Arial"/>
              </a:rPr>
              <a:t>OTnw</a:t>
            </a:r>
            <a:r>
              <a:rPr dirty="0" sz="2050" spc="-240">
                <a:latin typeface="Arial MT"/>
                <a:cs typeface="Arial MT"/>
              </a:rPr>
              <a:t>7Ł</a:t>
            </a:r>
            <a:r>
              <a:rPr dirty="0" sz="2050" spc="-240" i="1">
                <a:latin typeface="Arial"/>
                <a:cs typeface="Arial"/>
              </a:rPr>
              <a:t>ce</a:t>
            </a:r>
            <a:r>
              <a:rPr dirty="0" sz="2050" spc="-270" i="1">
                <a:latin typeface="Arial"/>
                <a:cs typeface="Arial"/>
              </a:rPr>
              <a:t> </a:t>
            </a:r>
            <a:r>
              <a:rPr dirty="0" sz="2050" spc="-225">
                <a:latin typeface="Arial MT"/>
                <a:cs typeface="Arial MT"/>
              </a:rPr>
              <a:t>40.</a:t>
            </a:r>
            <a:r>
              <a:rPr dirty="0" sz="2050" spc="-90">
                <a:latin typeface="Arial MT"/>
                <a:cs typeface="Arial MT"/>
              </a:rPr>
              <a:t> </a:t>
            </a:r>
            <a:r>
              <a:rPr dirty="0" sz="2050" spc="-215">
                <a:latin typeface="Arial MT"/>
                <a:cs typeface="Arial MT"/>
              </a:rPr>
              <a:t>G.Set</a:t>
            </a:r>
            <a:endParaRPr sz="2050">
              <a:latin typeface="Arial MT"/>
              <a:cs typeface="Arial MT"/>
            </a:endParaRPr>
          </a:p>
          <a:p>
            <a:pPr marL="43180">
              <a:lnSpc>
                <a:spcPts val="2335"/>
              </a:lnSpc>
            </a:pPr>
            <a:r>
              <a:rPr dirty="0" sz="2000" i="1">
                <a:latin typeface="Arial"/>
                <a:cs typeface="Arial"/>
              </a:rPr>
              <a:t>))1hen</a:t>
            </a:r>
            <a:r>
              <a:rPr dirty="0" sz="2000" spc="90" i="1">
                <a:latin typeface="Arial"/>
                <a:cs typeface="Arial"/>
              </a:rPr>
              <a:t> </a:t>
            </a:r>
            <a:r>
              <a:rPr dirty="0" sz="2000" spc="-50" i="1">
                <a:latin typeface="Arial"/>
                <a:cs typeface="Arial"/>
              </a:rPr>
              <a:t>downloa‹t</a:t>
            </a:r>
            <a:r>
              <a:rPr dirty="0" sz="2000" spc="25" i="1">
                <a:latin typeface="Arial"/>
                <a:cs typeface="Arial"/>
              </a:rPr>
              <a:t> </a:t>
            </a:r>
            <a:r>
              <a:rPr dirty="0" sz="2000" spc="-40" i="1">
                <a:latin typeface="Arial"/>
                <a:cs typeface="Arial"/>
              </a:rPr>
              <a:t>CmĘo)snen</a:t>
            </a:r>
            <a:r>
              <a:rPr dirty="0" sz="2000" spc="16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‹IaŁa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dirty="0" sz="1950" i="1">
                <a:solidFill>
                  <a:srgbClr val="D80816"/>
                </a:solidFill>
                <a:latin typeface="Arial"/>
                <a:cs typeface="Arial"/>
              </a:rPr>
              <a:t>Ęealure</a:t>
            </a:r>
            <a:r>
              <a:rPr dirty="0" sz="1950" spc="180" i="1">
                <a:solidFill>
                  <a:srgbClr val="D80816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C41311"/>
                </a:solidFill>
                <a:latin typeface="Arial MT"/>
                <a:cs typeface="Arial MT"/>
              </a:rPr>
              <a:t>colłect?on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55730" y="4448347"/>
            <a:ext cx="291528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25" i="1">
                <a:solidFill>
                  <a:srgbClr val="A52826"/>
                </a:solidFill>
                <a:latin typeface="Times New Roman"/>
                <a:cs typeface="Times New Roman"/>
              </a:rPr>
              <a:t>Yc•ł</a:t>
            </a:r>
            <a:r>
              <a:rPr dirty="0" sz="2100" spc="-150" i="1">
                <a:solidFill>
                  <a:srgbClr val="A52826"/>
                </a:solidFill>
                <a:latin typeface="Times New Roman"/>
                <a:cs typeface="Times New Roman"/>
              </a:rPr>
              <a:t> </a:t>
            </a:r>
            <a:r>
              <a:rPr dirty="0" sz="2100" spc="105" i="1">
                <a:solidFill>
                  <a:srgbClr val="CC0F28"/>
                </a:solidFill>
                <a:latin typeface="Times New Roman"/>
                <a:cs typeface="Times New Roman"/>
              </a:rPr>
              <a:t>n</a:t>
            </a:r>
            <a:r>
              <a:rPr dirty="0" sz="2100" spc="-95" i="1">
                <a:solidFill>
                  <a:srgbClr val="CC0F28"/>
                </a:solidFill>
                <a:latin typeface="Times New Roman"/>
                <a:cs typeface="Times New Roman"/>
              </a:rPr>
              <a:t> </a:t>
            </a:r>
            <a:r>
              <a:rPr dirty="0" sz="2100" spc="-10" i="1">
                <a:solidFill>
                  <a:srgbClr val="AF1C2F"/>
                </a:solidFill>
                <a:latin typeface="Times New Roman"/>
                <a:cs typeface="Times New Roman"/>
              </a:rPr>
              <a:t>ctennin$</a:t>
            </a:r>
            <a:endParaRPr sz="21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2160"/>
              </a:spcBef>
            </a:pPr>
            <a:r>
              <a:rPr dirty="0" sz="2100">
                <a:latin typeface="Arial MT"/>
                <a:cs typeface="Arial MT"/>
              </a:rPr>
              <a:t>z)</a:t>
            </a:r>
            <a:r>
              <a:rPr dirty="0" sz="2100" spc="180">
                <a:latin typeface="Arial MT"/>
                <a:cs typeface="Arial MT"/>
              </a:rPr>
              <a:t> </a:t>
            </a:r>
            <a:r>
              <a:rPr dirty="0" sz="2100" spc="-125">
                <a:latin typeface="Arial MT"/>
                <a:cs typeface="Arial MT"/>
              </a:rPr>
              <a:t>/Aissixg</a:t>
            </a:r>
            <a:r>
              <a:rPr dirty="0" sz="2100" spc="-20">
                <a:latin typeface="Arial MT"/>
                <a:cs typeface="Arial MT"/>
              </a:rPr>
              <a:t> </a:t>
            </a:r>
            <a:r>
              <a:rPr dirty="0" sz="2100" spc="-105">
                <a:latin typeface="Arial MT"/>
                <a:cs typeface="Arial MT"/>
              </a:rPr>
              <a:t>vclt•es</a:t>
            </a:r>
            <a:r>
              <a:rPr dirty="0" sz="2100" spc="20">
                <a:latin typeface="Arial MT"/>
                <a:cs typeface="Arial MT"/>
              </a:rPr>
              <a:t> </a:t>
            </a:r>
            <a:r>
              <a:rPr dirty="0" sz="2100" spc="-10" i="1">
                <a:latin typeface="Arial"/>
                <a:cs typeface="Arial"/>
              </a:rPr>
              <a:t>filtero«Ł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215" y="5623938"/>
            <a:ext cx="10062404" cy="55477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5814" y="1990477"/>
            <a:ext cx="1676558" cy="23775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1911" y="1460089"/>
            <a:ext cx="1874697" cy="22251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759045" y="1679816"/>
            <a:ext cx="312864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75">
                <a:latin typeface="Consolas"/>
                <a:cs typeface="Consolas"/>
              </a:rPr>
              <a:t>l)Cylcuk‹tf?p4rjormf‹nc4iyyy1</a:t>
            </a:r>
            <a:endParaRPr sz="165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>
                <a:solidFill>
                  <a:srgbClr val="161616"/>
                </a:solidFill>
              </a:rPr>
              <a:t>Scanned</a:t>
            </a:r>
            <a:r>
              <a:rPr dirty="0" spc="-60">
                <a:solidFill>
                  <a:srgbClr val="161616"/>
                </a:solidFill>
              </a:rPr>
              <a:t> </a:t>
            </a:r>
            <a:r>
              <a:rPr dirty="0" spc="-40"/>
              <a:t>with</a:t>
            </a:r>
            <a:r>
              <a:rPr dirty="0" spc="-80"/>
              <a:t> </a:t>
            </a:r>
            <a:r>
              <a:rPr dirty="0"/>
              <a:t>OKEN</a:t>
            </a:r>
            <a:r>
              <a:rPr dirty="0" spc="-25"/>
              <a:t> </a:t>
            </a:r>
            <a:r>
              <a:rPr dirty="0" spc="-10">
                <a:solidFill>
                  <a:srgbClr val="151515"/>
                </a:solidFill>
              </a:rPr>
              <a:t>Scanner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8432994" y="7187451"/>
            <a:ext cx="2079625" cy="21018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250">
                <a:solidFill>
                  <a:srgbClr val="008A54"/>
                </a:solidFill>
                <a:latin typeface="Trebuchet MS"/>
                <a:cs typeface="Trebuchet MS"/>
              </a:rPr>
              <a:t>›</a:t>
            </a:r>
            <a:r>
              <a:rPr dirty="0" sz="1250" spc="235">
                <a:solidFill>
                  <a:srgbClr val="008A54"/>
                </a:solidFill>
                <a:latin typeface="Trebuchet MS"/>
                <a:cs typeface="Trebuchet MS"/>
              </a:rPr>
              <a:t> </a:t>
            </a:r>
            <a:r>
              <a:rPr dirty="0" sz="1250">
                <a:solidFill>
                  <a:srgbClr val="151515"/>
                </a:solidFill>
                <a:latin typeface="Trebuchet MS"/>
                <a:cs typeface="Trebuchet MS"/>
              </a:rPr>
              <a:t>Scanned</a:t>
            </a:r>
            <a:r>
              <a:rPr dirty="0" sz="1250" spc="10">
                <a:solidFill>
                  <a:srgbClr val="151515"/>
                </a:solidFill>
                <a:latin typeface="Trebuchet MS"/>
                <a:cs typeface="Trebuchet MS"/>
              </a:rPr>
              <a:t> </a:t>
            </a:r>
            <a:r>
              <a:rPr dirty="0" sz="1250" spc="-40">
                <a:solidFill>
                  <a:srgbClr val="1C1C1C"/>
                </a:solidFill>
                <a:latin typeface="Trebuchet MS"/>
                <a:cs typeface="Trebuchet MS"/>
              </a:rPr>
              <a:t>with</a:t>
            </a:r>
            <a:r>
              <a:rPr dirty="0" sz="1250" spc="-45">
                <a:solidFill>
                  <a:srgbClr val="1C1C1C"/>
                </a:solidFill>
                <a:latin typeface="Trebuchet MS"/>
                <a:cs typeface="Trebuchet MS"/>
              </a:rPr>
              <a:t> </a:t>
            </a:r>
            <a:r>
              <a:rPr dirty="0" sz="1250">
                <a:solidFill>
                  <a:srgbClr val="1D1D1D"/>
                </a:solidFill>
                <a:latin typeface="Trebuchet MS"/>
                <a:cs typeface="Trebuchet MS"/>
              </a:rPr>
              <a:t>OKEN</a:t>
            </a:r>
            <a:r>
              <a:rPr dirty="0" sz="1250" spc="-5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dirty="0" sz="1250" spc="-10">
                <a:solidFill>
                  <a:srgbClr val="181818"/>
                </a:solidFill>
                <a:latin typeface="Trebuchet MS"/>
                <a:cs typeface="Trebuchet MS"/>
              </a:rPr>
              <a:t>Scanne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664070" y="2733986"/>
            <a:ext cx="5924550" cy="2377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6205">
              <a:lnSpc>
                <a:spcPts val="2000"/>
              </a:lnSpc>
              <a:spcBef>
                <a:spcPts val="100"/>
              </a:spcBef>
            </a:pPr>
            <a:r>
              <a:rPr dirty="0" baseline="1587" sz="2625" spc="-195" i="1">
                <a:latin typeface="Calibri"/>
                <a:cs typeface="Calibri"/>
              </a:rPr>
              <a:t>I</a:t>
            </a:r>
            <a:r>
              <a:rPr dirty="0" baseline="1587" sz="2625" spc="-52" i="1">
                <a:latin typeface="Calibri"/>
                <a:cs typeface="Calibri"/>
              </a:rPr>
              <a:t> </a:t>
            </a:r>
            <a:r>
              <a:rPr dirty="0" baseline="1587" sz="2625">
                <a:solidFill>
                  <a:srgbClr val="1D1D1D"/>
                </a:solidFill>
                <a:latin typeface="Trebuchet MS"/>
                <a:cs typeface="Trebuchet MS"/>
              </a:rPr>
              <a:t>)</a:t>
            </a:r>
            <a:r>
              <a:rPr dirty="0" baseline="1587" sz="2625" spc="457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dirty="0" baseline="1587" sz="2625">
                <a:latin typeface="Trebuchet MS"/>
                <a:cs typeface="Trebuchet MS"/>
              </a:rPr>
              <a:t>ogeo</a:t>
            </a:r>
            <a:r>
              <a:rPr dirty="0" baseline="1587" sz="2625" spc="-142">
                <a:latin typeface="Trebuchet MS"/>
                <a:cs typeface="Trebuchet MS"/>
              </a:rPr>
              <a:t> </a:t>
            </a:r>
            <a:r>
              <a:rPr dirty="0" baseline="1587" sz="2625">
                <a:latin typeface="Trebuchet MS"/>
                <a:cs typeface="Trebuchet MS"/>
              </a:rPr>
              <a:t>givot</a:t>
            </a:r>
            <a:r>
              <a:rPr dirty="0" baseline="1587" sz="2625" spc="30">
                <a:latin typeface="Trebuchet MS"/>
                <a:cs typeface="Trebuchet MS"/>
              </a:rPr>
              <a:t> </a:t>
            </a:r>
            <a:r>
              <a:rPr dirty="0" sz="1750" spc="-10">
                <a:solidFill>
                  <a:srgbClr val="0C0C0C"/>
                </a:solidFill>
                <a:latin typeface="Trebuchet MS"/>
                <a:cs typeface="Trebuchet MS"/>
              </a:rPr>
              <a:t>t</a:t>
            </a:r>
            <a:r>
              <a:rPr dirty="0" baseline="1587" sz="2625" spc="-15">
                <a:solidFill>
                  <a:srgbClr val="0C0C0C"/>
                </a:solidFill>
                <a:latin typeface="Trebuchet MS"/>
                <a:cs typeface="Trebuchet MS"/>
              </a:rPr>
              <a:t>x6(e.</a:t>
            </a:r>
            <a:endParaRPr baseline="1587" sz="2625">
              <a:latin typeface="Trebuchet MS"/>
              <a:cs typeface="Trebuchet MS"/>
            </a:endParaRPr>
          </a:p>
          <a:p>
            <a:pPr marL="86995">
              <a:lnSpc>
                <a:spcPts val="2000"/>
              </a:lnSpc>
            </a:pPr>
            <a:r>
              <a:rPr dirty="0" sz="1750">
                <a:latin typeface="Trebuchet MS"/>
                <a:cs typeface="Trebuchet MS"/>
              </a:rPr>
              <a:t>z)</a:t>
            </a:r>
            <a:r>
              <a:rPr dirty="0" sz="1750" spc="320">
                <a:latin typeface="Trebuchet MS"/>
                <a:cs typeface="Trebuchet MS"/>
              </a:rPr>
              <a:t> </a:t>
            </a:r>
            <a:r>
              <a:rPr dirty="0" sz="1750" spc="100" i="1">
                <a:latin typeface="Calibri"/>
                <a:cs typeface="Calibri"/>
              </a:rPr>
              <a:t>dr«g</a:t>
            </a:r>
            <a:r>
              <a:rPr dirty="0" sz="1750" spc="120" i="1">
                <a:latin typeface="Calibri"/>
                <a:cs typeface="Calibri"/>
              </a:rPr>
              <a:t> </a:t>
            </a:r>
            <a:r>
              <a:rPr dirty="0" sz="1750" spc="-50">
                <a:latin typeface="Trebuchet MS"/>
                <a:cs typeface="Trebuchet MS"/>
              </a:rPr>
              <a:t>ro\vs,cols,/ilters,v«1«es</a:t>
            </a:r>
            <a:r>
              <a:rPr dirty="0" sz="1750" spc="-85">
                <a:latin typeface="Trebuchet MS"/>
                <a:cs typeface="Trebuchet MS"/>
              </a:rPr>
              <a:t> </a:t>
            </a:r>
            <a:r>
              <a:rPr dirty="0" sz="1750" spc="-80">
                <a:latin typeface="Trebuchet MS"/>
                <a:cs typeface="Trebuchet MS"/>
              </a:rPr>
              <a:t>resyeCttveCy</a:t>
            </a:r>
            <a:r>
              <a:rPr dirty="0" sz="1750" spc="170">
                <a:latin typeface="Trebuchet MS"/>
                <a:cs typeface="Trebuchet MS"/>
              </a:rPr>
              <a:t> </a:t>
            </a:r>
            <a:r>
              <a:rPr dirty="0" sz="1750" spc="-10">
                <a:latin typeface="Trebuchet MS"/>
                <a:cs typeface="Trebuchet MS"/>
              </a:rPr>
              <a:t>6usinessunit,</a:t>
            </a:r>
            <a:endParaRPr sz="1750">
              <a:latin typeface="Trebuchet MS"/>
              <a:cs typeface="Trebuchet MS"/>
            </a:endParaRPr>
          </a:p>
          <a:p>
            <a:pPr marL="50800">
              <a:lnSpc>
                <a:spcPts val="2014"/>
              </a:lnSpc>
              <a:spcBef>
                <a:spcPts val="60"/>
              </a:spcBef>
            </a:pPr>
            <a:r>
              <a:rPr dirty="0" baseline="-25000" sz="1500" spc="322" i="1">
                <a:latin typeface="Calibri"/>
                <a:cs typeface="Calibri"/>
              </a:rPr>
              <a:t>h</a:t>
            </a:r>
            <a:r>
              <a:rPr dirty="0" sz="1700" spc="215" i="1">
                <a:latin typeface="Calibri"/>
                <a:cs typeface="Calibri"/>
              </a:rPr>
              <a:t>er(orm«nce</a:t>
            </a:r>
            <a:r>
              <a:rPr dirty="0" sz="1700" spc="210" i="1">
                <a:latin typeface="Calibri"/>
                <a:cs typeface="Calibri"/>
              </a:rPr>
              <a:t> </a:t>
            </a:r>
            <a:r>
              <a:rPr dirty="0" sz="1700" spc="60" i="1">
                <a:latin typeface="Calibri"/>
                <a:cs typeface="Calibri"/>
              </a:rPr>
              <a:t>level,</a:t>
            </a:r>
            <a:r>
              <a:rPr dirty="0" sz="1700" spc="140" i="1">
                <a:latin typeface="Calibri"/>
                <a:cs typeface="Calibri"/>
              </a:rPr>
              <a:t> </a:t>
            </a:r>
            <a:r>
              <a:rPr dirty="0" sz="1700" spc="-55">
                <a:solidFill>
                  <a:srgbClr val="0C0C0C"/>
                </a:solidFill>
                <a:latin typeface="Trebuchet MS"/>
                <a:cs typeface="Trebuchet MS"/>
              </a:rPr>
              <a:t>gene/er</a:t>
            </a:r>
            <a:r>
              <a:rPr dirty="0" sz="1700" spc="114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coJe,</a:t>
            </a:r>
            <a:r>
              <a:rPr dirty="0" sz="1700" spc="-55">
                <a:latin typeface="Trebuchet MS"/>
                <a:cs typeface="Trebuchet MS"/>
              </a:rPr>
              <a:t> </a:t>
            </a:r>
            <a:r>
              <a:rPr dirty="0" sz="1700" spc="-80">
                <a:solidFill>
                  <a:srgbClr val="181818"/>
                </a:solidFill>
                <a:latin typeface="Trebuchet MS"/>
                <a:cs typeface="Trebuchet MS"/>
              </a:rPr>
              <a:t>Cou7tt</a:t>
            </a:r>
            <a:r>
              <a:rPr dirty="0" sz="1700" spc="125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1700" spc="50">
                <a:solidFill>
                  <a:srgbClr val="181818"/>
                </a:solidFill>
                <a:latin typeface="Trebuchet MS"/>
                <a:cs typeface="Trebuchet MS"/>
              </a:rPr>
              <a:t>a/</a:t>
            </a:r>
            <a:r>
              <a:rPr dirty="0" sz="1700" spc="-29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1700" spc="80">
                <a:latin typeface="Trebuchet MS"/>
                <a:cs typeface="Trebuchet MS"/>
              </a:rPr>
              <a:t>/yst</a:t>
            </a:r>
            <a:r>
              <a:rPr dirty="0" sz="1700" spc="-25">
                <a:latin typeface="Trebuchet MS"/>
                <a:cs typeface="Trebuchet MS"/>
              </a:rPr>
              <a:t> </a:t>
            </a:r>
            <a:r>
              <a:rPr dirty="0" sz="1700" spc="-10">
                <a:latin typeface="Trebuchet MS"/>
                <a:cs typeface="Trebuchet MS"/>
              </a:rPr>
              <a:t>7tcme.</a:t>
            </a:r>
            <a:endParaRPr sz="1700">
              <a:latin typeface="Trebuchet MS"/>
              <a:cs typeface="Trebuchet MS"/>
            </a:endParaRPr>
          </a:p>
          <a:p>
            <a:pPr marL="104775">
              <a:lnSpc>
                <a:spcPts val="2075"/>
              </a:lnSpc>
            </a:pPr>
            <a:r>
              <a:rPr dirty="0" sz="1750" spc="-25">
                <a:solidFill>
                  <a:srgbClr val="0A0A0A"/>
                </a:solidFill>
                <a:latin typeface="Trebuchet MS"/>
                <a:cs typeface="Trebuchet MS"/>
              </a:rPr>
              <a:t>T)</a:t>
            </a:r>
            <a:r>
              <a:rPr dirty="0" sz="1750" spc="315">
                <a:solidFill>
                  <a:srgbClr val="0A0A0A"/>
                </a:solidFill>
                <a:latin typeface="Trebuchet MS"/>
                <a:cs typeface="Trebuchet MS"/>
              </a:rPr>
              <a:t> </a:t>
            </a:r>
            <a:r>
              <a:rPr dirty="0" sz="1750" i="1">
                <a:latin typeface="Calibri"/>
                <a:cs typeface="Calibri"/>
              </a:rPr>
              <a:t>remove</a:t>
            </a:r>
            <a:r>
              <a:rPr dirty="0" sz="1750" spc="30" i="1">
                <a:latin typeface="Calibri"/>
                <a:cs typeface="Calibri"/>
              </a:rPr>
              <a:t> </a:t>
            </a:r>
            <a:r>
              <a:rPr dirty="0" sz="1750" i="1">
                <a:latin typeface="Calibri"/>
                <a:cs typeface="Calibri"/>
              </a:rPr>
              <a:t>!he</a:t>
            </a:r>
            <a:r>
              <a:rPr dirty="0" sz="1750" spc="55" i="1">
                <a:latin typeface="Calibri"/>
                <a:cs typeface="Calibri"/>
              </a:rPr>
              <a:t>  </a:t>
            </a:r>
            <a:r>
              <a:rPr dirty="0" sz="1750" spc="140" i="1">
                <a:latin typeface="Calibri"/>
                <a:cs typeface="Calibri"/>
              </a:rPr>
              <a:t>Slcnk</a:t>
            </a:r>
            <a:r>
              <a:rPr dirty="0" sz="1750" spc="300" i="1">
                <a:latin typeface="Calibri"/>
                <a:cs typeface="Calibri"/>
              </a:rPr>
              <a:t> </a:t>
            </a:r>
            <a:r>
              <a:rPr dirty="0" sz="1750" spc="105" i="1">
                <a:solidFill>
                  <a:srgbClr val="131313"/>
                </a:solidFill>
                <a:latin typeface="Calibri"/>
                <a:cs typeface="Calibri"/>
              </a:rPr>
              <a:t>oylion,</a:t>
            </a:r>
            <a:endParaRPr sz="1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750">
              <a:latin typeface="Calibri"/>
              <a:cs typeface="Calibri"/>
            </a:endParaRPr>
          </a:p>
          <a:p>
            <a:pPr marL="93980">
              <a:lnSpc>
                <a:spcPct val="100000"/>
              </a:lnSpc>
              <a:spcBef>
                <a:spcPts val="5"/>
              </a:spcBef>
            </a:pPr>
            <a:r>
              <a:rPr dirty="0" sz="1550" spc="50">
                <a:solidFill>
                  <a:srgbClr val="8C313D"/>
                </a:solidFill>
                <a:latin typeface="Times New Roman"/>
                <a:cs typeface="Times New Roman"/>
              </a:rPr>
              <a:t>ci</a:t>
            </a:r>
            <a:r>
              <a:rPr dirty="0" sz="1550" spc="-225">
                <a:solidFill>
                  <a:srgbClr val="8C313D"/>
                </a:solidFill>
                <a:latin typeface="Times New Roman"/>
                <a:cs typeface="Times New Roman"/>
              </a:rPr>
              <a:t> </a:t>
            </a:r>
            <a:r>
              <a:rPr dirty="0" sz="1550" spc="55">
                <a:solidFill>
                  <a:srgbClr val="B55460"/>
                </a:solidFill>
                <a:latin typeface="Times New Roman"/>
                <a:cs typeface="Times New Roman"/>
              </a:rPr>
              <a:t>si‹la</a:t>
            </a:r>
            <a:r>
              <a:rPr dirty="0" sz="1550" spc="-85">
                <a:solidFill>
                  <a:srgbClr val="B55460"/>
                </a:solidFill>
                <a:latin typeface="Times New Roman"/>
                <a:cs typeface="Times New Roman"/>
              </a:rPr>
              <a:t> </a:t>
            </a:r>
            <a:r>
              <a:rPr dirty="0" sz="1550" spc="-85">
                <a:solidFill>
                  <a:srgbClr val="CA3B4B"/>
                </a:solidFill>
                <a:latin typeface="Times New Roman"/>
                <a:cs typeface="Times New Roman"/>
              </a:rPr>
              <a:t>z</a:t>
            </a:r>
            <a:r>
              <a:rPr dirty="0" sz="1550" spc="-114">
                <a:solidFill>
                  <a:srgbClr val="CA3B4B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BA364B"/>
                </a:solidFill>
                <a:latin typeface="Times New Roman"/>
                <a:cs typeface="Times New Roman"/>
              </a:rPr>
              <a:t>a</a:t>
            </a:r>
            <a:r>
              <a:rPr dirty="0" sz="1550" spc="85">
                <a:solidFill>
                  <a:srgbClr val="BA364B"/>
                </a:solidFill>
                <a:latin typeface="Times New Roman"/>
                <a:cs typeface="Times New Roman"/>
              </a:rPr>
              <a:t> </a:t>
            </a:r>
            <a:r>
              <a:rPr dirty="0" sz="1550" spc="-30">
                <a:solidFill>
                  <a:srgbClr val="C32634"/>
                </a:solidFill>
                <a:latin typeface="Times New Roman"/>
                <a:cs typeface="Times New Roman"/>
              </a:rPr>
              <a:t>I</a:t>
            </a:r>
            <a:r>
              <a:rPr dirty="0" sz="1550" spc="-150">
                <a:solidFill>
                  <a:srgbClr val="C32634"/>
                </a:solidFill>
                <a:latin typeface="Times New Roman"/>
                <a:cs typeface="Times New Roman"/>
              </a:rPr>
              <a:t> </a:t>
            </a:r>
            <a:r>
              <a:rPr dirty="0" sz="1550" spc="-25">
                <a:solidFill>
                  <a:srgbClr val="DA6074"/>
                </a:solidFill>
                <a:latin typeface="Times New Roman"/>
                <a:cs typeface="Times New Roman"/>
              </a:rPr>
              <a:t>ion</a:t>
            </a:r>
            <a:endParaRPr sz="1550">
              <a:latin typeface="Times New Roman"/>
              <a:cs typeface="Times New Roman"/>
            </a:endParaRPr>
          </a:p>
          <a:p>
            <a:pPr marL="127635">
              <a:lnSpc>
                <a:spcPts val="2030"/>
              </a:lnSpc>
              <a:tabLst>
                <a:tab pos="2306320" algn="l"/>
              </a:tabLst>
            </a:pPr>
            <a:r>
              <a:rPr dirty="0" sz="1750" spc="-245">
                <a:solidFill>
                  <a:srgbClr val="151515"/>
                </a:solidFill>
                <a:latin typeface="Times New Roman"/>
                <a:cs typeface="Times New Roman"/>
              </a:rPr>
              <a:t>/</a:t>
            </a:r>
            <a:r>
              <a:rPr dirty="0" sz="1750" spc="-65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dirty="0" sz="1750" spc="-270">
                <a:solidFill>
                  <a:srgbClr val="2A2A2A"/>
                </a:solidFill>
                <a:latin typeface="Times New Roman"/>
                <a:cs typeface="Times New Roman"/>
              </a:rPr>
              <a:t>}</a:t>
            </a:r>
            <a:r>
              <a:rPr dirty="0" sz="1750" spc="80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1C1C1C"/>
                </a:solidFill>
                <a:latin typeface="Times New Roman"/>
                <a:cs typeface="Times New Roman"/>
              </a:rPr>
              <a:t>put</a:t>
            </a:r>
            <a:r>
              <a:rPr dirty="0" sz="1750" spc="35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dirty="0" sz="1750" spc="105">
                <a:latin typeface="Times New Roman"/>
                <a:cs typeface="Times New Roman"/>
              </a:rPr>
              <a:t>recommende</a:t>
            </a:r>
            <a:r>
              <a:rPr dirty="0" baseline="1587" sz="2625" spc="157">
                <a:latin typeface="Times New Roman"/>
                <a:cs typeface="Times New Roman"/>
              </a:rPr>
              <a:t>d</a:t>
            </a:r>
            <a:r>
              <a:rPr dirty="0" baseline="1587" sz="2625">
                <a:latin typeface="Times New Roman"/>
                <a:cs typeface="Times New Roman"/>
              </a:rPr>
              <a:t>	</a:t>
            </a:r>
            <a:r>
              <a:rPr dirty="0" sz="1750" spc="-135" i="1">
                <a:latin typeface="Times New Roman"/>
                <a:cs typeface="Times New Roman"/>
              </a:rPr>
              <a:t>firci</a:t>
            </a:r>
            <a:r>
              <a:rPr dirty="0" sz="1750" spc="-30" i="1">
                <a:latin typeface="Times New Roman"/>
                <a:cs typeface="Times New Roman"/>
              </a:rPr>
              <a:t> </a:t>
            </a:r>
            <a:r>
              <a:rPr dirty="0" sz="1750" spc="-25" i="1">
                <a:solidFill>
                  <a:srgbClr val="1A1A1A"/>
                </a:solidFill>
                <a:latin typeface="Times New Roman"/>
                <a:cs typeface="Times New Roman"/>
              </a:rPr>
              <a:t>yh</a:t>
            </a:r>
            <a:endParaRPr sz="1750">
              <a:latin typeface="Times New Roman"/>
              <a:cs typeface="Times New Roman"/>
            </a:endParaRPr>
          </a:p>
          <a:p>
            <a:pPr marL="90170">
              <a:lnSpc>
                <a:spcPts val="2150"/>
              </a:lnSpc>
            </a:pPr>
            <a:r>
              <a:rPr dirty="0" sz="1850" spc="-40">
                <a:solidFill>
                  <a:srgbClr val="131313"/>
                </a:solidFill>
                <a:latin typeface="Trebuchet MS"/>
                <a:cs typeface="Trebuchet MS"/>
              </a:rPr>
              <a:t>z)</a:t>
            </a:r>
            <a:r>
              <a:rPr dirty="0" sz="1850" spc="-16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dirty="0" sz="1850" spc="75" i="1">
                <a:latin typeface="Calibri"/>
                <a:cs typeface="Calibri"/>
              </a:rPr>
              <a:t>(ili</a:t>
            </a:r>
            <a:r>
              <a:rPr dirty="0" sz="1850" spc="-175" i="1">
                <a:latin typeface="Calibri"/>
                <a:cs typeface="Calibri"/>
              </a:rPr>
              <a:t> </a:t>
            </a:r>
            <a:r>
              <a:rPr dirty="0" sz="1850" i="1">
                <a:latin typeface="Calibri"/>
                <a:cs typeface="Calibri"/>
              </a:rPr>
              <a:t>e</a:t>
            </a:r>
            <a:r>
              <a:rPr dirty="0" sz="1850" spc="430" i="1">
                <a:latin typeface="Calibri"/>
                <a:cs typeface="Calibri"/>
              </a:rPr>
              <a:t> </a:t>
            </a:r>
            <a:r>
              <a:rPr dirty="0" sz="1850" spc="50" i="1">
                <a:latin typeface="Calibri"/>
                <a:cs typeface="Calibri"/>
              </a:rPr>
              <a:t>oul</a:t>
            </a:r>
            <a:r>
              <a:rPr dirty="0" sz="1850" spc="114" i="1">
                <a:latin typeface="Calibri"/>
                <a:cs typeface="Calibri"/>
              </a:rPr>
              <a:t> </a:t>
            </a:r>
            <a:r>
              <a:rPr dirty="0" sz="1850" i="1">
                <a:solidFill>
                  <a:srgbClr val="0A0A0A"/>
                </a:solidFill>
                <a:latin typeface="Calibri"/>
                <a:cs typeface="Calibri"/>
              </a:rPr>
              <a:t>Lhe</a:t>
            </a:r>
            <a:r>
              <a:rPr dirty="0" sz="1850" spc="215" i="1">
                <a:solidFill>
                  <a:srgbClr val="0A0A0A"/>
                </a:solidFill>
                <a:latin typeface="Calibri"/>
                <a:cs typeface="Calibri"/>
              </a:rPr>
              <a:t> </a:t>
            </a:r>
            <a:r>
              <a:rPr dirty="0" sz="1850" i="1">
                <a:latin typeface="Calibri"/>
                <a:cs typeface="Calibri"/>
              </a:rPr>
              <a:t>linecT</a:t>
            </a:r>
            <a:r>
              <a:rPr dirty="0" sz="1850" spc="340" i="1">
                <a:latin typeface="Calibri"/>
                <a:cs typeface="Calibri"/>
              </a:rPr>
              <a:t> </a:t>
            </a:r>
            <a:r>
              <a:rPr dirty="0" sz="1850" i="1">
                <a:solidFill>
                  <a:srgbClr val="1C1C1C"/>
                </a:solidFill>
                <a:latin typeface="Calibri"/>
                <a:cs typeface="Calibri"/>
              </a:rPr>
              <a:t>end</a:t>
            </a:r>
            <a:r>
              <a:rPr dirty="0" sz="1850" spc="465" i="1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dirty="0" sz="1850" spc="70" i="1">
                <a:latin typeface="Calibri"/>
                <a:cs typeface="Calibri"/>
              </a:rPr>
              <a:t>ex(zorenlicl</a:t>
            </a:r>
            <a:r>
              <a:rPr dirty="0" sz="1850" spc="285" i="1">
                <a:latin typeface="Calibri"/>
                <a:cs typeface="Calibri"/>
              </a:rPr>
              <a:t> </a:t>
            </a:r>
            <a:r>
              <a:rPr dirty="0" sz="1850" spc="145" i="1">
                <a:latin typeface="Calibri"/>
                <a:cs typeface="Calibri"/>
              </a:rPr>
              <a:t>(echoes</a:t>
            </a:r>
            <a:endParaRPr sz="1850">
              <a:latin typeface="Calibri"/>
              <a:cs typeface="Calibri"/>
            </a:endParaRPr>
          </a:p>
          <a:p>
            <a:pPr marL="96520">
              <a:lnSpc>
                <a:spcPts val="2095"/>
              </a:lnSpc>
            </a:pPr>
            <a:r>
              <a:rPr dirty="0" sz="1750" spc="-20" i="1">
                <a:latin typeface="Calibri"/>
                <a:cs typeface="Calibri"/>
              </a:rPr>
              <a:t>1)</a:t>
            </a:r>
            <a:r>
              <a:rPr dirty="0" sz="1750" spc="-105" i="1">
                <a:latin typeface="Calibri"/>
                <a:cs typeface="Calibri"/>
              </a:rPr>
              <a:t> </a:t>
            </a:r>
            <a:r>
              <a:rPr dirty="0" sz="1750" spc="55" i="1">
                <a:solidFill>
                  <a:srgbClr val="262626"/>
                </a:solidFill>
                <a:latin typeface="Calibri"/>
                <a:cs typeface="Calibri"/>
              </a:rPr>
              <a:t>To</a:t>
            </a:r>
            <a:r>
              <a:rPr dirty="0" sz="1750" spc="105" i="1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dirty="0" sz="1750" spc="65" i="1">
                <a:solidFill>
                  <a:srgbClr val="1A1A1A"/>
                </a:solidFill>
                <a:latin typeface="Calibri"/>
                <a:cs typeface="Calibri"/>
              </a:rPr>
              <a:t>$eI</a:t>
            </a:r>
            <a:r>
              <a:rPr dirty="0" sz="1750" spc="240" i="1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dirty="0" sz="1750" i="1">
                <a:solidFill>
                  <a:srgbClr val="212121"/>
                </a:solidFill>
                <a:latin typeface="Calibri"/>
                <a:cs typeface="Calibri"/>
              </a:rPr>
              <a:t>die</a:t>
            </a:r>
            <a:r>
              <a:rPr dirty="0" sz="1750" spc="225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750" i="1">
                <a:latin typeface="Calibri"/>
                <a:cs typeface="Calibri"/>
              </a:rPr>
              <a:t>chGTt</a:t>
            </a:r>
            <a:r>
              <a:rPr dirty="0" sz="1750" spc="185" i="1">
                <a:latin typeface="Calibri"/>
                <a:cs typeface="Calibri"/>
              </a:rPr>
              <a:t> </a:t>
            </a:r>
            <a:r>
              <a:rPr dirty="0" sz="1750">
                <a:latin typeface="Trebuchet MS"/>
                <a:cs typeface="Trebuchet MS"/>
              </a:rPr>
              <a:t>(or</a:t>
            </a:r>
            <a:r>
              <a:rPr dirty="0" sz="1750" spc="215">
                <a:latin typeface="Trebuchet MS"/>
                <a:cs typeface="Trebuchet MS"/>
              </a:rPr>
              <a:t> </a:t>
            </a:r>
            <a:r>
              <a:rPr dirty="0" sz="1750" spc="-30" i="1">
                <a:latin typeface="Calibri"/>
                <a:cs typeface="Calibri"/>
              </a:rPr>
              <a:t>OvT</a:t>
            </a:r>
            <a:r>
              <a:rPr dirty="0" sz="1750" spc="140" i="1">
                <a:latin typeface="Calibri"/>
                <a:cs typeface="Calibri"/>
              </a:rPr>
              <a:t> </a:t>
            </a:r>
            <a:r>
              <a:rPr dirty="0" sz="1750" spc="75" i="1">
                <a:latin typeface="Calibri"/>
                <a:cs typeface="Calibri"/>
              </a:rPr>
              <a:t>Te(eTence,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215" y="5623938"/>
            <a:ext cx="10062404" cy="55477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4506" y="2770818"/>
            <a:ext cx="362746" cy="264889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6247" y="2877504"/>
            <a:ext cx="371891" cy="25482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17133" y="2600119"/>
            <a:ext cx="362746" cy="281654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71921" y="2740336"/>
            <a:ext cx="368843" cy="268242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32806" y="2682420"/>
            <a:ext cx="368843" cy="273423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90643" y="2542203"/>
            <a:ext cx="365794" cy="287445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45431" y="2898842"/>
            <a:ext cx="362746" cy="252086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206317" y="2978096"/>
            <a:ext cx="356649" cy="243551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61106" y="3060397"/>
            <a:ext cx="362746" cy="235931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12846" y="2953710"/>
            <a:ext cx="365794" cy="246599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925553" y="3901701"/>
            <a:ext cx="182897" cy="5181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925553" y="3706616"/>
            <a:ext cx="182897" cy="5791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928601" y="3523724"/>
            <a:ext cx="173752" cy="3353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922504" y="3319495"/>
            <a:ext cx="185945" cy="5181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84597" y="987618"/>
            <a:ext cx="228621" cy="347495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066740" y="1024196"/>
            <a:ext cx="207283" cy="301772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481468" y="999811"/>
            <a:ext cx="161559" cy="307868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929566" y="999811"/>
            <a:ext cx="185945" cy="298724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416971" y="1825875"/>
            <a:ext cx="2060643" cy="158506"/>
          </a:xfrm>
          <a:prstGeom prst="rect">
            <a:avLst/>
          </a:prstGeom>
        </p:spPr>
      </p:pic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>
                <a:solidFill>
                  <a:srgbClr val="161616"/>
                </a:solidFill>
              </a:rPr>
              <a:t>Scanned</a:t>
            </a:r>
            <a:r>
              <a:rPr dirty="0" spc="-60">
                <a:solidFill>
                  <a:srgbClr val="161616"/>
                </a:solidFill>
              </a:rPr>
              <a:t> </a:t>
            </a:r>
            <a:r>
              <a:rPr dirty="0" spc="-40"/>
              <a:t>with</a:t>
            </a:r>
            <a:r>
              <a:rPr dirty="0" spc="-80"/>
              <a:t> </a:t>
            </a:r>
            <a:r>
              <a:rPr dirty="0"/>
              <a:t>OKEN</a:t>
            </a:r>
            <a:r>
              <a:rPr dirty="0" spc="-25"/>
              <a:t> </a:t>
            </a:r>
            <a:r>
              <a:rPr dirty="0" spc="-10">
                <a:solidFill>
                  <a:srgbClr val="151515"/>
                </a:solidFill>
              </a:rPr>
              <a:t>Scanner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8432994" y="7187451"/>
            <a:ext cx="2079625" cy="21018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250">
                <a:solidFill>
                  <a:srgbClr val="008A54"/>
                </a:solidFill>
                <a:latin typeface="Trebuchet MS"/>
                <a:cs typeface="Trebuchet MS"/>
              </a:rPr>
              <a:t>›</a:t>
            </a:r>
            <a:r>
              <a:rPr dirty="0" sz="1250" spc="235">
                <a:solidFill>
                  <a:srgbClr val="008A54"/>
                </a:solidFill>
                <a:latin typeface="Trebuchet MS"/>
                <a:cs typeface="Trebuchet MS"/>
              </a:rPr>
              <a:t> </a:t>
            </a:r>
            <a:r>
              <a:rPr dirty="0" sz="1250">
                <a:solidFill>
                  <a:srgbClr val="151515"/>
                </a:solidFill>
                <a:latin typeface="Trebuchet MS"/>
                <a:cs typeface="Trebuchet MS"/>
              </a:rPr>
              <a:t>Scanned</a:t>
            </a:r>
            <a:r>
              <a:rPr dirty="0" sz="1250" spc="10">
                <a:solidFill>
                  <a:srgbClr val="151515"/>
                </a:solidFill>
                <a:latin typeface="Trebuchet MS"/>
                <a:cs typeface="Trebuchet MS"/>
              </a:rPr>
              <a:t> </a:t>
            </a:r>
            <a:r>
              <a:rPr dirty="0" sz="1250" spc="-40">
                <a:solidFill>
                  <a:srgbClr val="1C1C1C"/>
                </a:solidFill>
                <a:latin typeface="Trebuchet MS"/>
                <a:cs typeface="Trebuchet MS"/>
              </a:rPr>
              <a:t>with</a:t>
            </a:r>
            <a:r>
              <a:rPr dirty="0" sz="1250" spc="-45">
                <a:solidFill>
                  <a:srgbClr val="1C1C1C"/>
                </a:solidFill>
                <a:latin typeface="Trebuchet MS"/>
                <a:cs typeface="Trebuchet MS"/>
              </a:rPr>
              <a:t> </a:t>
            </a:r>
            <a:r>
              <a:rPr dirty="0" sz="1250">
                <a:solidFill>
                  <a:srgbClr val="1D1D1D"/>
                </a:solidFill>
                <a:latin typeface="Trebuchet MS"/>
                <a:cs typeface="Trebuchet MS"/>
              </a:rPr>
              <a:t>OKEN</a:t>
            </a:r>
            <a:r>
              <a:rPr dirty="0" sz="1250" spc="-5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dirty="0" sz="1250" spc="-10">
                <a:solidFill>
                  <a:srgbClr val="181818"/>
                </a:solidFill>
                <a:latin typeface="Trebuchet MS"/>
                <a:cs typeface="Trebuchet MS"/>
              </a:rPr>
              <a:t>Scanne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311" y="5614793"/>
            <a:ext cx="10062404" cy="56086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2152" y="2307490"/>
            <a:ext cx="4148722" cy="301772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4597" y="984570"/>
            <a:ext cx="228621" cy="34749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87565" y="999811"/>
            <a:ext cx="158511" cy="30786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29566" y="996763"/>
            <a:ext cx="185945" cy="298724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>
                <a:solidFill>
                  <a:srgbClr val="161616"/>
                </a:solidFill>
              </a:rPr>
              <a:t>Scanned</a:t>
            </a:r>
            <a:r>
              <a:rPr dirty="0" spc="-60">
                <a:solidFill>
                  <a:srgbClr val="161616"/>
                </a:solidFill>
              </a:rPr>
              <a:t> </a:t>
            </a:r>
            <a:r>
              <a:rPr dirty="0" spc="-40"/>
              <a:t>with</a:t>
            </a:r>
            <a:r>
              <a:rPr dirty="0" spc="-80"/>
              <a:t> </a:t>
            </a:r>
            <a:r>
              <a:rPr dirty="0"/>
              <a:t>OKEN</a:t>
            </a:r>
            <a:r>
              <a:rPr dirty="0" spc="-25"/>
              <a:t> </a:t>
            </a:r>
            <a:r>
              <a:rPr dirty="0" spc="-10">
                <a:solidFill>
                  <a:srgbClr val="151515"/>
                </a:solidFill>
              </a:rPr>
              <a:t>Scanner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8432994" y="7187451"/>
            <a:ext cx="2079625" cy="21018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250">
                <a:solidFill>
                  <a:srgbClr val="008A54"/>
                </a:solidFill>
                <a:latin typeface="Trebuchet MS"/>
                <a:cs typeface="Trebuchet MS"/>
              </a:rPr>
              <a:t>›</a:t>
            </a:r>
            <a:r>
              <a:rPr dirty="0" sz="1250" spc="235">
                <a:solidFill>
                  <a:srgbClr val="008A54"/>
                </a:solidFill>
                <a:latin typeface="Trebuchet MS"/>
                <a:cs typeface="Trebuchet MS"/>
              </a:rPr>
              <a:t> </a:t>
            </a:r>
            <a:r>
              <a:rPr dirty="0" sz="1250">
                <a:solidFill>
                  <a:srgbClr val="151515"/>
                </a:solidFill>
                <a:latin typeface="Trebuchet MS"/>
                <a:cs typeface="Trebuchet MS"/>
              </a:rPr>
              <a:t>Scanned</a:t>
            </a:r>
            <a:r>
              <a:rPr dirty="0" sz="1250" spc="10">
                <a:solidFill>
                  <a:srgbClr val="151515"/>
                </a:solidFill>
                <a:latin typeface="Trebuchet MS"/>
                <a:cs typeface="Trebuchet MS"/>
              </a:rPr>
              <a:t> </a:t>
            </a:r>
            <a:r>
              <a:rPr dirty="0" sz="1250" spc="-40">
                <a:solidFill>
                  <a:srgbClr val="1C1C1C"/>
                </a:solidFill>
                <a:latin typeface="Trebuchet MS"/>
                <a:cs typeface="Trebuchet MS"/>
              </a:rPr>
              <a:t>with</a:t>
            </a:r>
            <a:r>
              <a:rPr dirty="0" sz="1250" spc="-45">
                <a:solidFill>
                  <a:srgbClr val="1C1C1C"/>
                </a:solidFill>
                <a:latin typeface="Trebuchet MS"/>
                <a:cs typeface="Trebuchet MS"/>
              </a:rPr>
              <a:t> </a:t>
            </a:r>
            <a:r>
              <a:rPr dirty="0" sz="1250">
                <a:solidFill>
                  <a:srgbClr val="1D1D1D"/>
                </a:solidFill>
                <a:latin typeface="Trebuchet MS"/>
                <a:cs typeface="Trebuchet MS"/>
              </a:rPr>
              <a:t>OKEN</a:t>
            </a:r>
            <a:r>
              <a:rPr dirty="0" sz="1250" spc="-5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dirty="0" sz="1250" spc="-10">
                <a:solidFill>
                  <a:srgbClr val="181818"/>
                </a:solidFill>
                <a:latin typeface="Trebuchet MS"/>
                <a:cs typeface="Trebuchet MS"/>
              </a:rPr>
              <a:t>Scanne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215" y="5623938"/>
            <a:ext cx="10062404" cy="55172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4597" y="966280"/>
            <a:ext cx="1963098" cy="32006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5884" y="2929324"/>
            <a:ext cx="4081659" cy="21947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055307" y="2365662"/>
            <a:ext cx="5469890" cy="525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90165" algn="l"/>
              </a:tabLst>
            </a:pPr>
            <a:r>
              <a:rPr dirty="0" sz="1650" i="1">
                <a:latin typeface="Cambria"/>
                <a:cs typeface="Cambria"/>
              </a:rPr>
              <a:t>kixnlyzing</a:t>
            </a:r>
            <a:r>
              <a:rPr dirty="0" sz="1650" spc="190" i="1">
                <a:latin typeface="Cambria"/>
                <a:cs typeface="Cambria"/>
              </a:rPr>
              <a:t> </a:t>
            </a:r>
            <a:r>
              <a:rPr dirty="0" sz="1650" i="1">
                <a:solidFill>
                  <a:srgbClr val="282828"/>
                </a:solidFill>
                <a:latin typeface="Cambria"/>
                <a:cs typeface="Cambria"/>
              </a:rPr>
              <a:t>i</a:t>
            </a:r>
            <a:r>
              <a:rPr dirty="0" sz="1650" spc="-20" i="1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dirty="0" sz="1650" i="1">
                <a:solidFill>
                  <a:srgbClr val="0C0C0C"/>
                </a:solidFill>
                <a:latin typeface="Cambria"/>
                <a:cs typeface="Cambria"/>
              </a:rPr>
              <a:t>he</a:t>
            </a:r>
            <a:r>
              <a:rPr dirty="0" sz="1650" spc="215" i="1">
                <a:solidFill>
                  <a:srgbClr val="0C0C0C"/>
                </a:solidFill>
                <a:latin typeface="Cambria"/>
                <a:cs typeface="Cambria"/>
              </a:rPr>
              <a:t> </a:t>
            </a:r>
            <a:r>
              <a:rPr dirty="0" sz="1650" spc="-10" i="1">
                <a:latin typeface="Cambria"/>
                <a:cs typeface="Cambria"/>
              </a:rPr>
              <a:t>employment</a:t>
            </a:r>
            <a:r>
              <a:rPr dirty="0" sz="1650" i="1">
                <a:latin typeface="Cambria"/>
                <a:cs typeface="Cambria"/>
              </a:rPr>
              <a:t>	</a:t>
            </a:r>
            <a:r>
              <a:rPr dirty="0" sz="1650" spc="-20" i="1">
                <a:latin typeface="Cambria"/>
                <a:cs typeface="Cambria"/>
              </a:rPr>
              <a:t>flerf</a:t>
            </a:r>
            <a:r>
              <a:rPr dirty="0" sz="1650" spc="75" i="1">
                <a:latin typeface="Cambria"/>
                <a:cs typeface="Cambria"/>
              </a:rPr>
              <a:t> </a:t>
            </a:r>
            <a:r>
              <a:rPr dirty="0" sz="1650" i="1">
                <a:solidFill>
                  <a:srgbClr val="111111"/>
                </a:solidFill>
                <a:latin typeface="Cambria"/>
                <a:cs typeface="Cambria"/>
              </a:rPr>
              <a:t>ormn</a:t>
            </a:r>
            <a:r>
              <a:rPr dirty="0" sz="1650" i="1">
                <a:latin typeface="Cambria"/>
                <a:cs typeface="Cambria"/>
              </a:rPr>
              <a:t>nLe</a:t>
            </a:r>
            <a:r>
              <a:rPr dirty="0" sz="1650" spc="135" i="1">
                <a:latin typeface="Cambria"/>
                <a:cs typeface="Cambria"/>
              </a:rPr>
              <a:t> </a:t>
            </a:r>
            <a:r>
              <a:rPr dirty="0" sz="1650" i="1">
                <a:solidFill>
                  <a:srgbClr val="0E0E0E"/>
                </a:solidFill>
                <a:latin typeface="Cambria"/>
                <a:cs typeface="Cambria"/>
              </a:rPr>
              <a:t>Baie.s</a:t>
            </a:r>
            <a:r>
              <a:rPr dirty="0" sz="1650" spc="-150" i="1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dirty="0" sz="1650">
                <a:latin typeface="Cambria"/>
                <a:cs typeface="Cambria"/>
              </a:rPr>
              <a:t>ct</a:t>
            </a:r>
            <a:r>
              <a:rPr dirty="0" sz="1650" spc="340">
                <a:latin typeface="Cambria"/>
                <a:cs typeface="Cambria"/>
              </a:rPr>
              <a:t> </a:t>
            </a:r>
            <a:r>
              <a:rPr dirty="0" sz="1650" i="1">
                <a:latin typeface="Cambria"/>
                <a:cs typeface="Cambria"/>
              </a:rPr>
              <a:t>p</a:t>
            </a:r>
            <a:r>
              <a:rPr dirty="0" sz="1650" spc="295" i="1">
                <a:latin typeface="Cambria"/>
                <a:cs typeface="Cambria"/>
              </a:rPr>
              <a:t> </a:t>
            </a:r>
            <a:r>
              <a:rPr dirty="0" sz="1650" spc="-10" i="1">
                <a:latin typeface="Cambria"/>
                <a:cs typeface="Cambria"/>
              </a:rPr>
              <a:t>ovi‹1es</a:t>
            </a:r>
            <a:endParaRPr sz="1650">
              <a:latin typeface="Cambria"/>
              <a:cs typeface="Cambria"/>
            </a:endParaRPr>
          </a:p>
          <a:p>
            <a:pPr marL="18415">
              <a:lnSpc>
                <a:spcPct val="100000"/>
              </a:lnSpc>
              <a:spcBef>
                <a:spcPts val="35"/>
              </a:spcBef>
              <a:tabLst>
                <a:tab pos="5054600" algn="l"/>
              </a:tabLst>
            </a:pPr>
            <a:r>
              <a:rPr dirty="0" sz="1600">
                <a:latin typeface="Cambria"/>
                <a:cs typeface="Cambria"/>
              </a:rPr>
              <a:t>vulua6(e</a:t>
            </a:r>
            <a:r>
              <a:rPr dirty="0" sz="1600" spc="245"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111111"/>
                </a:solidFill>
                <a:latin typeface="Cambria"/>
                <a:cs typeface="Cambria"/>
              </a:rPr>
              <a:t>insights</a:t>
            </a:r>
            <a:r>
              <a:rPr dirty="0" sz="1600" spc="19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600" spc="65">
                <a:solidFill>
                  <a:srgbClr val="0E0E0E"/>
                </a:solidFill>
                <a:latin typeface="Cambria"/>
                <a:cs typeface="Cambria"/>
              </a:rPr>
              <a:t>inio</a:t>
            </a:r>
            <a:r>
              <a:rPr dirty="0" sz="1600" spc="40">
                <a:solidFill>
                  <a:srgbClr val="0E0E0E"/>
                </a:solidFill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employee</a:t>
            </a:r>
            <a:r>
              <a:rPr dirty="0" sz="1600" spc="170">
                <a:latin typeface="Cambria"/>
                <a:cs typeface="Cambria"/>
              </a:rPr>
              <a:t> </a:t>
            </a:r>
            <a:r>
              <a:rPr dirty="0" sz="1600" spc="85">
                <a:solidFill>
                  <a:srgbClr val="0F0F0F"/>
                </a:solidFill>
                <a:latin typeface="Cambria"/>
                <a:cs typeface="Cambria"/>
              </a:rPr>
              <a:t>p</a:t>
            </a:r>
            <a:r>
              <a:rPr dirty="0" sz="1600" spc="420">
                <a:solidFill>
                  <a:srgbClr val="0F0F0F"/>
                </a:solidFill>
                <a:latin typeface="Cambria"/>
                <a:cs typeface="Cambria"/>
              </a:rPr>
              <a:t> </a:t>
            </a:r>
            <a:r>
              <a:rPr dirty="0" sz="1600" i="1">
                <a:latin typeface="Cambria"/>
                <a:cs typeface="Cambria"/>
              </a:rPr>
              <a:t>o</a:t>
            </a:r>
            <a:r>
              <a:rPr dirty="0" sz="1600" spc="-60" i="1">
                <a:latin typeface="Cambria"/>
                <a:cs typeface="Cambria"/>
              </a:rPr>
              <a:t> </a:t>
            </a:r>
            <a:r>
              <a:rPr dirty="0" sz="1600" i="1">
                <a:latin typeface="Cambria"/>
                <a:cs typeface="Cambria"/>
              </a:rPr>
              <a:t>1aHivity,e</a:t>
            </a:r>
            <a:r>
              <a:rPr dirty="0" sz="1600" spc="170" i="1">
                <a:latin typeface="Cambria"/>
                <a:cs typeface="Cambria"/>
              </a:rPr>
              <a:t>  </a:t>
            </a:r>
            <a:r>
              <a:rPr dirty="0" sz="1600" spc="-10" i="1">
                <a:latin typeface="Cambria"/>
                <a:cs typeface="Cambria"/>
              </a:rPr>
              <a:t>(icie</a:t>
            </a:r>
            <a:r>
              <a:rPr dirty="0" sz="1600" i="1">
                <a:latin typeface="Cambria"/>
                <a:cs typeface="Cambria"/>
              </a:rPr>
              <a:t>	</a:t>
            </a:r>
            <a:r>
              <a:rPr dirty="0" sz="1600" spc="45" i="1">
                <a:latin typeface="Cambria"/>
                <a:cs typeface="Cambria"/>
              </a:rPr>
              <a:t>,and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>
                <a:solidFill>
                  <a:srgbClr val="161616"/>
                </a:solidFill>
              </a:rPr>
              <a:t>Scanned</a:t>
            </a:r>
            <a:r>
              <a:rPr dirty="0" spc="-60">
                <a:solidFill>
                  <a:srgbClr val="161616"/>
                </a:solidFill>
              </a:rPr>
              <a:t> </a:t>
            </a:r>
            <a:r>
              <a:rPr dirty="0" spc="-40"/>
              <a:t>with</a:t>
            </a:r>
            <a:r>
              <a:rPr dirty="0" spc="-80"/>
              <a:t> </a:t>
            </a:r>
            <a:r>
              <a:rPr dirty="0"/>
              <a:t>OKEN</a:t>
            </a:r>
            <a:r>
              <a:rPr dirty="0" spc="-25"/>
              <a:t> </a:t>
            </a:r>
            <a:r>
              <a:rPr dirty="0" spc="-10">
                <a:solidFill>
                  <a:srgbClr val="151515"/>
                </a:solidFill>
              </a:rPr>
              <a:t>Scanner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8432994" y="7187451"/>
            <a:ext cx="2079625" cy="21018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250">
                <a:solidFill>
                  <a:srgbClr val="008A54"/>
                </a:solidFill>
                <a:latin typeface="Trebuchet MS"/>
                <a:cs typeface="Trebuchet MS"/>
              </a:rPr>
              <a:t>›</a:t>
            </a:r>
            <a:r>
              <a:rPr dirty="0" sz="1250" spc="235">
                <a:solidFill>
                  <a:srgbClr val="008A54"/>
                </a:solidFill>
                <a:latin typeface="Trebuchet MS"/>
                <a:cs typeface="Trebuchet MS"/>
              </a:rPr>
              <a:t> </a:t>
            </a:r>
            <a:r>
              <a:rPr dirty="0" sz="1250">
                <a:solidFill>
                  <a:srgbClr val="151515"/>
                </a:solidFill>
                <a:latin typeface="Trebuchet MS"/>
                <a:cs typeface="Trebuchet MS"/>
              </a:rPr>
              <a:t>Scanned</a:t>
            </a:r>
            <a:r>
              <a:rPr dirty="0" sz="1250" spc="10">
                <a:solidFill>
                  <a:srgbClr val="151515"/>
                </a:solidFill>
                <a:latin typeface="Trebuchet MS"/>
                <a:cs typeface="Trebuchet MS"/>
              </a:rPr>
              <a:t> </a:t>
            </a:r>
            <a:r>
              <a:rPr dirty="0" sz="1250" spc="-40">
                <a:solidFill>
                  <a:srgbClr val="1C1C1C"/>
                </a:solidFill>
                <a:latin typeface="Trebuchet MS"/>
                <a:cs typeface="Trebuchet MS"/>
              </a:rPr>
              <a:t>with</a:t>
            </a:r>
            <a:r>
              <a:rPr dirty="0" sz="1250" spc="-45">
                <a:solidFill>
                  <a:srgbClr val="1C1C1C"/>
                </a:solidFill>
                <a:latin typeface="Trebuchet MS"/>
                <a:cs typeface="Trebuchet MS"/>
              </a:rPr>
              <a:t> </a:t>
            </a:r>
            <a:r>
              <a:rPr dirty="0" sz="1250">
                <a:solidFill>
                  <a:srgbClr val="1D1D1D"/>
                </a:solidFill>
                <a:latin typeface="Trebuchet MS"/>
                <a:cs typeface="Trebuchet MS"/>
              </a:rPr>
              <a:t>OKEN</a:t>
            </a:r>
            <a:r>
              <a:rPr dirty="0" sz="1250" spc="-5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dirty="0" sz="1250" spc="-10">
                <a:solidFill>
                  <a:srgbClr val="181818"/>
                </a:solidFill>
                <a:latin typeface="Trebuchet MS"/>
                <a:cs typeface="Trebuchet MS"/>
              </a:rPr>
              <a:t>Scanne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57982" y="3601962"/>
            <a:ext cx="5995670" cy="56197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445"/>
              </a:spcBef>
              <a:tabLst>
                <a:tab pos="2054225" algn="l"/>
              </a:tabLst>
            </a:pPr>
            <a:r>
              <a:rPr dirty="0" sz="1900" spc="-50" i="1">
                <a:solidFill>
                  <a:srgbClr val="0C0C0C"/>
                </a:solidFill>
                <a:latin typeface="Times New Roman"/>
                <a:cs typeface="Times New Roman"/>
              </a:rPr>
              <a:t>Src.yhs</a:t>
            </a:r>
            <a:r>
              <a:rPr dirty="0" sz="1900" spc="-30" i="1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1900" spc="-20">
                <a:latin typeface="Times New Roman"/>
                <a:cs typeface="Times New Roman"/>
              </a:rPr>
              <a:t>Stay </a:t>
            </a:r>
            <a:r>
              <a:rPr dirty="0" sz="1900" spc="-310">
                <a:solidFill>
                  <a:srgbClr val="1C1C1C"/>
                </a:solidFill>
                <a:latin typeface="Times New Roman"/>
                <a:cs typeface="Times New Roman"/>
              </a:rPr>
              <a:t>c•</a:t>
            </a:r>
            <a:r>
              <a:rPr dirty="0" sz="1900" spc="-1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dirty="0" sz="1900" spc="-80" i="1">
                <a:latin typeface="Times New Roman"/>
                <a:cs typeface="Times New Roman"/>
              </a:rPr>
              <a:t>trucie.I</a:t>
            </a:r>
            <a:r>
              <a:rPr dirty="0" sz="1900" spc="195" i="1">
                <a:latin typeface="Times New Roman"/>
                <a:cs typeface="Times New Roman"/>
              </a:rPr>
              <a:t> </a:t>
            </a:r>
            <a:r>
              <a:rPr dirty="0" sz="1900" spc="-50" i="1">
                <a:latin typeface="Times New Roman"/>
                <a:cs typeface="Times New Roman"/>
              </a:rPr>
              <a:t>rote</a:t>
            </a:r>
            <a:r>
              <a:rPr dirty="0" sz="1900" spc="-65" i="1"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111111"/>
                </a:solidFill>
                <a:latin typeface="Times New Roman"/>
                <a:cs typeface="Times New Roman"/>
              </a:rPr>
              <a:t>in</a:t>
            </a:r>
            <a:r>
              <a:rPr dirty="0" sz="1900" spc="-2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1900" spc="-140">
                <a:latin typeface="Times New Roman"/>
                <a:cs typeface="Times New Roman"/>
              </a:rPr>
              <a:t>visuc•lizinS</a:t>
            </a:r>
            <a:r>
              <a:rPr dirty="0" sz="1900" spc="35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the</a:t>
            </a:r>
            <a:r>
              <a:rPr dirty="0" sz="1900" spc="-55" i="1">
                <a:latin typeface="Times New Roman"/>
                <a:cs typeface="Times New Roman"/>
              </a:rPr>
              <a:t> </a:t>
            </a:r>
            <a:r>
              <a:rPr dirty="0" sz="1900" spc="105" i="1">
                <a:latin typeface="Times New Roman"/>
                <a:cs typeface="Times New Roman"/>
              </a:rPr>
              <a:t>ñctc</a:t>
            </a:r>
            <a:r>
              <a:rPr dirty="0" sz="1900" spc="45" i="1"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1A1A1A"/>
                </a:solidFill>
                <a:latin typeface="Times New Roman"/>
                <a:cs typeface="Times New Roman"/>
              </a:rPr>
              <a:t>and</a:t>
            </a:r>
            <a:r>
              <a:rPr dirty="0" sz="1900" spc="9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1900" spc="-95">
                <a:latin typeface="Times New Roman"/>
                <a:cs typeface="Times New Roman"/>
              </a:rPr>
              <a:t>us@ul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25">
                <a:latin typeface="Times New Roman"/>
                <a:cs typeface="Times New Roman"/>
              </a:rPr>
              <a:t>for </a:t>
            </a:r>
            <a:r>
              <a:rPr dirty="0" sz="1900" spc="-140">
                <a:solidFill>
                  <a:srgbClr val="0C0C0C"/>
                </a:solidFill>
                <a:latin typeface="Times New Roman"/>
                <a:cs typeface="Times New Roman"/>
              </a:rPr>
              <a:t>comp‹sriHg</a:t>
            </a:r>
            <a:r>
              <a:rPr dirty="0" sz="1900" spc="6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1900" spc="-65">
                <a:latin typeface="Times New Roman"/>
                <a:cs typeface="Times New Roman"/>
              </a:rPr>
              <a:t>indivldLt‹s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-85">
                <a:latin typeface="Times New Roman"/>
                <a:cs typeface="Times New Roman"/>
              </a:rPr>
              <a:t>emptoqee</a:t>
            </a:r>
            <a:r>
              <a:rPr dirty="0" sz="1900" spc="3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Pe'f°rmRRces.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70" y="5633082"/>
            <a:ext cx="10062404" cy="54562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4446" y="3785870"/>
            <a:ext cx="1563772" cy="155153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17133" y="2027055"/>
            <a:ext cx="1911277" cy="48771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38149" y="2045345"/>
            <a:ext cx="1316861" cy="42674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376336" y="6766507"/>
            <a:ext cx="188468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161616"/>
                </a:solidFill>
                <a:latin typeface="Trebuchet MS"/>
                <a:cs typeface="Trebuchet MS"/>
              </a:rPr>
              <a:t>Scanned</a:t>
            </a:r>
            <a:r>
              <a:rPr dirty="0" sz="1200" spc="-60">
                <a:solidFill>
                  <a:srgbClr val="161616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1A1A1A"/>
                </a:solidFill>
                <a:latin typeface="Trebuchet MS"/>
                <a:cs typeface="Trebuchet MS"/>
              </a:rPr>
              <a:t>with</a:t>
            </a:r>
            <a:r>
              <a:rPr dirty="0" sz="1200" spc="-8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1A1A1A"/>
                </a:solidFill>
                <a:latin typeface="Trebuchet MS"/>
                <a:cs typeface="Trebuchet MS"/>
              </a:rPr>
              <a:t>OKEN</a:t>
            </a:r>
            <a:r>
              <a:rPr dirty="0" sz="1200" spc="-25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151515"/>
                </a:solidFill>
                <a:latin typeface="Trebuchet MS"/>
                <a:cs typeface="Trebuchet MS"/>
              </a:rPr>
              <a:t>Scanner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430934" y="7204630"/>
            <a:ext cx="2128520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 sz="1300">
                <a:solidFill>
                  <a:srgbClr val="008A54"/>
                </a:solidFill>
                <a:latin typeface="Times New Roman"/>
                <a:cs typeface="Times New Roman"/>
              </a:rPr>
              <a:t>›</a:t>
            </a:r>
            <a:r>
              <a:rPr dirty="0" sz="1300" spc="400">
                <a:solidFill>
                  <a:srgbClr val="008A54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151515"/>
                </a:solidFill>
                <a:latin typeface="Times New Roman"/>
                <a:cs typeface="Times New Roman"/>
              </a:rPr>
              <a:t>Scanned</a:t>
            </a:r>
            <a:r>
              <a:rPr dirty="0" sz="1300" spc="175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1C1C1C"/>
                </a:solidFill>
                <a:latin typeface="Times New Roman"/>
                <a:cs typeface="Times New Roman"/>
              </a:rPr>
              <a:t>with</a:t>
            </a:r>
            <a:r>
              <a:rPr dirty="0" sz="1300" spc="7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dirty="0" sz="1300" spc="-185">
                <a:solidFill>
                  <a:srgbClr val="1A1A1A"/>
                </a:solidFill>
                <a:latin typeface="Times New Roman"/>
                <a:cs typeface="Times New Roman"/>
              </a:rPr>
              <a:t>OKEN</a:t>
            </a:r>
            <a:r>
              <a:rPr dirty="0" sz="1300" spc="10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181818"/>
                </a:solidFill>
                <a:latin typeface="Times New Roman"/>
                <a:cs typeface="Times New Roman"/>
              </a:rPr>
              <a:t>Scanner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70" y="5633082"/>
            <a:ext cx="10062404" cy="54562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89133" y="4380270"/>
            <a:ext cx="2597142" cy="14631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98792" y="2341021"/>
            <a:ext cx="1679608" cy="184416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5412" y="1063823"/>
            <a:ext cx="1396116" cy="38407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39746" y="2125615"/>
            <a:ext cx="2561590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7195" algn="l"/>
              </a:tabLst>
            </a:pPr>
            <a:r>
              <a:rPr dirty="0" sz="3300" spc="-25">
                <a:latin typeface="Calibri"/>
                <a:cs typeface="Calibri"/>
              </a:rPr>
              <a:t>i.</a:t>
            </a:r>
            <a:r>
              <a:rPr dirty="0" sz="3300">
                <a:latin typeface="Calibri"/>
                <a:cs typeface="Calibri"/>
              </a:rPr>
              <a:t>	</a:t>
            </a:r>
            <a:r>
              <a:rPr dirty="0" sz="3300" spc="-295">
                <a:latin typeface="Calibri"/>
                <a:cs typeface="Calibri"/>
              </a:rPr>
              <a:t>p»o»I«si«i«na›i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236912" y="6766932"/>
            <a:ext cx="2020570" cy="21717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300" spc="-305">
                <a:solidFill>
                  <a:srgbClr val="03854F"/>
                </a:solidFill>
                <a:latin typeface="Trebuchet MS"/>
                <a:cs typeface="Trebuchet MS"/>
              </a:rPr>
              <a:t>•</a:t>
            </a:r>
            <a:r>
              <a:rPr dirty="0" sz="1300" spc="350">
                <a:solidFill>
                  <a:srgbClr val="03854F"/>
                </a:solidFill>
                <a:latin typeface="Trebuchet MS"/>
                <a:cs typeface="Trebuchet MS"/>
              </a:rPr>
              <a:t> </a:t>
            </a:r>
            <a:r>
              <a:rPr dirty="0" sz="1300" spc="-80">
                <a:solidFill>
                  <a:srgbClr val="181818"/>
                </a:solidFill>
                <a:latin typeface="Trebuchet MS"/>
                <a:cs typeface="Trebuchet MS"/>
              </a:rPr>
              <a:t>Scanned</a:t>
            </a:r>
            <a:r>
              <a:rPr dirty="0" sz="130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1300" spc="-95">
                <a:solidFill>
                  <a:srgbClr val="1C1C1C"/>
                </a:solidFill>
                <a:latin typeface="Trebuchet MS"/>
                <a:cs typeface="Trebuchet MS"/>
              </a:rPr>
              <a:t>with</a:t>
            </a:r>
            <a:r>
              <a:rPr dirty="0" sz="1300" spc="-75">
                <a:solidFill>
                  <a:srgbClr val="1C1C1C"/>
                </a:solidFill>
                <a:latin typeface="Trebuchet MS"/>
                <a:cs typeface="Trebuchet MS"/>
              </a:rPr>
              <a:t> </a:t>
            </a:r>
            <a:r>
              <a:rPr dirty="0" sz="1300" spc="-65">
                <a:solidFill>
                  <a:srgbClr val="1A1A1A"/>
                </a:solidFill>
                <a:latin typeface="Trebuchet MS"/>
                <a:cs typeface="Trebuchet MS"/>
              </a:rPr>
              <a:t>OKEN</a:t>
            </a:r>
            <a:r>
              <a:rPr dirty="0" sz="1300" spc="-85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1300" spc="-45">
                <a:solidFill>
                  <a:srgbClr val="131313"/>
                </a:solidFill>
                <a:latin typeface="Trebuchet MS"/>
                <a:cs typeface="Trebuchet MS"/>
              </a:rPr>
              <a:t>Scanner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422540" y="7190766"/>
            <a:ext cx="2138045" cy="22479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350">
                <a:solidFill>
                  <a:srgbClr val="008350"/>
                </a:solidFill>
                <a:latin typeface="Trebuchet MS"/>
                <a:cs typeface="Trebuchet MS"/>
              </a:rPr>
              <a:t>›</a:t>
            </a:r>
            <a:r>
              <a:rPr dirty="0" sz="1350" spc="225">
                <a:solidFill>
                  <a:srgbClr val="008350"/>
                </a:solidFill>
                <a:latin typeface="Trebuchet MS"/>
                <a:cs typeface="Trebuchet MS"/>
              </a:rPr>
              <a:t> </a:t>
            </a:r>
            <a:r>
              <a:rPr dirty="0" sz="1350" spc="-50">
                <a:solidFill>
                  <a:srgbClr val="181818"/>
                </a:solidFill>
                <a:latin typeface="Trebuchet MS"/>
                <a:cs typeface="Trebuchet MS"/>
              </a:rPr>
              <a:t>Scanned</a:t>
            </a:r>
            <a:r>
              <a:rPr dirty="0" sz="1350" spc="-25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1350" spc="-80">
                <a:solidFill>
                  <a:srgbClr val="1C1C1C"/>
                </a:solidFill>
                <a:latin typeface="Trebuchet MS"/>
                <a:cs typeface="Trebuchet MS"/>
              </a:rPr>
              <a:t>with</a:t>
            </a:r>
            <a:r>
              <a:rPr dirty="0" sz="1350" spc="-85">
                <a:solidFill>
                  <a:srgbClr val="1C1C1C"/>
                </a:solidFill>
                <a:latin typeface="Trebuchet MS"/>
                <a:cs typeface="Trebuchet MS"/>
              </a:rPr>
              <a:t> </a:t>
            </a:r>
            <a:r>
              <a:rPr dirty="0" sz="1350" spc="-75">
                <a:solidFill>
                  <a:srgbClr val="1A1A1A"/>
                </a:solidFill>
                <a:latin typeface="Trebuchet MS"/>
                <a:cs typeface="Trebuchet MS"/>
              </a:rPr>
              <a:t>OKEN</a:t>
            </a:r>
            <a:r>
              <a:rPr dirty="0" sz="1350" spc="-45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1350" spc="-45">
                <a:solidFill>
                  <a:srgbClr val="181818"/>
                </a:solidFill>
                <a:latin typeface="Trebuchet MS"/>
                <a:cs typeface="Trebuchet MS"/>
              </a:rPr>
              <a:t>Scanner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301002" y="2602660"/>
            <a:ext cx="3669665" cy="20662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130">
              <a:lnSpc>
                <a:spcPts val="2055"/>
              </a:lnSpc>
              <a:spcBef>
                <a:spcPts val="100"/>
              </a:spcBef>
              <a:tabLst>
                <a:tab pos="433070" algn="l"/>
              </a:tabLst>
            </a:pPr>
            <a:r>
              <a:rPr dirty="0" sz="1800" spc="-50">
                <a:latin typeface="Trebuchet MS"/>
                <a:cs typeface="Trebuchet MS"/>
              </a:rPr>
              <a:t>.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95">
                <a:latin typeface="Trebuchet MS"/>
                <a:cs typeface="Trebuchet MS"/>
              </a:rPr>
              <a:t>/’t0/#6Ğ</a:t>
            </a:r>
            <a:r>
              <a:rPr dirty="0" sz="1800" spc="-10">
                <a:latin typeface="Trebuchet MS"/>
                <a:cs typeface="Trebuchet MS"/>
              </a:rPr>
              <a:t> ÖV4FVİ6W</a:t>
            </a:r>
            <a:endParaRPr sz="1800">
              <a:latin typeface="Trebuchet MS"/>
              <a:cs typeface="Trebuchet MS"/>
            </a:endParaRPr>
          </a:p>
          <a:p>
            <a:pPr marL="19050">
              <a:lnSpc>
                <a:spcPts val="2305"/>
              </a:lnSpc>
              <a:tabLst>
                <a:tab pos="421640" algn="l"/>
                <a:tab pos="955040" algn="l"/>
              </a:tabLst>
            </a:pPr>
            <a:r>
              <a:rPr dirty="0" sz="2200" spc="-25">
                <a:latin typeface="Trebuchet MS"/>
                <a:cs typeface="Trebuchet MS"/>
              </a:rPr>
              <a:t>3.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25">
                <a:latin typeface="Trebuchet MS"/>
                <a:cs typeface="Trebuchet MS"/>
              </a:rPr>
              <a:t>ExË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20">
                <a:latin typeface="Trebuchet MS"/>
                <a:cs typeface="Trebuchet MS"/>
              </a:rPr>
              <a:t>User</a:t>
            </a:r>
            <a:endParaRPr sz="2200">
              <a:latin typeface="Trebuchet MS"/>
              <a:cs typeface="Trebuchet MS"/>
            </a:endParaRPr>
          </a:p>
          <a:p>
            <a:pPr marL="17780">
              <a:lnSpc>
                <a:spcPts val="2530"/>
              </a:lnSpc>
              <a:tabLst>
                <a:tab pos="442595" algn="l"/>
              </a:tabLst>
            </a:pPr>
            <a:r>
              <a:rPr dirty="0" sz="2300" spc="-25">
                <a:latin typeface="Trebuchet MS"/>
                <a:cs typeface="Trebuchet MS"/>
              </a:rPr>
              <a:t>J.</a:t>
            </a:r>
            <a:r>
              <a:rPr dirty="0" sz="2300">
                <a:latin typeface="Trebuchet MS"/>
                <a:cs typeface="Trebuchet MS"/>
              </a:rPr>
              <a:t>	</a:t>
            </a:r>
            <a:r>
              <a:rPr dirty="0" sz="2300" spc="-360">
                <a:latin typeface="Trebuchet MS"/>
                <a:cs typeface="Trebuchet MS"/>
              </a:rPr>
              <a:t>Ouc</a:t>
            </a:r>
            <a:r>
              <a:rPr dirty="0" sz="2300" spc="-180">
                <a:latin typeface="Trebuchet MS"/>
                <a:cs typeface="Trebuchet MS"/>
              </a:rPr>
              <a:t> </a:t>
            </a:r>
            <a:r>
              <a:rPr dirty="0" sz="2300" spc="-90">
                <a:latin typeface="Trebuchet MS"/>
                <a:cs typeface="Trebuchet MS"/>
              </a:rPr>
              <a:t>Sóuż</a:t>
            </a:r>
            <a:r>
              <a:rPr dirty="0" sz="2300" spc="-135">
                <a:latin typeface="Trebuchet MS"/>
                <a:cs typeface="Trebuchet MS"/>
              </a:rPr>
              <a:t> </a:t>
            </a:r>
            <a:r>
              <a:rPr dirty="0" sz="2300" spc="-114">
                <a:latin typeface="Trebuchet MS"/>
                <a:cs typeface="Trebuchet MS"/>
              </a:rPr>
              <a:t>ooøzut</a:t>
            </a:r>
            <a:r>
              <a:rPr dirty="0" sz="2300" spc="-165">
                <a:latin typeface="Trebuchet MS"/>
                <a:cs typeface="Trebuchet MS"/>
              </a:rPr>
              <a:t> </a:t>
            </a:r>
            <a:r>
              <a:rPr dirty="0" sz="2300" spc="-204">
                <a:latin typeface="Trebuchet MS"/>
                <a:cs typeface="Trebuchet MS"/>
              </a:rPr>
              <a:t>groposrt</a:t>
            </a:r>
            <a:r>
              <a:rPr dirty="0" sz="2300" spc="-15">
                <a:latin typeface="Trebuchet MS"/>
                <a:cs typeface="Trebuchet MS"/>
              </a:rPr>
              <a:t> </a:t>
            </a:r>
            <a:r>
              <a:rPr dirty="0" sz="2300" spc="-25">
                <a:latin typeface="Trebuchet MS"/>
                <a:cs typeface="Trebuchet MS"/>
              </a:rPr>
              <a:t>oø</a:t>
            </a:r>
            <a:endParaRPr sz="2300">
              <a:latin typeface="Trebuchet MS"/>
              <a:cs typeface="Trebuchet MS"/>
            </a:endParaRPr>
          </a:p>
          <a:p>
            <a:pPr marL="27305">
              <a:lnSpc>
                <a:spcPts val="1925"/>
              </a:lnSpc>
              <a:spcBef>
                <a:spcPts val="70"/>
              </a:spcBef>
              <a:tabLst>
                <a:tab pos="445770" algn="l"/>
              </a:tabLst>
            </a:pPr>
            <a:r>
              <a:rPr dirty="0" sz="1750" spc="-25" i="1">
                <a:latin typeface="Calibri"/>
                <a:cs typeface="Calibri"/>
              </a:rPr>
              <a:t>$•</a:t>
            </a:r>
            <a:r>
              <a:rPr dirty="0" sz="1750" i="1">
                <a:latin typeface="Calibri"/>
                <a:cs typeface="Calibri"/>
              </a:rPr>
              <a:t>	</a:t>
            </a:r>
            <a:r>
              <a:rPr dirty="0" sz="1750" spc="-45">
                <a:latin typeface="Trebuchet MS"/>
                <a:cs typeface="Trebuchet MS"/>
              </a:rPr>
              <a:t>ğ&amp;Ž&amp;¥4Ž</a:t>
            </a:r>
            <a:r>
              <a:rPr dirty="0" sz="1750" spc="-65">
                <a:latin typeface="Trebuchet MS"/>
                <a:cs typeface="Trebuchet MS"/>
              </a:rPr>
              <a:t> </a:t>
            </a:r>
            <a:r>
              <a:rPr dirty="0" sz="1750" spc="-10">
                <a:latin typeface="Trebuchet MS"/>
                <a:cs typeface="Trebuchet MS"/>
              </a:rPr>
              <a:t>ğaSßf’/Ș›Žioø</a:t>
            </a:r>
            <a:endParaRPr sz="1750">
              <a:latin typeface="Trebuchet MS"/>
              <a:cs typeface="Trebuchet MS"/>
            </a:endParaRPr>
          </a:p>
          <a:p>
            <a:pPr marL="415290" indent="-393700">
              <a:lnSpc>
                <a:spcPts val="2395"/>
              </a:lnSpc>
              <a:buAutoNum type="arabicPeriod" startAt="6"/>
              <a:tabLst>
                <a:tab pos="415290" algn="l"/>
              </a:tabLst>
            </a:pPr>
            <a:r>
              <a:rPr dirty="0" sz="2300" spc="-75">
                <a:latin typeface="Trebuchet MS"/>
                <a:cs typeface="Trebuchet MS"/>
              </a:rPr>
              <a:t>/śa&amp;íEng</a:t>
            </a:r>
            <a:r>
              <a:rPr dirty="0" sz="2300" spc="-100">
                <a:latin typeface="Trebuchet MS"/>
                <a:cs typeface="Trebuchet MS"/>
              </a:rPr>
              <a:t> </a:t>
            </a:r>
            <a:r>
              <a:rPr dirty="0" sz="2300" spc="-45">
                <a:latin typeface="Trebuchet MS"/>
                <a:cs typeface="Trebuchet MS"/>
              </a:rPr>
              <a:t>gçș›roøck</a:t>
            </a:r>
            <a:endParaRPr sz="2300">
              <a:latin typeface="Trebuchet MS"/>
              <a:cs typeface="Trebuchet MS"/>
            </a:endParaRPr>
          </a:p>
          <a:p>
            <a:pPr marL="426084" indent="-403860">
              <a:lnSpc>
                <a:spcPts val="2325"/>
              </a:lnSpc>
              <a:buAutoNum type="arabicPeriod" startAt="6"/>
              <a:tabLst>
                <a:tab pos="426084" algn="l"/>
              </a:tabLst>
            </a:pPr>
            <a:r>
              <a:rPr dirty="0" sz="2250" spc="-150">
                <a:latin typeface="Trebuchet MS"/>
                <a:cs typeface="Trebuchet MS"/>
              </a:rPr>
              <a:t>Resutts</a:t>
            </a:r>
            <a:r>
              <a:rPr dirty="0" sz="2250" spc="-305">
                <a:latin typeface="Trebuchet MS"/>
                <a:cs typeface="Trebuchet MS"/>
              </a:rPr>
              <a:t> </a:t>
            </a:r>
            <a:r>
              <a:rPr dirty="0" sz="2250" spc="-85">
                <a:latin typeface="Trebuchet MS"/>
                <a:cs typeface="Trebuchet MS"/>
              </a:rPr>
              <a:t>•rut</a:t>
            </a:r>
            <a:r>
              <a:rPr dirty="0" sz="2250" spc="-215">
                <a:latin typeface="Trebuchet MS"/>
                <a:cs typeface="Trebuchet MS"/>
              </a:rPr>
              <a:t> </a:t>
            </a:r>
            <a:r>
              <a:rPr dirty="0" sz="2250" spc="-90">
                <a:latin typeface="Trebuchet MS"/>
                <a:cs typeface="Trebuchet MS"/>
              </a:rPr>
              <a:t>Pîscussîzr•</a:t>
            </a:r>
            <a:endParaRPr sz="2250">
              <a:latin typeface="Trebuchet MS"/>
              <a:cs typeface="Trebuchet MS"/>
            </a:endParaRPr>
          </a:p>
          <a:p>
            <a:pPr marL="427990" indent="-415290">
              <a:lnSpc>
                <a:spcPts val="2455"/>
              </a:lnSpc>
              <a:buAutoNum type="arabicPeriod" startAt="6"/>
              <a:tabLst>
                <a:tab pos="427990" algn="l"/>
              </a:tabLst>
            </a:pPr>
            <a:r>
              <a:rPr dirty="0" sz="2200" spc="-30">
                <a:latin typeface="Trebuchet MS"/>
                <a:cs typeface="Trebuchet MS"/>
              </a:rPr>
              <a:t>¢ón«fusïon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70" y="5633082"/>
            <a:ext cx="10062404" cy="545628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798168" y="4354360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 h="0">
                <a:moveTo>
                  <a:pt x="0" y="0"/>
                </a:moveTo>
                <a:lnTo>
                  <a:pt x="466388" y="0"/>
                </a:lnTo>
              </a:path>
            </a:pathLst>
          </a:custGeom>
          <a:ln w="15241">
            <a:solidFill>
              <a:srgbClr val="2F2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335622" y="6759903"/>
            <a:ext cx="2225040" cy="650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dirty="0" sz="1300" spc="-80">
                <a:solidFill>
                  <a:srgbClr val="151515"/>
                </a:solidFill>
                <a:latin typeface="Trebuchet MS"/>
                <a:cs typeface="Trebuchet MS"/>
              </a:rPr>
              <a:t>Scanned</a:t>
            </a:r>
            <a:r>
              <a:rPr dirty="0" sz="1300" spc="20">
                <a:solidFill>
                  <a:srgbClr val="151515"/>
                </a:solidFill>
                <a:latin typeface="Trebuchet MS"/>
                <a:cs typeface="Trebuchet MS"/>
              </a:rPr>
              <a:t> </a:t>
            </a:r>
            <a:r>
              <a:rPr dirty="0" sz="1300" spc="-95">
                <a:solidFill>
                  <a:srgbClr val="1A1A1A"/>
                </a:solidFill>
                <a:latin typeface="Trebuchet MS"/>
                <a:cs typeface="Trebuchet MS"/>
              </a:rPr>
              <a:t>with</a:t>
            </a:r>
            <a:r>
              <a:rPr dirty="0" sz="1300" spc="-65">
                <a:solidFill>
                  <a:srgbClr val="1A1A1A"/>
                </a:solidFill>
                <a:latin typeface="Trebuchet MS"/>
                <a:cs typeface="Trebuchet MS"/>
              </a:rPr>
              <a:t> OKEN</a:t>
            </a:r>
            <a:r>
              <a:rPr dirty="0" sz="1300" spc="-7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161616"/>
                </a:solidFill>
                <a:latin typeface="Trebuchet MS"/>
                <a:cs typeface="Trebuchet MS"/>
              </a:rPr>
              <a:t>Scanner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dirty="0" sz="1300" spc="-50">
                <a:solidFill>
                  <a:srgbClr val="008350"/>
                </a:solidFill>
                <a:latin typeface="Trebuchet MS"/>
                <a:cs typeface="Trebuchet MS"/>
              </a:rPr>
              <a:t>-</a:t>
            </a:r>
            <a:r>
              <a:rPr dirty="0" sz="1300">
                <a:solidFill>
                  <a:srgbClr val="008350"/>
                </a:solidFill>
                <a:latin typeface="Trebuchet MS"/>
                <a:cs typeface="Trebuchet MS"/>
              </a:rPr>
              <a:t>	</a:t>
            </a:r>
            <a:r>
              <a:rPr dirty="0" sz="1300" spc="-30">
                <a:solidFill>
                  <a:srgbClr val="181818"/>
                </a:solidFill>
                <a:latin typeface="Trebuchet MS"/>
                <a:cs typeface="Trebuchet MS"/>
              </a:rPr>
              <a:t>Scanned</a:t>
            </a:r>
            <a:r>
              <a:rPr dirty="0" sz="1300" spc="-15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1300" spc="-60">
                <a:solidFill>
                  <a:srgbClr val="1C1C1C"/>
                </a:solidFill>
                <a:latin typeface="Trebuchet MS"/>
                <a:cs typeface="Trebuchet MS"/>
              </a:rPr>
              <a:t>with</a:t>
            </a:r>
            <a:r>
              <a:rPr dirty="0" sz="1300" spc="-80">
                <a:solidFill>
                  <a:srgbClr val="1C1C1C"/>
                </a:solidFill>
                <a:latin typeface="Trebuchet MS"/>
                <a:cs typeface="Trebuchet MS"/>
              </a:rPr>
              <a:t> </a:t>
            </a:r>
            <a:r>
              <a:rPr dirty="0" sz="1300" spc="-20">
                <a:solidFill>
                  <a:srgbClr val="1F1F1F"/>
                </a:solidFill>
                <a:latin typeface="Trebuchet MS"/>
                <a:cs typeface="Trebuchet MS"/>
              </a:rPr>
              <a:t>OKEN</a:t>
            </a:r>
            <a:r>
              <a:rPr dirty="0" sz="1300" spc="-75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181818"/>
                </a:solidFill>
                <a:latin typeface="Trebuchet MS"/>
                <a:cs typeface="Trebuchet MS"/>
              </a:rPr>
              <a:t>Scanner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70" y="5633082"/>
            <a:ext cx="10062404" cy="54562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8490" y="2060586"/>
            <a:ext cx="6142304" cy="28043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8490" y="3255482"/>
            <a:ext cx="6029516" cy="55782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61237" y="2673275"/>
            <a:ext cx="1170543" cy="26214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2133916" y="2305714"/>
            <a:ext cx="5796915" cy="33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50" i="1">
                <a:latin typeface="Arial"/>
                <a:cs typeface="Arial"/>
              </a:rPr>
              <a:t>crucial</a:t>
            </a:r>
            <a:r>
              <a:rPr dirty="0" sz="2050" spc="110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[or</a:t>
            </a:r>
            <a:r>
              <a:rPr dirty="0" sz="2050" spc="190" i="1">
                <a:latin typeface="Arial"/>
                <a:cs typeface="Arial"/>
              </a:rPr>
              <a:t> </a:t>
            </a:r>
            <a:r>
              <a:rPr dirty="0" sz="2050">
                <a:latin typeface="Arial MT"/>
                <a:cs typeface="Arial MT"/>
              </a:rPr>
              <a:t>a</a:t>
            </a:r>
            <a:r>
              <a:rPr dirty="0" sz="2050" spc="350">
                <a:latin typeface="Arial MT"/>
                <a:cs typeface="Arial MT"/>
              </a:rPr>
              <a:t> </a:t>
            </a:r>
            <a:r>
              <a:rPr dirty="0" sz="2050" spc="-60">
                <a:latin typeface="Arial MT"/>
                <a:cs typeface="Arial MT"/>
              </a:rPr>
              <a:t>gon?zxtiocs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 spc="70" i="1">
                <a:latin typeface="Arial"/>
                <a:cs typeface="Arial"/>
              </a:rPr>
              <a:t>Io</a:t>
            </a:r>
            <a:r>
              <a:rPr dirty="0" sz="2050" spc="-70" i="1">
                <a:latin typeface="Arial"/>
                <a:cs typeface="Arial"/>
              </a:rPr>
              <a:t> </a:t>
            </a:r>
            <a:r>
              <a:rPr dirty="0" sz="2050" spc="-95" i="1">
                <a:latin typeface="Arial"/>
                <a:cs typeface="Arial"/>
              </a:rPr>
              <a:t>acliiieve</a:t>
            </a:r>
            <a:r>
              <a:rPr dirty="0" sz="2050" spc="-30" i="1">
                <a:latin typeface="Arial"/>
                <a:cs typeface="Arial"/>
              </a:rPr>
              <a:t> </a:t>
            </a:r>
            <a:r>
              <a:rPr dirty="0" sz="2050" spc="90" i="1">
                <a:latin typeface="Arial"/>
                <a:cs typeface="Arial"/>
              </a:rPr>
              <a:t>lkeir</a:t>
            </a:r>
            <a:r>
              <a:rPr dirty="0" sz="2050" spc="185" i="1">
                <a:latin typeface="Arial"/>
                <a:cs typeface="Arial"/>
              </a:rPr>
              <a:t> </a:t>
            </a:r>
            <a:r>
              <a:rPr dirty="0" sz="2050" spc="-100" i="1">
                <a:latin typeface="Arial"/>
                <a:cs typeface="Arial"/>
              </a:rPr>
              <a:t>goals</a:t>
            </a:r>
            <a:r>
              <a:rPr dirty="0" sz="2050" spc="-25" i="1">
                <a:latin typeface="Arial"/>
                <a:cs typeface="Arial"/>
              </a:rPr>
              <a:t> </a:t>
            </a:r>
            <a:r>
              <a:rPr dirty="0" sz="2050" spc="-20" i="1">
                <a:latin typeface="Arial"/>
                <a:cs typeface="Arial"/>
              </a:rPr>
              <a:t>anzl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137737" y="3756151"/>
            <a:ext cx="5801360" cy="641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455"/>
              </a:lnSpc>
              <a:spcBef>
                <a:spcPts val="100"/>
              </a:spcBef>
            </a:pPr>
            <a:r>
              <a:rPr dirty="0" sz="2150" spc="70" i="1">
                <a:latin typeface="Calibri"/>
                <a:cs typeface="Calibri"/>
              </a:rPr>
              <a:t>devâoyisg</a:t>
            </a:r>
            <a:r>
              <a:rPr dirty="0" sz="2150" spc="110" i="1">
                <a:latin typeface="Calibri"/>
                <a:cs typeface="Calibri"/>
              </a:rPr>
              <a:t> </a:t>
            </a:r>
            <a:r>
              <a:rPr dirty="0" sz="2150" spc="85" i="1">
                <a:latin typeface="Calibri"/>
                <a:cs typeface="Calibri"/>
              </a:rPr>
              <a:t>an</a:t>
            </a:r>
            <a:r>
              <a:rPr dirty="0" sz="2150" spc="55" i="1">
                <a:latin typeface="Calibri"/>
                <a:cs typeface="Calibri"/>
              </a:rPr>
              <a:t> inleraclive</a:t>
            </a:r>
            <a:r>
              <a:rPr dirty="0" sz="2150" spc="25" i="1">
                <a:latin typeface="Calibri"/>
                <a:cs typeface="Calibri"/>
              </a:rPr>
              <a:t> </a:t>
            </a:r>
            <a:r>
              <a:rPr dirty="0" sz="2150" i="1">
                <a:latin typeface="Calibri"/>
                <a:cs typeface="Calibri"/>
              </a:rPr>
              <a:t>Excel</a:t>
            </a:r>
            <a:r>
              <a:rPr dirty="0" sz="2150" spc="135" i="1">
                <a:latin typeface="Calibri"/>
                <a:cs typeface="Calibri"/>
              </a:rPr>
              <a:t> </a:t>
            </a:r>
            <a:r>
              <a:rPr dirty="0" sz="2150" spc="-35" i="1">
                <a:latin typeface="Calibri"/>
                <a:cs typeface="Calibri"/>
              </a:rPr>
              <a:t>‹dashboard,</a:t>
            </a:r>
            <a:r>
              <a:rPr dirty="0" sz="2150" spc="295" i="1">
                <a:latin typeface="Calibri"/>
                <a:cs typeface="Calibri"/>
              </a:rPr>
              <a:t> </a:t>
            </a:r>
            <a:r>
              <a:rPr dirty="0" sz="2150" spc="55" i="1">
                <a:latin typeface="Calibri"/>
                <a:cs typeface="Calibri"/>
              </a:rPr>
              <a:t>and</a:t>
            </a:r>
            <a:endParaRPr sz="2150">
              <a:latin typeface="Calibri"/>
              <a:cs typeface="Calibri"/>
            </a:endParaRPr>
          </a:p>
          <a:p>
            <a:pPr marL="13335">
              <a:lnSpc>
                <a:spcPts val="2395"/>
              </a:lnSpc>
              <a:tabLst>
                <a:tab pos="3597275" algn="l"/>
              </a:tabLst>
            </a:pPr>
            <a:r>
              <a:rPr dirty="0" sz="2100" spc="100" i="1">
                <a:latin typeface="Calibri"/>
                <a:cs typeface="Calibri"/>
              </a:rPr>
              <a:t>crealisg</a:t>
            </a:r>
            <a:r>
              <a:rPr dirty="0" sz="2100" spc="114" i="1">
                <a:latin typeface="Calibri"/>
                <a:cs typeface="Calibri"/>
              </a:rPr>
              <a:t> </a:t>
            </a:r>
            <a:r>
              <a:rPr dirty="0" sz="2100" spc="150" i="1">
                <a:latin typeface="Calibri"/>
                <a:cs typeface="Calibri"/>
              </a:rPr>
              <a:t>a</a:t>
            </a:r>
            <a:r>
              <a:rPr dirty="0" sz="2100" spc="-65" i="1">
                <a:latin typeface="Calibri"/>
                <a:cs typeface="Calibri"/>
              </a:rPr>
              <a:t> </a:t>
            </a:r>
            <a:r>
              <a:rPr dirty="0" sz="2100" spc="-55">
                <a:latin typeface="Trebuchet MS"/>
                <a:cs typeface="Trebuchet MS"/>
              </a:rPr>
              <a:t>user</a:t>
            </a:r>
            <a:r>
              <a:rPr dirty="0" sz="2100" spc="-30">
                <a:latin typeface="Trebuchet MS"/>
                <a:cs typeface="Trebuchet MS"/>
              </a:rPr>
              <a:t> </a:t>
            </a:r>
            <a:r>
              <a:rPr dirty="0" sz="2100" spc="-220">
                <a:latin typeface="Trebuchet MS"/>
                <a:cs typeface="Trebuchet MS"/>
              </a:rPr>
              <a:t>gui«te</a:t>
            </a:r>
            <a:r>
              <a:rPr dirty="0" sz="2100" spc="5">
                <a:latin typeface="Trebuchet MS"/>
                <a:cs typeface="Trebuchet MS"/>
              </a:rPr>
              <a:t> </a:t>
            </a:r>
            <a:r>
              <a:rPr dirty="0" sz="2100" spc="-110">
                <a:latin typeface="Trebuchet MS"/>
                <a:cs typeface="Trebuchet MS"/>
              </a:rPr>
              <a:t>oru?</a:t>
            </a:r>
            <a:r>
              <a:rPr dirty="0" sz="2100" spc="-170">
                <a:latin typeface="Trebuchet MS"/>
                <a:cs typeface="Trebuchet MS"/>
              </a:rPr>
              <a:t> </a:t>
            </a:r>
            <a:r>
              <a:rPr dirty="0" sz="2100" spc="-25">
                <a:latin typeface="Trebuchet MS"/>
                <a:cs typeface="Trebuchet MS"/>
              </a:rPr>
              <a:t>1fx</a:t>
            </a:r>
            <a:r>
              <a:rPr dirty="0" sz="2100">
                <a:latin typeface="Trebuchet MS"/>
                <a:cs typeface="Trebuchet MS"/>
              </a:rPr>
              <a:t>	</a:t>
            </a:r>
            <a:r>
              <a:rPr dirty="0" sz="2100" spc="90" i="1">
                <a:latin typeface="Calibri"/>
                <a:cs typeface="Calibri"/>
              </a:rPr>
              <a:t>diclioswr)</a:t>
            </a:r>
            <a:r>
              <a:rPr dirty="0" sz="2100" spc="80" i="1">
                <a:latin typeface="Calibri"/>
                <a:cs typeface="Calibri"/>
              </a:rPr>
              <a:t> </a:t>
            </a:r>
            <a:r>
              <a:rPr dirty="0" sz="2100" spc="90" i="1">
                <a:latin typeface="Calibri"/>
                <a:cs typeface="Calibri"/>
              </a:rPr>
              <a:t>[or</a:t>
            </a:r>
            <a:r>
              <a:rPr dirty="0" sz="2100" spc="240" i="1">
                <a:latin typeface="Calibri"/>
                <a:cs typeface="Calibri"/>
              </a:rPr>
              <a:t> </a:t>
            </a:r>
            <a:r>
              <a:rPr dirty="0" sz="2100" spc="105" i="1">
                <a:latin typeface="Calibri"/>
                <a:cs typeface="Calibri"/>
              </a:rPr>
              <a:t>eas)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379383" y="6766507"/>
            <a:ext cx="2181225" cy="641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1A1A1A"/>
                </a:solidFill>
                <a:latin typeface="Trebuchet MS"/>
                <a:cs typeface="Trebuchet MS"/>
              </a:rPr>
              <a:t>Scanned</a:t>
            </a:r>
            <a:r>
              <a:rPr dirty="0" sz="1200" spc="-45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1200" spc="-35">
                <a:solidFill>
                  <a:srgbClr val="1C1C1C"/>
                </a:solidFill>
                <a:latin typeface="Trebuchet MS"/>
                <a:cs typeface="Trebuchet MS"/>
              </a:rPr>
              <a:t>with</a:t>
            </a:r>
            <a:r>
              <a:rPr dirty="0" sz="1200" spc="-55">
                <a:solidFill>
                  <a:srgbClr val="1C1C1C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1A1A1A"/>
                </a:solidFill>
                <a:latin typeface="Trebuchet MS"/>
                <a:cs typeface="Trebuchet MS"/>
              </a:rPr>
              <a:t>OKEN</a:t>
            </a:r>
            <a:r>
              <a:rPr dirty="0" sz="1200" spc="-35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Trebuchet MS"/>
                <a:cs typeface="Trebuchet MS"/>
              </a:rPr>
              <a:t>Scanner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200">
              <a:latin typeface="Trebuchet MS"/>
              <a:cs typeface="Trebuchet MS"/>
            </a:endParaRPr>
          </a:p>
          <a:p>
            <a:pPr marL="197485">
              <a:lnSpc>
                <a:spcPct val="100000"/>
              </a:lnSpc>
            </a:pPr>
            <a:r>
              <a:rPr dirty="0" sz="1350" spc="-50">
                <a:solidFill>
                  <a:srgbClr val="181818"/>
                </a:solidFill>
                <a:latin typeface="Trebuchet MS"/>
                <a:cs typeface="Trebuchet MS"/>
              </a:rPr>
              <a:t>Scanned</a:t>
            </a:r>
            <a:r>
              <a:rPr dirty="0" sz="1350" spc="-1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1350" spc="-90">
                <a:solidFill>
                  <a:srgbClr val="1C1C1C"/>
                </a:solidFill>
                <a:latin typeface="Trebuchet MS"/>
                <a:cs typeface="Trebuchet MS"/>
              </a:rPr>
              <a:t>with</a:t>
            </a:r>
            <a:r>
              <a:rPr dirty="0" sz="1350" spc="-55">
                <a:solidFill>
                  <a:srgbClr val="1C1C1C"/>
                </a:solidFill>
                <a:latin typeface="Trebuchet MS"/>
                <a:cs typeface="Trebuchet MS"/>
              </a:rPr>
              <a:t> </a:t>
            </a:r>
            <a:r>
              <a:rPr dirty="0" sz="1350" spc="-75">
                <a:solidFill>
                  <a:srgbClr val="1D1D1D"/>
                </a:solidFill>
                <a:latin typeface="Trebuchet MS"/>
                <a:cs typeface="Trebuchet MS"/>
              </a:rPr>
              <a:t>OKEN</a:t>
            </a:r>
            <a:r>
              <a:rPr dirty="0" sz="1350" spc="-4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dirty="0" sz="1350" spc="-40">
                <a:solidFill>
                  <a:srgbClr val="131313"/>
                </a:solidFill>
                <a:latin typeface="Trebuchet MS"/>
                <a:cs typeface="Trebuchet MS"/>
              </a:rPr>
              <a:t>Scanner</a:t>
            </a:r>
            <a:endParaRPr sz="1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70" y="5633082"/>
            <a:ext cx="10062404" cy="54562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37665" y="4261391"/>
            <a:ext cx="795603" cy="37492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7665" y="3779773"/>
            <a:ext cx="783410" cy="36578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47806" y="3228049"/>
            <a:ext cx="716348" cy="435893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2161237" y="2334925"/>
            <a:ext cx="6837680" cy="2338070"/>
            <a:chOff x="2161237" y="2334925"/>
            <a:chExt cx="6837680" cy="2338070"/>
          </a:xfrm>
        </p:grpSpPr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39094" y="2341021"/>
              <a:ext cx="710251" cy="43894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61237" y="2334925"/>
              <a:ext cx="6837314" cy="233797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8610" y="794566"/>
            <a:ext cx="3875404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855">
                <a:latin typeface="Cambria"/>
                <a:cs typeface="Cambria"/>
              </a:rPr>
              <a:t>Hk0</a:t>
            </a:r>
            <a:r>
              <a:rPr dirty="0" sz="4300" spc="-10">
                <a:latin typeface="Cambria"/>
                <a:cs typeface="Cambria"/>
              </a:rPr>
              <a:t> </a:t>
            </a:r>
            <a:r>
              <a:rPr dirty="0" sz="4300" spc="-590">
                <a:latin typeface="Cambria"/>
                <a:cs typeface="Cambria"/>
              </a:rPr>
              <a:t>$ñL7kLChñ</a:t>
            </a:r>
            <a:r>
              <a:rPr dirty="0" sz="4300" spc="-229">
                <a:latin typeface="Cambria"/>
                <a:cs typeface="Cambria"/>
              </a:rPr>
              <a:t> </a:t>
            </a:r>
            <a:r>
              <a:rPr dirty="0" sz="4300" spc="-595">
                <a:latin typeface="Cambria"/>
                <a:cs typeface="Cambria"/>
              </a:rPr>
              <a:t>G$CN?</a:t>
            </a:r>
            <a:endParaRPr sz="4300">
              <a:latin typeface="Cambria"/>
              <a:cs typeface="Cambr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375840" y="6759903"/>
            <a:ext cx="2184400" cy="650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80">
                <a:solidFill>
                  <a:srgbClr val="151515"/>
                </a:solidFill>
                <a:latin typeface="Trebuchet MS"/>
                <a:cs typeface="Trebuchet MS"/>
              </a:rPr>
              <a:t>Scanned</a:t>
            </a:r>
            <a:r>
              <a:rPr dirty="0" sz="1300" spc="20">
                <a:solidFill>
                  <a:srgbClr val="151515"/>
                </a:solidFill>
                <a:latin typeface="Trebuchet MS"/>
                <a:cs typeface="Trebuchet MS"/>
              </a:rPr>
              <a:t> </a:t>
            </a:r>
            <a:r>
              <a:rPr dirty="0" sz="1300" spc="-95">
                <a:solidFill>
                  <a:srgbClr val="1A1A1A"/>
                </a:solidFill>
                <a:latin typeface="Trebuchet MS"/>
                <a:cs typeface="Trebuchet MS"/>
              </a:rPr>
              <a:t>with</a:t>
            </a:r>
            <a:r>
              <a:rPr dirty="0" sz="1300" spc="-65">
                <a:solidFill>
                  <a:srgbClr val="1A1A1A"/>
                </a:solidFill>
                <a:latin typeface="Trebuchet MS"/>
                <a:cs typeface="Trebuchet MS"/>
              </a:rPr>
              <a:t> OKEN</a:t>
            </a:r>
            <a:r>
              <a:rPr dirty="0" sz="1300" spc="-7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161616"/>
                </a:solidFill>
                <a:latin typeface="Trebuchet MS"/>
                <a:cs typeface="Trebuchet MS"/>
              </a:rPr>
              <a:t>Scanner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3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</a:pPr>
            <a:r>
              <a:rPr dirty="0" sz="1300">
                <a:solidFill>
                  <a:srgbClr val="008350"/>
                </a:solidFill>
                <a:latin typeface="Trebuchet MS"/>
                <a:cs typeface="Trebuchet MS"/>
              </a:rPr>
              <a:t>:</a:t>
            </a:r>
            <a:r>
              <a:rPr dirty="0" sz="1300" spc="180">
                <a:solidFill>
                  <a:srgbClr val="008350"/>
                </a:solidFill>
                <a:latin typeface="Trebuchet MS"/>
                <a:cs typeface="Trebuchet MS"/>
              </a:rPr>
              <a:t> </a:t>
            </a:r>
            <a:r>
              <a:rPr dirty="0" sz="1300" spc="-30">
                <a:solidFill>
                  <a:srgbClr val="181818"/>
                </a:solidFill>
                <a:latin typeface="Trebuchet MS"/>
                <a:cs typeface="Trebuchet MS"/>
              </a:rPr>
              <a:t>Scanned</a:t>
            </a:r>
            <a:r>
              <a:rPr dirty="0" sz="1300" spc="15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1300" spc="-60">
                <a:solidFill>
                  <a:srgbClr val="1C1C1C"/>
                </a:solidFill>
                <a:latin typeface="Trebuchet MS"/>
                <a:cs typeface="Trebuchet MS"/>
              </a:rPr>
              <a:t>with</a:t>
            </a:r>
            <a:r>
              <a:rPr dirty="0" sz="1300" spc="-80">
                <a:solidFill>
                  <a:srgbClr val="1C1C1C"/>
                </a:solidFill>
                <a:latin typeface="Trebuchet MS"/>
                <a:cs typeface="Trebuchet MS"/>
              </a:rPr>
              <a:t> </a:t>
            </a:r>
            <a:r>
              <a:rPr dirty="0" sz="1300" spc="-20">
                <a:solidFill>
                  <a:srgbClr val="1F1F1F"/>
                </a:solidFill>
                <a:latin typeface="Trebuchet MS"/>
                <a:cs typeface="Trebuchet MS"/>
              </a:rPr>
              <a:t>OKEN</a:t>
            </a:r>
            <a:r>
              <a:rPr dirty="0" sz="1300" spc="-75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181818"/>
                </a:solidFill>
                <a:latin typeface="Trebuchet MS"/>
                <a:cs typeface="Trebuchet MS"/>
              </a:rPr>
              <a:t>Scanner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70" y="5633082"/>
            <a:ext cx="10062404" cy="54562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69033" y="2667179"/>
            <a:ext cx="167655" cy="3962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3772" y="2566588"/>
            <a:ext cx="1310764" cy="62183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15946" y="2548299"/>
            <a:ext cx="1752766" cy="32006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63772" y="2990288"/>
            <a:ext cx="3587836" cy="56086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65"/>
              <a:t>OUĘ</a:t>
            </a:r>
            <a:r>
              <a:rPr dirty="0" spc="235"/>
              <a:t> </a:t>
            </a:r>
            <a:r>
              <a:rPr dirty="0" spc="-190"/>
              <a:t>)0LLIT10Ñ</a:t>
            </a:r>
            <a:r>
              <a:rPr dirty="0" spc="185"/>
              <a:t> </a:t>
            </a:r>
            <a:r>
              <a:rPr dirty="0" spc="-50" i="0">
                <a:latin typeface="Arial MT"/>
                <a:cs typeface="Arial MT"/>
              </a:rPr>
              <a:t>§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2758889" y="824540"/>
            <a:ext cx="26841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I7S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35">
                <a:latin typeface="Arial MT"/>
                <a:cs typeface="Arial MT"/>
              </a:rPr>
              <a:t>v4LL/E</a:t>
            </a:r>
            <a:r>
              <a:rPr dirty="0" sz="2000" spc="9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Ç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OÇpSI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IpF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603267" y="3791147"/>
            <a:ext cx="6612255" cy="78994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2628265" algn="l"/>
              </a:tabLst>
            </a:pPr>
            <a:r>
              <a:rPr dirty="0" sz="2350">
                <a:solidFill>
                  <a:srgbClr val="D6030C"/>
                </a:solidFill>
                <a:latin typeface="Arial MT"/>
                <a:cs typeface="Arial MT"/>
              </a:rPr>
              <a:t>Cox4it/oocł</a:t>
            </a:r>
            <a:r>
              <a:rPr dirty="0" sz="2350" spc="-85">
                <a:solidFill>
                  <a:srgbClr val="D6030C"/>
                </a:solidFill>
                <a:latin typeface="Arial MT"/>
                <a:cs typeface="Arial MT"/>
              </a:rPr>
              <a:t> </a:t>
            </a:r>
            <a:r>
              <a:rPr dirty="0" sz="2350" spc="100">
                <a:solidFill>
                  <a:srgbClr val="ED0707"/>
                </a:solidFill>
                <a:latin typeface="Arial MT"/>
                <a:cs typeface="Arial MT"/>
              </a:rPr>
              <a:t>É‘’’^‘^</a:t>
            </a:r>
            <a:r>
              <a:rPr dirty="0" sz="2350">
                <a:solidFill>
                  <a:srgbClr val="ED0707"/>
                </a:solidFill>
                <a:latin typeface="Arial MT"/>
                <a:cs typeface="Arial MT"/>
              </a:rPr>
              <a:t>	</a:t>
            </a:r>
            <a:r>
              <a:rPr dirty="0" sz="2350" spc="120">
                <a:solidFill>
                  <a:srgbClr val="ED0707"/>
                </a:solidFill>
                <a:latin typeface="Arial MT"/>
                <a:cs typeface="Arial MT"/>
              </a:rPr>
              <a:t>’^g:</a:t>
            </a:r>
            <a:r>
              <a:rPr dirty="0" sz="2350" spc="110">
                <a:solidFill>
                  <a:srgbClr val="ED0707"/>
                </a:solidFill>
                <a:latin typeface="Arial MT"/>
                <a:cs typeface="Arial MT"/>
              </a:rPr>
              <a:t> </a:t>
            </a:r>
            <a:r>
              <a:rPr dirty="0" sz="2350" spc="-140">
                <a:latin typeface="Arial MT"/>
                <a:cs typeface="Arial MT"/>
              </a:rPr>
              <a:t>0urEX«@</a:t>
            </a:r>
            <a:r>
              <a:rPr dirty="0" sz="2350" spc="50">
                <a:latin typeface="Arial MT"/>
                <a:cs typeface="Arial MT"/>
              </a:rPr>
              <a:t> </a:t>
            </a:r>
            <a:r>
              <a:rPr dirty="0" sz="2350" spc="-55">
                <a:latin typeface="Arial MT"/>
                <a:cs typeface="Arial MT"/>
              </a:rPr>
              <a:t>Sæse</a:t>
            </a:r>
            <a:r>
              <a:rPr dirty="0" sz="2350" spc="-215">
                <a:latin typeface="Arial MT"/>
                <a:cs typeface="Arial MT"/>
              </a:rPr>
              <a:t> </a:t>
            </a:r>
            <a:r>
              <a:rPr dirty="0" sz="2350" spc="-45">
                <a:latin typeface="Arial MT"/>
                <a:cs typeface="Arial MT"/>
              </a:rPr>
              <a:t>Ezng6yee</a:t>
            </a:r>
            <a:endParaRPr sz="235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  <a:spcBef>
                <a:spcPts val="470"/>
              </a:spcBef>
              <a:tabLst>
                <a:tab pos="610870" algn="l"/>
                <a:tab pos="3081020" algn="l"/>
              </a:tabLst>
            </a:pPr>
            <a:r>
              <a:rPr dirty="0" sz="1750" spc="-50">
                <a:latin typeface="Arial MT"/>
                <a:cs typeface="Arial MT"/>
              </a:rPr>
              <a:t>9</a:t>
            </a:r>
            <a:r>
              <a:rPr dirty="0" sz="1750">
                <a:latin typeface="Arial MT"/>
                <a:cs typeface="Arial MT"/>
              </a:rPr>
              <a:t>	</a:t>
            </a:r>
            <a:r>
              <a:rPr dirty="0" sz="1750" spc="-90">
                <a:latin typeface="Arial MT"/>
                <a:cs typeface="Arial MT"/>
              </a:rPr>
              <a:t>OF1N17¥C9</a:t>
            </a:r>
            <a:r>
              <a:rPr dirty="0" sz="1750" spc="65">
                <a:latin typeface="Arial MT"/>
                <a:cs typeface="Arial MT"/>
              </a:rPr>
              <a:t> </a:t>
            </a:r>
            <a:r>
              <a:rPr dirty="0" sz="1750" spc="-120">
                <a:latin typeface="Arial MT"/>
                <a:cs typeface="Arial MT"/>
              </a:rPr>
              <a:t>/ÂJ1.A(</a:t>
            </a:r>
            <a:r>
              <a:rPr dirty="0" sz="1750" spc="-70">
                <a:latin typeface="Arial MT"/>
                <a:cs typeface="Arial MT"/>
              </a:rPr>
              <a:t> </a:t>
            </a:r>
            <a:r>
              <a:rPr dirty="0" sz="1750" spc="-10">
                <a:latin typeface="Arial MT"/>
                <a:cs typeface="Arial MT"/>
              </a:rPr>
              <a:t>{S</a:t>
            </a:r>
            <a:r>
              <a:rPr dirty="0" sz="1750" spc="40">
                <a:latin typeface="Arial MT"/>
                <a:cs typeface="Arial MT"/>
              </a:rPr>
              <a:t> </a:t>
            </a:r>
            <a:r>
              <a:rPr dirty="0" sz="1750" spc="-50">
                <a:latin typeface="Arial MT"/>
                <a:cs typeface="Arial MT"/>
              </a:rPr>
              <a:t>S</a:t>
            </a:r>
            <a:r>
              <a:rPr dirty="0" sz="1750">
                <a:latin typeface="Arial MT"/>
                <a:cs typeface="Arial MT"/>
              </a:rPr>
              <a:t>	</a:t>
            </a:r>
            <a:r>
              <a:rPr dirty="0" sz="1750" spc="110">
                <a:latin typeface="Arial MT"/>
                <a:cs typeface="Arial MT"/>
              </a:rPr>
              <a:t>O(¢¢</a:t>
            </a:r>
            <a:r>
              <a:rPr dirty="0" sz="1750" spc="-5">
                <a:latin typeface="Arial MT"/>
                <a:cs typeface="Arial MT"/>
              </a:rPr>
              <a:t> </a:t>
            </a:r>
            <a:r>
              <a:rPr dirty="0" sz="1750" spc="-75">
                <a:latin typeface="Arial MT"/>
                <a:cs typeface="Arial MT"/>
              </a:rPr>
              <a:t>07¢</a:t>
            </a:r>
            <a:r>
              <a:rPr dirty="0" sz="1750" spc="-40">
                <a:latin typeface="Arial MT"/>
                <a:cs typeface="Arial MT"/>
              </a:rPr>
              <a:t> </a:t>
            </a:r>
            <a:r>
              <a:rPr dirty="0" sz="1750">
                <a:latin typeface="Arial MT"/>
                <a:cs typeface="Arial MT"/>
              </a:rPr>
              <a:t>¢¢</a:t>
            </a:r>
            <a:r>
              <a:rPr dirty="0" sz="1750" spc="350">
                <a:latin typeface="Arial MT"/>
                <a:cs typeface="Arial MT"/>
              </a:rPr>
              <a:t> </a:t>
            </a:r>
            <a:r>
              <a:rPr dirty="0" sz="1750" spc="-60">
                <a:latin typeface="Arial MT"/>
                <a:cs typeface="Arial MT"/>
              </a:rPr>
              <a:t>(JZ6S</a:t>
            </a:r>
            <a:r>
              <a:rPr dirty="0" sz="1750" spc="30">
                <a:latin typeface="Arial MT"/>
                <a:cs typeface="Arial MT"/>
              </a:rPr>
              <a:t> </a:t>
            </a:r>
            <a:r>
              <a:rPr dirty="0" sz="1750" spc="-80">
                <a:latin typeface="Arial MT"/>
                <a:cs typeface="Arial MT"/>
              </a:rPr>
              <a:t>ÉOJ1.¢Î"É“O7\A/</a:t>
            </a:r>
            <a:endParaRPr sz="1750">
              <a:latin typeface="Arial MT"/>
              <a:cs typeface="Arial MT"/>
            </a:endParaRPr>
          </a:p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1563279" y="4663725"/>
          <a:ext cx="7753350" cy="610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2270"/>
                <a:gridCol w="1671320"/>
                <a:gridCol w="683260"/>
                <a:gridCol w="2400934"/>
              </a:tblGrid>
              <a:tr h="262890">
                <a:tc>
                  <a:txBody>
                    <a:bodyPr/>
                    <a:lstStyle/>
                    <a:p>
                      <a:pPr marL="55244">
                        <a:lnSpc>
                          <a:spcPts val="1935"/>
                        </a:lnSpc>
                        <a:tabLst>
                          <a:tab pos="1195070" algn="l"/>
                          <a:tab pos="1651000" algn="l"/>
                          <a:tab pos="2004695" algn="l"/>
                        </a:tabLst>
                      </a:pPr>
                      <a:r>
                        <a:rPr dirty="0" sz="1750" spc="-10">
                          <a:latin typeface="Arial MT"/>
                          <a:cs typeface="Arial MT"/>
                        </a:rPr>
                        <a:t>/O¥“7›LG.</a:t>
                      </a:r>
                      <a:r>
                        <a:rPr dirty="0" sz="175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750" spc="-245">
                          <a:latin typeface="Arial MT"/>
                          <a:cs typeface="Arial MT"/>
                        </a:rPr>
                        <a:t>11.</a:t>
                      </a:r>
                      <a:r>
                        <a:rPr dirty="0" sz="1750" spc="-1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750" spc="-50">
                          <a:latin typeface="Arial MT"/>
                          <a:cs typeface="Arial MT"/>
                        </a:rPr>
                        <a:t>}</a:t>
                      </a:r>
                      <a:r>
                        <a:rPr dirty="0" sz="175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750" spc="-450">
                          <a:latin typeface="Arial MT"/>
                          <a:cs typeface="Arial MT"/>
                        </a:rPr>
                        <a:t>O</a:t>
                      </a:r>
                      <a:r>
                        <a:rPr dirty="0" sz="175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750" spc="-60">
                          <a:latin typeface="Arial MT"/>
                          <a:cs typeface="Arial MT"/>
                        </a:rPr>
                        <a:t>Y"OV </a:t>
                      </a:r>
                      <a:r>
                        <a:rPr dirty="0" sz="1750" spc="-25">
                          <a:latin typeface="Arial MT"/>
                          <a:cs typeface="Arial MT"/>
                        </a:rPr>
                        <a:t>¢Îe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935"/>
                        </a:lnSpc>
                        <a:tabLst>
                          <a:tab pos="541655" algn="l"/>
                        </a:tabLst>
                      </a:pPr>
                      <a:r>
                        <a:rPr dirty="0" sz="1750" spc="-50">
                          <a:latin typeface="Arial MT"/>
                          <a:cs typeface="Arial MT"/>
                        </a:rPr>
                        <a:t>o</a:t>
                      </a:r>
                      <a:r>
                        <a:rPr dirty="0" sz="1750">
                          <a:latin typeface="Arial MT"/>
                          <a:cs typeface="Arial MT"/>
                        </a:rPr>
                        <a:t>	eG.r</a:t>
                      </a:r>
                      <a:r>
                        <a:rPr dirty="0" sz="1750" spc="2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750" spc="-10">
                          <a:latin typeface="Arial MT"/>
                          <a:cs typeface="Arial MT"/>
                        </a:rPr>
                        <a:t>G.z¢¢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35"/>
                        </a:lnSpc>
                      </a:pPr>
                      <a:r>
                        <a:rPr dirty="0" sz="1750" spc="-100">
                          <a:latin typeface="Arial MT"/>
                          <a:cs typeface="Arial MT"/>
                        </a:rPr>
                        <a:t>11.</a:t>
                      </a:r>
                      <a:r>
                        <a:rPr dirty="0" sz="17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750" spc="-50">
                          <a:latin typeface="Arial MT"/>
                          <a:cs typeface="Arial MT"/>
                        </a:rPr>
                        <a:t>U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935"/>
                        </a:lnSpc>
                      </a:pPr>
                      <a:r>
                        <a:rPr dirty="0" sz="1750" spc="50">
                          <a:latin typeface="Arial MT"/>
                          <a:cs typeface="Arial MT"/>
                        </a:rPr>
                        <a:t>V»</a:t>
                      </a:r>
                      <a:r>
                        <a:rPr dirty="0" sz="17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750">
                          <a:latin typeface="Arial MT"/>
                          <a:cs typeface="Arial MT"/>
                        </a:rPr>
                        <a:t>V</a:t>
                      </a:r>
                      <a:r>
                        <a:rPr dirty="0" sz="1750" spc="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750" spc="185">
                          <a:latin typeface="Arial MT"/>
                          <a:cs typeface="Arial MT"/>
                        </a:rPr>
                        <a:t>SUo(J»o</a:t>
                      </a:r>
                      <a:r>
                        <a:rPr dirty="0" sz="1750" spc="1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750" spc="-310">
                          <a:latin typeface="Arial MT"/>
                          <a:cs typeface="Arial MT"/>
                        </a:rPr>
                        <a:t>OJ1.</a:t>
                      </a:r>
                      <a:r>
                        <a:rPr dirty="0" sz="1750" spc="7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750" spc="-340">
                          <a:latin typeface="Arial MT"/>
                          <a:cs typeface="Arial MT"/>
                        </a:rPr>
                        <a:t>O/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347980">
                <a:tc>
                  <a:txBody>
                    <a:bodyPr/>
                    <a:lstStyle/>
                    <a:p>
                      <a:pPr marL="31750">
                        <a:lnSpc>
                          <a:spcPts val="2645"/>
                        </a:lnSpc>
                        <a:tabLst>
                          <a:tab pos="1457960" algn="l"/>
                        </a:tabLst>
                      </a:pPr>
                      <a:r>
                        <a:rPr dirty="0" sz="2350">
                          <a:latin typeface="Arial MT"/>
                          <a:cs typeface="Arial MT"/>
                        </a:rPr>
                        <a:t>Erny</a:t>
                      </a:r>
                      <a:r>
                        <a:rPr dirty="0" sz="2350" spc="-1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50" spc="-25">
                          <a:latin typeface="Arial MT"/>
                          <a:cs typeface="Arial MT"/>
                        </a:rPr>
                        <a:t>Oyæ</a:t>
                      </a:r>
                      <a:r>
                        <a:rPr dirty="0" sz="235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350" spc="-114">
                          <a:latin typeface="Arial MT"/>
                          <a:cs typeface="Arial MT"/>
                        </a:rPr>
                        <a:t>erÿoF7fLAH</a:t>
                      </a:r>
                      <a:endParaRPr sz="23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2645"/>
                        </a:lnSpc>
                      </a:pPr>
                      <a:r>
                        <a:rPr dirty="0" sz="2350" spc="-125"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sz="2350" spc="-2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50" spc="-340">
                          <a:latin typeface="Arial MT"/>
                          <a:cs typeface="Arial MT"/>
                        </a:rPr>
                        <a:t>@A</a:t>
                      </a:r>
                      <a:r>
                        <a:rPr dirty="0" sz="2350" spc="-10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350" spc="-320">
                          <a:latin typeface="Arial MT"/>
                          <a:cs typeface="Arial MT"/>
                        </a:rPr>
                        <a:t>A</a:t>
                      </a:r>
                      <a:endParaRPr sz="23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 descr=""/>
          <p:cNvSpPr txBox="1"/>
          <p:nvPr/>
        </p:nvSpPr>
        <p:spPr>
          <a:xfrm>
            <a:off x="8378490" y="6766507"/>
            <a:ext cx="2181860" cy="641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1A1A1A"/>
                </a:solidFill>
                <a:latin typeface="Arial MT"/>
                <a:cs typeface="Arial MT"/>
              </a:rPr>
              <a:t>Scanned</a:t>
            </a:r>
            <a:r>
              <a:rPr dirty="0" sz="1200" spc="9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1C1C1C"/>
                </a:solidFill>
                <a:latin typeface="Arial MT"/>
                <a:cs typeface="Arial MT"/>
              </a:rPr>
              <a:t>with</a:t>
            </a:r>
            <a:r>
              <a:rPr dirty="0" sz="1200" spc="-2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200" spc="-155">
                <a:solidFill>
                  <a:srgbClr val="1A1A1A"/>
                </a:solidFill>
                <a:latin typeface="Arial MT"/>
                <a:cs typeface="Arial MT"/>
              </a:rPr>
              <a:t>OKEN</a:t>
            </a:r>
            <a:r>
              <a:rPr dirty="0" sz="1200" spc="7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Arial MT"/>
                <a:cs typeface="Arial MT"/>
              </a:rPr>
              <a:t>Scanner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200">
              <a:latin typeface="Arial MT"/>
              <a:cs typeface="Arial MT"/>
            </a:endParaRPr>
          </a:p>
          <a:p>
            <a:pPr marL="198755">
              <a:lnSpc>
                <a:spcPct val="100000"/>
              </a:lnSpc>
              <a:spcBef>
                <a:spcPts val="5"/>
              </a:spcBef>
            </a:pPr>
            <a:r>
              <a:rPr dirty="0" sz="1350" spc="-50">
                <a:solidFill>
                  <a:srgbClr val="181818"/>
                </a:solidFill>
                <a:latin typeface="Trebuchet MS"/>
                <a:cs typeface="Trebuchet MS"/>
              </a:rPr>
              <a:t>Scanned</a:t>
            </a:r>
            <a:r>
              <a:rPr dirty="0" sz="1350" spc="-1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1350" spc="-90">
                <a:solidFill>
                  <a:srgbClr val="1C1C1C"/>
                </a:solidFill>
                <a:latin typeface="Trebuchet MS"/>
                <a:cs typeface="Trebuchet MS"/>
              </a:rPr>
              <a:t>with</a:t>
            </a:r>
            <a:r>
              <a:rPr dirty="0" sz="1350" spc="-55">
                <a:solidFill>
                  <a:srgbClr val="1C1C1C"/>
                </a:solidFill>
                <a:latin typeface="Trebuchet MS"/>
                <a:cs typeface="Trebuchet MS"/>
              </a:rPr>
              <a:t> </a:t>
            </a:r>
            <a:r>
              <a:rPr dirty="0" sz="1350" spc="-75">
                <a:solidFill>
                  <a:srgbClr val="1D1D1D"/>
                </a:solidFill>
                <a:latin typeface="Trebuchet MS"/>
                <a:cs typeface="Trebuchet MS"/>
              </a:rPr>
              <a:t>OKEN</a:t>
            </a:r>
            <a:r>
              <a:rPr dirty="0" sz="1350" spc="-40">
                <a:solidFill>
                  <a:srgbClr val="1D1D1D"/>
                </a:solidFill>
                <a:latin typeface="Trebuchet MS"/>
                <a:cs typeface="Trebuchet MS"/>
              </a:rPr>
              <a:t> </a:t>
            </a:r>
            <a:r>
              <a:rPr dirty="0" sz="1350" spc="-45">
                <a:solidFill>
                  <a:srgbClr val="131313"/>
                </a:solidFill>
                <a:latin typeface="Trebuchet MS"/>
                <a:cs typeface="Trebuchet MS"/>
              </a:rPr>
              <a:t>Scanner</a:t>
            </a:r>
            <a:endParaRPr sz="1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70" y="5633082"/>
            <a:ext cx="10062404" cy="54562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5371" y="1764910"/>
            <a:ext cx="8126740" cy="116441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5371" y="3511532"/>
            <a:ext cx="7983471" cy="117051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">
              <a:lnSpc>
                <a:spcPct val="100000"/>
              </a:lnSpc>
              <a:spcBef>
                <a:spcPts val="20"/>
              </a:spcBef>
            </a:pPr>
            <a:r>
              <a:rPr dirty="0" sz="1300" spc="-80">
                <a:solidFill>
                  <a:srgbClr val="151515"/>
                </a:solidFill>
              </a:rPr>
              <a:t>Scanned</a:t>
            </a:r>
            <a:r>
              <a:rPr dirty="0" sz="1300" spc="20">
                <a:solidFill>
                  <a:srgbClr val="151515"/>
                </a:solidFill>
              </a:rPr>
              <a:t> </a:t>
            </a:r>
            <a:r>
              <a:rPr dirty="0" sz="1300" spc="-95"/>
              <a:t>with</a:t>
            </a:r>
            <a:r>
              <a:rPr dirty="0" sz="1300" spc="-65"/>
              <a:t> </a:t>
            </a:r>
            <a:r>
              <a:rPr dirty="0" sz="1300" spc="-65">
                <a:solidFill>
                  <a:srgbClr val="181818"/>
                </a:solidFill>
              </a:rPr>
              <a:t>OKEN</a:t>
            </a:r>
            <a:r>
              <a:rPr dirty="0" sz="1300" spc="-70">
                <a:solidFill>
                  <a:srgbClr val="181818"/>
                </a:solidFill>
              </a:rPr>
              <a:t> </a:t>
            </a:r>
            <a:r>
              <a:rPr dirty="0" sz="1300" spc="-45">
                <a:solidFill>
                  <a:srgbClr val="161616"/>
                </a:solidFill>
              </a:rPr>
              <a:t>Scanner</a:t>
            </a:r>
            <a:endParaRPr sz="1300"/>
          </a:p>
        </p:txBody>
      </p:sp>
      <p:sp>
        <p:nvSpPr>
          <p:cNvPr id="6" name="object 6" descr=""/>
          <p:cNvSpPr txBox="1"/>
          <p:nvPr/>
        </p:nvSpPr>
        <p:spPr>
          <a:xfrm>
            <a:off x="8426808" y="7196729"/>
            <a:ext cx="2133600" cy="21717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300">
                <a:solidFill>
                  <a:srgbClr val="008350"/>
                </a:solidFill>
                <a:latin typeface="Trebuchet MS"/>
                <a:cs typeface="Trebuchet MS"/>
              </a:rPr>
              <a:t>:</a:t>
            </a:r>
            <a:r>
              <a:rPr dirty="0" sz="1300" spc="180">
                <a:solidFill>
                  <a:srgbClr val="008350"/>
                </a:solidFill>
                <a:latin typeface="Trebuchet MS"/>
                <a:cs typeface="Trebuchet MS"/>
              </a:rPr>
              <a:t> </a:t>
            </a:r>
            <a:r>
              <a:rPr dirty="0" sz="1300" spc="-30">
                <a:solidFill>
                  <a:srgbClr val="181818"/>
                </a:solidFill>
                <a:latin typeface="Trebuchet MS"/>
                <a:cs typeface="Trebuchet MS"/>
              </a:rPr>
              <a:t>Scanned</a:t>
            </a:r>
            <a:r>
              <a:rPr dirty="0" sz="1300" spc="15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1300" spc="-60">
                <a:solidFill>
                  <a:srgbClr val="1F1F1F"/>
                </a:solidFill>
                <a:latin typeface="Trebuchet MS"/>
                <a:cs typeface="Trebuchet MS"/>
              </a:rPr>
              <a:t>with</a:t>
            </a:r>
            <a:r>
              <a:rPr dirty="0" sz="1300" spc="-8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1300" spc="-20">
                <a:solidFill>
                  <a:srgbClr val="181818"/>
                </a:solidFill>
                <a:latin typeface="Trebuchet MS"/>
                <a:cs typeface="Trebuchet MS"/>
              </a:rPr>
              <a:t>OKEN</a:t>
            </a:r>
            <a:r>
              <a:rPr dirty="0" sz="1300" spc="-75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161616"/>
                </a:solidFill>
                <a:latin typeface="Trebuchet MS"/>
                <a:cs typeface="Trebuchet MS"/>
              </a:rPr>
              <a:t>Scanner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70" y="5633082"/>
            <a:ext cx="10062404" cy="54562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5371" y="1850260"/>
            <a:ext cx="7751800" cy="115831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5371" y="3602978"/>
            <a:ext cx="8032243" cy="117051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">
              <a:lnSpc>
                <a:spcPct val="100000"/>
              </a:lnSpc>
              <a:spcBef>
                <a:spcPts val="20"/>
              </a:spcBef>
            </a:pPr>
            <a:r>
              <a:rPr dirty="0" sz="1300" spc="-80">
                <a:solidFill>
                  <a:srgbClr val="151515"/>
                </a:solidFill>
              </a:rPr>
              <a:t>Scanned</a:t>
            </a:r>
            <a:r>
              <a:rPr dirty="0" sz="1300" spc="20">
                <a:solidFill>
                  <a:srgbClr val="151515"/>
                </a:solidFill>
              </a:rPr>
              <a:t> </a:t>
            </a:r>
            <a:r>
              <a:rPr dirty="0" sz="1300" spc="-95"/>
              <a:t>with</a:t>
            </a:r>
            <a:r>
              <a:rPr dirty="0" sz="1300" spc="-65"/>
              <a:t> </a:t>
            </a:r>
            <a:r>
              <a:rPr dirty="0" sz="1300" spc="-65">
                <a:solidFill>
                  <a:srgbClr val="181818"/>
                </a:solidFill>
              </a:rPr>
              <a:t>OKEN</a:t>
            </a:r>
            <a:r>
              <a:rPr dirty="0" sz="1300" spc="-70">
                <a:solidFill>
                  <a:srgbClr val="181818"/>
                </a:solidFill>
              </a:rPr>
              <a:t> </a:t>
            </a:r>
            <a:r>
              <a:rPr dirty="0" sz="1300" spc="-45">
                <a:solidFill>
                  <a:srgbClr val="161616"/>
                </a:solidFill>
              </a:rPr>
              <a:t>Scanner</a:t>
            </a:r>
            <a:endParaRPr sz="1300"/>
          </a:p>
        </p:txBody>
      </p:sp>
      <p:sp>
        <p:nvSpPr>
          <p:cNvPr id="6" name="object 6" descr=""/>
          <p:cNvSpPr txBox="1"/>
          <p:nvPr/>
        </p:nvSpPr>
        <p:spPr>
          <a:xfrm>
            <a:off x="8426808" y="7196729"/>
            <a:ext cx="2133600" cy="21717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300">
                <a:solidFill>
                  <a:srgbClr val="008350"/>
                </a:solidFill>
                <a:latin typeface="Trebuchet MS"/>
                <a:cs typeface="Trebuchet MS"/>
              </a:rPr>
              <a:t>:</a:t>
            </a:r>
            <a:r>
              <a:rPr dirty="0" sz="1300" spc="180">
                <a:solidFill>
                  <a:srgbClr val="008350"/>
                </a:solidFill>
                <a:latin typeface="Trebuchet MS"/>
                <a:cs typeface="Trebuchet MS"/>
              </a:rPr>
              <a:t> </a:t>
            </a:r>
            <a:r>
              <a:rPr dirty="0" sz="1300" spc="-30">
                <a:solidFill>
                  <a:srgbClr val="181818"/>
                </a:solidFill>
                <a:latin typeface="Trebuchet MS"/>
                <a:cs typeface="Trebuchet MS"/>
              </a:rPr>
              <a:t>Scanned</a:t>
            </a:r>
            <a:r>
              <a:rPr dirty="0" sz="1300" spc="15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1300" spc="-60">
                <a:solidFill>
                  <a:srgbClr val="1F1F1F"/>
                </a:solidFill>
                <a:latin typeface="Trebuchet MS"/>
                <a:cs typeface="Trebuchet MS"/>
              </a:rPr>
              <a:t>with</a:t>
            </a:r>
            <a:r>
              <a:rPr dirty="0" sz="1300" spc="-8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1300" spc="-20">
                <a:solidFill>
                  <a:srgbClr val="181818"/>
                </a:solidFill>
                <a:latin typeface="Trebuchet MS"/>
                <a:cs typeface="Trebuchet MS"/>
              </a:rPr>
              <a:t>OKEN</a:t>
            </a:r>
            <a:r>
              <a:rPr dirty="0" sz="1300" spc="-75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161616"/>
                </a:solidFill>
                <a:latin typeface="Trebuchet MS"/>
                <a:cs typeface="Trebuchet MS"/>
              </a:rPr>
              <a:t>Scanner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OKEN Scanner</dc:creator>
  <dc:subject>joshitha.pptx</dc:subject>
  <dc:title>joshitha.pptx</dc:title>
  <dcterms:created xsi:type="dcterms:W3CDTF">2024-09-10T13:19:32Z</dcterms:created>
  <dcterms:modified xsi:type="dcterms:W3CDTF">2024-09-10T13:19:32Z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2024-09-10T00:00:00Z</vt:filetime>
  </property>
  <property fmtid="{D5CDD505-2E9C-101B-9397-08002B2CF9AE}" pid="3" name="Producer">
    <vt:lpwstr>intsig.com pdf producer</vt:lpwstr>
  </property>
</Properties>
</file>