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6906895" cy="255333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P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.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.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altLang="en-IN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7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A&amp;F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SM-A356E</dc:creator>
  <cp:lastModifiedBy>Kishore Kumar A</cp:lastModifiedBy>
  <dcterms:created xsi:type="dcterms:W3CDTF">2023-03-13T23:49:00Z</dcterms:created>
  <dcterms:modified xsi:type="dcterms:W3CDTF">2024-09-04T16:34:51Z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e8aeda16e8f34e3a8108c632c583fe40</vt:lpwstr>
  </property>
  <property fmtid="{D5CDD505-2E9C-101B-9397-08002B2CF9AE}" pid="3" name="KSOProductBuildVer">
    <vt:lpwstr>1033-12.2.0.17545</vt:lpwstr>
  </property>
</Properties>
</file>