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311" r:id="rId3"/>
    <p:sldId id="312" r:id="rId4"/>
    <p:sldId id="313" r:id="rId5"/>
    <p:sldId id="314" r:id="rId6"/>
    <p:sldId id="315" r:id="rId7"/>
    <p:sldId id="316" r:id="rId8"/>
    <p:sldId id="317" r:id="rId9"/>
    <p:sldId id="318" r:id="rId10"/>
    <p:sldId id="319" r:id="rId11"/>
    <p:sldId id="320" r:id="rId12"/>
    <p:sldId id="322" r:id="rId13"/>
    <p:sldId id="323" r:id="rId14"/>
    <p:sldId id="324" r:id="rId15"/>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Performance Level </c:v>
          </c:tx>
          <c:spPr>
            <a:solidFill>
              <a:srgbClr val="4F81BD"/>
            </a:solidFill>
            <a:ln>
              <a:noFill/>
            </a:ln>
          </c:spPr>
          <c:invertIfNegative val="0"/>
          <c:dLbls>
            <c:numFmt formatCode="General" sourceLinked="0"/>
            <c:txPr>
              <a:bodyPr/>
              <a:lstStyle/>
              <a:p>
                <a:pPr>
                  <a:defRPr sz="1000" b="0" i="0" u="none" strike="noStrike" baseline="0">
                    <a:solidFill>
                      <a:srgbClr val="000000"/>
                    </a:solidFill>
                    <a:latin typeface="Droid Sans"/>
                    <a:ea typeface="Droid Sans"/>
                    <a:cs typeface="Lucida Sans"/>
                  </a:defRPr>
                </a:pPr>
                <a:endParaRPr lang="zh-CN"/>
              </a:p>
            </c:txPr>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numFmt formatCode="General" sourceLinked="0"/>
            <c:txPr>
              <a:bodyPr/>
              <a:lstStyle/>
              <a:p>
                <a:pPr>
                  <a:defRPr sz="1000" b="0" i="0" u="none" strike="noStrike" baseline="0">
                    <a:solidFill>
                      <a:srgbClr val="000000"/>
                    </a:solidFill>
                    <a:latin typeface="Droid Sans"/>
                    <a:ea typeface="Droid Sans"/>
                    <a:cs typeface="Lucida Sans"/>
                  </a:defRPr>
                </a:pPr>
                <a:endParaRPr lang="zh-CN"/>
              </a:p>
            </c:txPr>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numFmt formatCode="General" sourceLinked="0"/>
            <c:txPr>
              <a:bodyPr/>
              <a:lstStyle/>
              <a:p>
                <a:pPr>
                  <a:defRPr sz="1000" b="0" i="0" u="none" strike="noStrike" baseline="0">
                    <a:solidFill>
                      <a:srgbClr val="000000"/>
                    </a:solidFill>
                    <a:latin typeface="Droid Sans"/>
                    <a:ea typeface="Droid Sans"/>
                    <a:cs typeface="Lucida Sans"/>
                  </a:defRPr>
                </a:pPr>
                <a:endParaRPr lang="zh-CN"/>
              </a:p>
            </c:txPr>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numFmt formatCode="General" sourceLinked="0"/>
            <c:txPr>
              <a:bodyPr/>
              <a:lstStyle/>
              <a:p>
                <a:pPr>
                  <a:defRPr sz="1000" b="0" i="0" u="none" strike="noStrike" baseline="0">
                    <a:solidFill>
                      <a:srgbClr val="000000"/>
                    </a:solidFill>
                    <a:latin typeface="Droid Sans"/>
                    <a:ea typeface="Droid Sans"/>
                    <a:cs typeface="Lucida Sans"/>
                  </a:defRPr>
                </a:pPr>
                <a:endParaRPr lang="zh-CN"/>
              </a:p>
            </c:txPr>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numFmt formatCode="General" sourceLinked="0"/>
            <c:txPr>
              <a:bodyPr/>
              <a:lstStyle/>
              <a:p>
                <a:pPr>
                  <a:defRPr sz="1000" b="0" i="0" u="none" strike="noStrike" baseline="0">
                    <a:solidFill>
                      <a:srgbClr val="000000"/>
                    </a:solidFill>
                    <a:latin typeface="Droid Sans"/>
                    <a:ea typeface="Droid Sans"/>
                    <a:cs typeface="Lucida Sans"/>
                  </a:defRPr>
                </a:pPr>
                <a:endParaRPr lang="zh-CN"/>
              </a:p>
            </c:txPr>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gapWidth val="219"/>
        <c:overlap val="-27"/>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Droid Sans"/>
                <a:ea typeface="Droid Sans"/>
                <a:cs typeface="Lucida Sans"/>
              </a:defRPr>
            </a:pPr>
            <a:r>
              <a:rPr lang="zh-CN"/>
              <a:t>HIGH</a:t>
            </a:r>
          </a:p>
        </c:rich>
      </c:tx>
      <c:layout/>
      <c:overlay val="0"/>
      <c:spPr>
        <a:ln>
          <a:noFill/>
        </a:ln>
      </c:spPr>
    </c:title>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0" name=""/>
        <p:cNvGrpSpPr/>
        <p:nvPr/>
      </p:nvGrpSpPr>
      <p:grpSpPr>
        <a:xfrm>
          <a:off x="0" y="0"/>
          <a:ext cx="0" cy="0"/>
          <a:chOff x="0" y="0"/>
          <a:chExt cx="0" cy="0"/>
        </a:xfrm>
      </p:grpSpPr>
      <p:sp>
        <p:nvSpPr>
          <p:cNvPr id="10488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10"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11"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9/6/2024</a:t>
            </a:fld>
            <a:endParaRPr altLang="en-US" sz="1200" lang="zh-CN">
              <a:latin typeface="Calibri" pitchFamily="0" charset="0"/>
              <a:ea typeface="等线" pitchFamily="0" charset="0"/>
              <a:cs typeface="Calibri" pitchFamily="0" charset="0"/>
            </a:endParaRPr>
          </a:p>
        </p:txBody>
      </p:sp>
      <p:sp>
        <p:nvSpPr>
          <p:cNvPr id="1048812"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13"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4"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1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17"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2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744"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749" name="对象"/>
          <p:cNvSpPr>
            <a:spLocks noGrp="1"/>
          </p:cNvSpPr>
          <p:nvPr>
            <p:ph type="sldImg"/>
          </p:nvPr>
        </p:nvSpPr>
        <p:spPr>
          <a:xfrm rot="0">
            <a:off x="4038600" y="857250"/>
            <a:ext cx="4114800" cy="2314575"/>
          </a:xfrm>
          <a:prstGeom prst="rect"/>
          <a:noFill/>
          <a:ln w="12700" cap="flat" cmpd="sng">
            <a:noFill/>
            <a:prstDash val="solid"/>
            <a:miter/>
          </a:ln>
        </p:spPr>
      </p:sp>
      <p:sp>
        <p:nvSpPr>
          <p:cNvPr id="104875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6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8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4"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9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69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0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1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9" name=""/>
        <p:cNvGrpSpPr/>
        <p:nvPr/>
      </p:nvGrpSpPr>
      <p:grpSpPr>
        <a:xfrm>
          <a:off x="0" y="0"/>
          <a:ext cx="0" cy="0"/>
          <a:chOff x="0" y="0"/>
          <a:chExt cx="0" cy="0"/>
        </a:xfrm>
      </p:grpSpPr>
      <p:sp>
        <p:nvSpPr>
          <p:cNvPr id="104875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5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7" name=""/>
        <p:cNvGrpSpPr/>
        <p:nvPr/>
      </p:nvGrpSpPr>
      <p:grpSpPr>
        <a:xfrm>
          <a:off x="0" y="0"/>
          <a:ext cx="0" cy="0"/>
          <a:chOff x="0" y="0"/>
          <a:chExt cx="0" cy="0"/>
        </a:xfrm>
      </p:grpSpPr>
      <p:sp>
        <p:nvSpPr>
          <p:cNvPr id="1048792" name="文本框"/>
          <p:cNvSpPr>
            <a:spLocks noGrp="1"/>
          </p:cNvSpPr>
          <p:nvPr>
            <p:ph type="title"/>
          </p:nvPr>
        </p:nvSpPr>
        <p:spPr/>
        <p:txBody>
          <a:bodyPr/>
          <a:p>
            <a:r>
              <a:rPr altLang="en-US" lang="zh-CN" smtClean="0"/>
              <a:t>单击此处编辑母版标题样式</a:t>
            </a:r>
            <a:endParaRPr altLang="en-US" lang="zh-CN"/>
          </a:p>
        </p:txBody>
      </p:sp>
      <p:sp>
        <p:nvSpPr>
          <p:cNvPr id="104879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5" name="文本框"/>
          <p:cNvSpPr>
            <a:spLocks noGrp="1"/>
          </p:cNvSpPr>
          <p:nvPr>
            <p:ph type="ftr" sz="quarter" idx="11"/>
          </p:nvPr>
        </p:nvSpPr>
        <p:spPr/>
        <p:txBody>
          <a:bodyPr/>
          <a:p>
            <a:endParaRPr altLang="en-US" lang="zh-CN"/>
          </a:p>
        </p:txBody>
      </p:sp>
      <p:sp>
        <p:nvSpPr>
          <p:cNvPr id="104879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1" name=""/>
        <p:cNvGrpSpPr/>
        <p:nvPr/>
      </p:nvGrpSpPr>
      <p:grpSpPr>
        <a:xfrm>
          <a:off x="0" y="0"/>
          <a:ext cx="0" cy="0"/>
          <a:chOff x="0" y="0"/>
          <a:chExt cx="0" cy="0"/>
        </a:xfrm>
      </p:grpSpPr>
      <p:sp>
        <p:nvSpPr>
          <p:cNvPr id="104876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6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3" name="文本框"/>
          <p:cNvSpPr>
            <a:spLocks noGrp="1"/>
          </p:cNvSpPr>
          <p:nvPr>
            <p:ph type="ftr" sz="quarter" idx="11"/>
          </p:nvPr>
        </p:nvSpPr>
        <p:spPr/>
        <p:txBody>
          <a:bodyPr/>
          <a:p>
            <a:endParaRPr altLang="en-US" lang="zh-CN"/>
          </a:p>
        </p:txBody>
      </p:sp>
      <p:sp>
        <p:nvSpPr>
          <p:cNvPr id="104876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482598"/>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rot="0">
            <a:off x="1828800" y="3840480"/>
            <a:ext cx="8534401" cy="26670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latin typeface="Droid Sans" pitchFamily="0" charset="0"/>
              <a:ea typeface="宋体" pitchFamily="0" charset="0"/>
              <a:cs typeface="Droid Sans"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5"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latin typeface="Droid Sans" pitchFamily="0" charset="0"/>
              <a:ea typeface="宋体" pitchFamily="0" charset="0"/>
              <a:cs typeface="Droid Sans"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72" name=""/>
        <p:cNvGrpSpPr/>
        <p:nvPr/>
      </p:nvGrpSpPr>
      <p:grpSpPr>
        <a:xfrm>
          <a:off x="0" y="0"/>
          <a:ext cx="0" cy="0"/>
          <a:chOff x="0" y="0"/>
          <a:chExt cx="0" cy="0"/>
        </a:xfrm>
      </p:grpSpPr>
      <p:sp>
        <p:nvSpPr>
          <p:cNvPr id="1048727"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72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729"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30"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3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32"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73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734"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3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3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37"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38" name="文本框"/>
          <p:cNvSpPr>
            <a:spLocks noGrp="1"/>
          </p:cNvSpPr>
          <p:nvPr>
            <p:ph type="body" idx="1"/>
          </p:nvPr>
        </p:nvSpPr>
        <p:spPr>
          <a:xfrm rot="0">
            <a:off x="609600" y="1577340"/>
            <a:ext cx="10972800" cy="26670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39"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latin typeface="Droid Sans" pitchFamily="0" charset="0"/>
              <a:ea typeface="宋体" pitchFamily="0" charset="0"/>
              <a:cs typeface="Droid Sans" pitchFamily="0" charset="0"/>
            </a:endParaRPr>
          </a:p>
        </p:txBody>
      </p:sp>
      <p:sp>
        <p:nvSpPr>
          <p:cNvPr id="1048740"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741"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6" name=""/>
        <p:cNvGrpSpPr/>
        <p:nvPr/>
      </p:nvGrpSpPr>
      <p:grpSpPr>
        <a:xfrm>
          <a:off x="0" y="0"/>
          <a:ext cx="0" cy="0"/>
          <a:chOff x="0" y="0"/>
          <a:chExt cx="0" cy="0"/>
        </a:xfrm>
      </p:grpSpPr>
      <p:sp>
        <p:nvSpPr>
          <p:cNvPr id="1048787" name="文本框"/>
          <p:cNvSpPr>
            <a:spLocks noGrp="1"/>
          </p:cNvSpPr>
          <p:nvPr>
            <p:ph type="title"/>
          </p:nvPr>
        </p:nvSpPr>
        <p:spPr/>
        <p:txBody>
          <a:bodyPr/>
          <a:p>
            <a:r>
              <a:rPr altLang="en-US" lang="zh-CN" smtClean="0"/>
              <a:t>单击此处编辑母版标题样式</a:t>
            </a:r>
            <a:endParaRPr altLang="en-US" lang="zh-CN"/>
          </a:p>
        </p:txBody>
      </p:sp>
      <p:sp>
        <p:nvSpPr>
          <p:cNvPr id="104878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3" name=""/>
        <p:cNvGrpSpPr/>
        <p:nvPr/>
      </p:nvGrpSpPr>
      <p:grpSpPr>
        <a:xfrm>
          <a:off x="0" y="0"/>
          <a:ext cx="0" cy="0"/>
          <a:chOff x="0" y="0"/>
          <a:chExt cx="0" cy="0"/>
        </a:xfrm>
      </p:grpSpPr>
      <p:sp>
        <p:nvSpPr>
          <p:cNvPr id="104877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7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8" name=""/>
        <p:cNvGrpSpPr/>
        <p:nvPr/>
      </p:nvGrpSpPr>
      <p:grpSpPr>
        <a:xfrm>
          <a:off x="0" y="0"/>
          <a:ext cx="0" cy="0"/>
          <a:chOff x="0" y="0"/>
          <a:chExt cx="0" cy="0"/>
        </a:xfrm>
      </p:grpSpPr>
      <p:sp>
        <p:nvSpPr>
          <p:cNvPr id="1048797" name="文本框"/>
          <p:cNvSpPr>
            <a:spLocks noGrp="1"/>
          </p:cNvSpPr>
          <p:nvPr>
            <p:ph type="title"/>
          </p:nvPr>
        </p:nvSpPr>
        <p:spPr/>
        <p:txBody>
          <a:bodyPr/>
          <a:p>
            <a:r>
              <a:rPr altLang="en-US" lang="zh-CN" smtClean="0"/>
              <a:t>单击此处编辑母版标题样式</a:t>
            </a:r>
            <a:endParaRPr altLang="en-US" lang="zh-CN"/>
          </a:p>
        </p:txBody>
      </p:sp>
      <p:sp>
        <p:nvSpPr>
          <p:cNvPr id="104879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1" name="文本框"/>
          <p:cNvSpPr>
            <a:spLocks noGrp="1"/>
          </p:cNvSpPr>
          <p:nvPr>
            <p:ph type="ftr" sz="quarter" idx="11"/>
          </p:nvPr>
        </p:nvSpPr>
        <p:spPr/>
        <p:txBody>
          <a:bodyPr/>
          <a:p>
            <a:endParaRPr altLang="en-US" lang="zh-CN"/>
          </a:p>
        </p:txBody>
      </p:sp>
      <p:sp>
        <p:nvSpPr>
          <p:cNvPr id="10488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4"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0" name=""/>
        <p:cNvGrpSpPr/>
        <p:nvPr/>
      </p:nvGrpSpPr>
      <p:grpSpPr>
        <a:xfrm>
          <a:off x="0" y="0"/>
          <a:ext cx="0" cy="0"/>
          <a:chOff x="0" y="0"/>
          <a:chExt cx="0" cy="0"/>
        </a:xfrm>
      </p:grpSpPr>
      <p:sp>
        <p:nvSpPr>
          <p:cNvPr id="1048756" name="文本框"/>
          <p:cNvSpPr>
            <a:spLocks noGrp="1"/>
          </p:cNvSpPr>
          <p:nvPr>
            <p:ph type="title"/>
          </p:nvPr>
        </p:nvSpPr>
        <p:spPr/>
        <p:txBody>
          <a:bodyPr/>
          <a:p>
            <a:r>
              <a:rPr altLang="en-US" lang="zh-CN" smtClean="0"/>
              <a:t>单击此处编辑母版标题样式</a:t>
            </a:r>
            <a:endParaRPr altLang="en-US" lang="zh-CN"/>
          </a:p>
        </p:txBody>
      </p:sp>
      <p:sp>
        <p:nvSpPr>
          <p:cNvPr id="104875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8" name="文本框"/>
          <p:cNvSpPr>
            <a:spLocks noGrp="1"/>
          </p:cNvSpPr>
          <p:nvPr>
            <p:ph type="ftr" sz="quarter" idx="11"/>
          </p:nvPr>
        </p:nvSpPr>
        <p:spPr/>
        <p:txBody>
          <a:bodyPr/>
          <a:p>
            <a:endParaRPr altLang="en-US" lang="zh-CN"/>
          </a:p>
        </p:txBody>
      </p:sp>
      <p:sp>
        <p:nvSpPr>
          <p:cNvPr id="104875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5" name=""/>
        <p:cNvGrpSpPr/>
        <p:nvPr/>
      </p:nvGrpSpPr>
      <p:grpSpPr>
        <a:xfrm>
          <a:off x="0" y="0"/>
          <a:ext cx="0" cy="0"/>
          <a:chOff x="0" y="0"/>
          <a:chExt cx="0" cy="0"/>
        </a:xfrm>
      </p:grpSpPr>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9" name=""/>
        <p:cNvGrpSpPr/>
        <p:nvPr/>
      </p:nvGrpSpPr>
      <p:grpSpPr>
        <a:xfrm>
          <a:off x="0" y="0"/>
          <a:ext cx="0" cy="0"/>
          <a:chOff x="0" y="0"/>
          <a:chExt cx="0" cy="0"/>
        </a:xfrm>
      </p:grpSpPr>
      <p:sp>
        <p:nvSpPr>
          <p:cNvPr id="104880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7" name="文本框"/>
          <p:cNvSpPr>
            <a:spLocks noGrp="1"/>
          </p:cNvSpPr>
          <p:nvPr>
            <p:ph type="ftr" sz="quarter" idx="11"/>
          </p:nvPr>
        </p:nvSpPr>
        <p:spPr/>
        <p:txBody>
          <a:bodyPr/>
          <a:p>
            <a:endParaRPr altLang="en-US" lang="zh-CN"/>
          </a:p>
        </p:txBody>
      </p:sp>
      <p:sp>
        <p:nvSpPr>
          <p:cNvPr id="104880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2" name=""/>
        <p:cNvGrpSpPr/>
        <p:nvPr/>
      </p:nvGrpSpPr>
      <p:grpSpPr>
        <a:xfrm>
          <a:off x="0" y="0"/>
          <a:ext cx="0" cy="0"/>
          <a:chOff x="0" y="0"/>
          <a:chExt cx="0" cy="0"/>
        </a:xfrm>
      </p:grpSpPr>
      <p:sp>
        <p:nvSpPr>
          <p:cNvPr id="104876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rot="0">
            <a:off x="609600" y="1577340"/>
            <a:ext cx="10972800" cy="4526278"/>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latin typeface="Droid Sans" pitchFamily="0" charset="0"/>
              <a:ea typeface="宋体" pitchFamily="0" charset="0"/>
              <a:cs typeface="Droid Sans"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9/6/2024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grpSp>
        <p:nvGrpSpPr>
          <p:cNvPr id="29"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1343079" y="3288179"/>
            <a:ext cx="86105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G</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H</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Y</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endParaRPr altLang="zh-CN" baseline="0" b="0" cap="none" sz="2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a:t>
            </a:r>
            <a:r>
              <a:rPr altLang="zh-CN" baseline="0" b="0" cap="none" sz="2400" i="0" kern="1200" lang="en-US" spc="0" strike="noStrike" u="none">
                <a:solidFill>
                  <a:schemeClr val="tx1"/>
                </a:solidFill>
                <a:latin typeface="Calibri" pitchFamily="0" charset="0"/>
                <a:ea typeface="宋体" pitchFamily="0" charset="0"/>
                <a:cs typeface="Calibri" pitchFamily="0" charset="0"/>
              </a:rPr>
              <a:t> NO:</a:t>
            </a:r>
            <a:r>
              <a:rPr altLang="zh-CN" baseline="0" b="0" cap="none" sz="2400" i="0" kern="1200" lang="en-US" spc="0" strike="noStrike" u="none">
                <a:solidFill>
                  <a:schemeClr val="tx1"/>
                </a:solidFill>
                <a:latin typeface="Calibri" pitchFamily="0" charset="0"/>
                <a:ea typeface="宋体" pitchFamily="0" charset="0"/>
                <a:cs typeface="Calibri" pitchFamily="0" charset="0"/>
              </a:rPr>
              <a:t>122202</a:t>
            </a:r>
            <a:r>
              <a:rPr altLang="en-IN" baseline="0" b="0" cap="none" sz="2400" i="0" kern="1200" lang="en-US" spc="0" strike="noStrike" u="none">
                <a:solidFill>
                  <a:schemeClr val="tx1"/>
                </a:solidFill>
                <a:latin typeface="Calibri" pitchFamily="0" charset="0"/>
                <a:ea typeface="宋体" pitchFamily="0" charset="0"/>
                <a:cs typeface="Calibri" pitchFamily="0" charset="0"/>
              </a:rPr>
              <a:t>4</a:t>
            </a:r>
            <a:r>
              <a:rPr altLang="en-IN" baseline="0" b="0" cap="none" sz="2400" i="0" kern="1200" lang="en-US" spc="0" strike="noStrike" u="none">
                <a:solidFill>
                  <a:schemeClr val="tx1"/>
                </a:solidFill>
                <a:latin typeface="Calibri" pitchFamily="0" charset="0"/>
                <a:ea typeface="宋体" pitchFamily="0" charset="0"/>
                <a:cs typeface="Calibri" pitchFamily="0" charset="0"/>
              </a:rPr>
              <a:t>0</a:t>
            </a:r>
            <a:r>
              <a:rPr altLang="en-IN" baseline="0" b="0" cap="none" sz="2400" i="0" kern="1200" lang="en-US" spc="0" strike="noStrike" u="none">
                <a:solidFill>
                  <a:schemeClr val="tx1"/>
                </a:solidFill>
                <a:latin typeface="Calibri" pitchFamily="0" charset="0"/>
                <a:ea typeface="宋体" pitchFamily="0" charset="0"/>
                <a:cs typeface="Calibri" pitchFamily="0" charset="0"/>
              </a:rPr>
              <a:t>9</a:t>
            </a:r>
            <a:endParaRPr altLang="zh-CN" baseline="0" b="0" cap="none" sz="2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B.CO</a:t>
            </a:r>
            <a:r>
              <a:rPr altLang="zh-CN" baseline="0" b="0" cap="none" sz="2400" i="0" kern="1200" lang="en-US" spc="0" strike="noStrike" u="none">
                <a:solidFill>
                  <a:schemeClr val="tx1"/>
                </a:solidFill>
                <a:latin typeface="Calibri" pitchFamily="0" charset="0"/>
                <a:ea typeface="宋体" pitchFamily="0" charset="0"/>
                <a:cs typeface="Calibri" pitchFamily="0" charset="0"/>
              </a:rPr>
              <a:t>M CORPORATE SECRETARYSHIP</a:t>
            </a:r>
            <a:endParaRPr altLang="zh-CN" baseline="0" b="0" cap="none" sz="2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BHAKTAVATSALAM MEMORIAL COLLEGE FOR WOMEN</a:t>
            </a:r>
            <a:endParaRPr altLang="zh-CN" baseline="0" b="0" cap="none" sz="2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1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1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4" name="矩形"/>
          <p:cNvSpPr/>
          <p:nvPr/>
        </p:nvSpPr>
        <p:spPr>
          <a:xfrm rot="0">
            <a:off x="739774" y="291147"/>
            <a:ext cx="3303904" cy="7372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5" name="曲线"/>
          <p:cNvSpPr/>
          <p:nvPr/>
        </p:nvSpPr>
        <p:spPr>
          <a:xfrm rot="10800000" flipV="1">
            <a:off x="659480" y="1600200"/>
            <a:ext cx="9172816" cy="2987625"/>
          </a:xfrm>
          <a:custGeom>
            <a:avLst/>
            <a:gdLst>
              <a:gd name="T1" fmla="*/ 0 w 21600"/>
              <a:gd name="T2" fmla="*/ -21600 h 21600"/>
              <a:gd name="T3" fmla="*/ 21600 w 21600"/>
              <a:gd name="T4" fmla="*/ 0 h 21600"/>
            </a:gdLst>
            <a:ah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anchor="t" anchorCtr="0" bIns="0" lIns="0" rIns="0" tIns="0" vert="horz" wrap="square">
            <a:prstTxWarp prst="textNoShape"/>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DATA COLLECTION: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Drafted the data from the </a:t>
            </a:r>
            <a:r>
              <a:rPr altLang="zh-CN" baseline="0" b="0" cap="none" sz="1800" i="0" kern="1200" lang="en-US" spc="0" strike="noStrike" u="none">
                <a:solidFill>
                  <a:schemeClr val="tx1"/>
                </a:solidFill>
                <a:latin typeface="Calibri" pitchFamily="0" charset="0"/>
                <a:ea typeface="宋体" pitchFamily="0" charset="0"/>
                <a:cs typeface="Calibri" pitchFamily="0" charset="0"/>
              </a:rPr>
              <a:t>edunet</a:t>
            </a:r>
            <a:r>
              <a:rPr altLang="zh-CN" baseline="0" b="0" cap="none" sz="1800" i="0" kern="1200" lang="en-US" spc="0" strike="noStrike" u="none">
                <a:solidFill>
                  <a:schemeClr val="tx1"/>
                </a:solidFill>
                <a:latin typeface="Calibri" pitchFamily="0" charset="0"/>
                <a:ea typeface="宋体" pitchFamily="0" charset="0"/>
                <a:cs typeface="Calibri" pitchFamily="0" charset="0"/>
              </a:rPr>
              <a:t> dataset.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FEATURE COLLECTION: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r>
              <a:rPr altLang="zh-CN" baseline="0" b="0" cap="none" sz="1800" i="0" kern="1200" lang="en-US" spc="0" strike="noStrike" u="none">
                <a:solidFill>
                  <a:schemeClr val="tx1"/>
                </a:solidFill>
                <a:latin typeface="Calibri" pitchFamily="0" charset="0"/>
                <a:ea typeface="宋体" pitchFamily="0" charset="0"/>
                <a:cs typeface="Calibri" pitchFamily="0" charset="0"/>
              </a:rPr>
              <a:t>Business unit, Gender unit, First name, Performance score.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PERFORMANCE LEVEL:</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Exceeds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Fully meets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Needs improvements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PIP</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1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22" name="文本框"/>
          <p:cNvSpPr>
            <a:spLocks noGrp="1"/>
          </p:cNvSpPr>
          <p:nvPr>
            <p:ph type="title"/>
          </p:nvPr>
        </p:nvSpPr>
        <p:spPr>
          <a:xfrm rot="0">
            <a:off x="755332" y="385444"/>
            <a:ext cx="2437130" cy="7372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339761"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42"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5" name="图表"/>
          <p:cNvGraphicFramePr>
            <a:graphicFrameLocks/>
          </p:cNvGraphicFramePr>
          <p:nvPr/>
        </p:nvGraphicFramePr>
        <p:xfrm>
          <a:off x="609600" y="1577340"/>
          <a:ext cx="4335778"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746"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7" name="矩形"/>
          <p:cNvSpPr/>
          <p:nvPr/>
        </p:nvSpPr>
        <p:spPr>
          <a:xfrm rot="0">
            <a:off x="781708" y="1509028"/>
            <a:ext cx="9505291" cy="2263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6" name=""/>
        <p:cNvGrpSpPr/>
        <p:nvPr/>
      </p:nvGrpSpPr>
      <p:grpSpPr>
        <a:xfrm>
          <a:off x="0" y="0"/>
          <a:ext cx="0" cy="0"/>
          <a:chOff x="0" y="0"/>
          <a:chExt cx="0" cy="0"/>
        </a:xfrm>
      </p:grpSpPr>
      <p:sp>
        <p:nvSpPr>
          <p:cNvPr id="1048630" name="曲线"/>
          <p:cNvSpPr/>
          <p:nvPr/>
        </p:nvSpPr>
        <p:spPr>
          <a:xfrm rot="0">
            <a:off x="0" y="4825"/>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7" name="组合"/>
          <p:cNvGrpSpPr/>
          <p:nvPr/>
        </p:nvGrpSpPr>
        <p:grpSpPr>
          <a:xfrm>
            <a:off x="7448612" y="0"/>
            <a:ext cx="4743794" cy="6858466"/>
            <a:chOff x="7448612" y="0"/>
            <a:chExt cx="4743794"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8"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20916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SCORE BASED APPROACH</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1"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42" name="组合"/>
          <p:cNvGrpSpPr/>
          <p:nvPr/>
        </p:nvGrpSpPr>
        <p:grpSpPr>
          <a:xfrm>
            <a:off x="7448612" y="0"/>
            <a:ext cx="4743794" cy="6858466"/>
            <a:chOff x="7448612" y="0"/>
            <a:chExt cx="4743794" cy="6858466"/>
          </a:xfrm>
        </p:grpSpPr>
        <p:sp>
          <p:nvSpPr>
            <p:cNvPr id="104865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3"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7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4" name="矩形"/>
          <p:cNvSpPr/>
          <p:nvPr/>
        </p:nvSpPr>
        <p:spPr>
          <a:xfrm rot="10800000" flipV="1">
            <a:off x="762000" y="2066688"/>
            <a:ext cx="6934200" cy="195833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grpSp>
        <p:nvGrpSpPr>
          <p:cNvPr id="51" name="组合"/>
          <p:cNvGrpSpPr/>
          <p:nvPr/>
        </p:nvGrpSpPr>
        <p:grpSpPr>
          <a:xfrm>
            <a:off x="8658225" y="2647950"/>
            <a:ext cx="3533775" cy="3810000"/>
            <a:chOff x="8658225" y="2647950"/>
            <a:chExt cx="3533775" cy="3810000"/>
          </a:xfrm>
        </p:grpSpPr>
        <p:sp>
          <p:nvSpPr>
            <p:cNvPr id="104867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0"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8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2" name="矩形"/>
          <p:cNvSpPr/>
          <p:nvPr/>
        </p:nvSpPr>
        <p:spPr>
          <a:xfrm rot="0">
            <a:off x="739774" y="1676400"/>
            <a:ext cx="8023225"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This project focuses on developing a comprehensive tool to </a:t>
            </a:r>
            <a:r>
              <a:rPr altLang="zh-CN" baseline="0" b="0" cap="none" sz="1800" i="0" kern="1200" lang="en-US" spc="0" strike="noStrike" u="none">
                <a:solidFill>
                  <a:schemeClr val="tx1"/>
                </a:solidFill>
                <a:latin typeface="Calibri" pitchFamily="0" charset="0"/>
                <a:ea typeface="宋体" pitchFamily="0" charset="0"/>
                <a:cs typeface="Calibri" pitchFamily="0" charset="0"/>
              </a:rPr>
              <a:t>analyze</a:t>
            </a:r>
            <a:r>
              <a:rPr altLang="zh-CN" baseline="0" b="0" cap="none" sz="1800" i="0" kern="1200" lang="en-US" spc="0" strike="noStrike" u="none">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altLang="zh-CN" baseline="0" b="0" cap="none" sz="1800" i="0" kern="1200" lang="en-US" spc="0" strike="noStrike" u="none">
                <a:solidFill>
                  <a:schemeClr val="tx1"/>
                </a:solidFill>
                <a:latin typeface="Times New Roman" pitchFamily="18" charset="0"/>
                <a:ea typeface="宋体" pitchFamily="0" charset="0"/>
                <a:cs typeface="Times New Roman" pitchFamily="18" charset="0"/>
              </a:rPr>
              <a:t>goals</a:t>
            </a:r>
            <a:r>
              <a:rPr altLang="zh-CN" baseline="0" b="0" cap="none" sz="1800" i="0" kern="1200" lang="en-US" spc="0" strike="noStrike" u="none">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68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8" name="文本框"/>
          <p:cNvSpPr>
            <a:spLocks noGrp="1"/>
          </p:cNvSpPr>
          <p:nvPr>
            <p:ph type="title"/>
          </p:nvPr>
        </p:nvSpPr>
        <p:spPr>
          <a:xfrm rot="0">
            <a:off x="699452" y="891793"/>
            <a:ext cx="5014595" cy="499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89"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0" name="矩形"/>
          <p:cNvSpPr/>
          <p:nvPr/>
        </p:nvSpPr>
        <p:spPr>
          <a:xfrm rot="0">
            <a:off x="699452" y="1676400"/>
            <a:ext cx="8278496" cy="169163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Managers and Team Leaders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HR Professionals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Executives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Employees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4" name="文本框"/>
          <p:cNvSpPr>
            <a:spLocks noGrp="1"/>
          </p:cNvSpPr>
          <p:nvPr>
            <p:ph type="title"/>
          </p:nvPr>
        </p:nvSpPr>
        <p:spPr>
          <a:xfrm rot="0">
            <a:off x="533400" y="901064"/>
            <a:ext cx="9763125" cy="556259"/>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9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6" name="矩形"/>
          <p:cNvSpPr/>
          <p:nvPr/>
        </p:nvSpPr>
        <p:spPr>
          <a:xfrm rot="0">
            <a:off x="3124200" y="1600200"/>
            <a:ext cx="6934198"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00" name="文本框"/>
          <p:cNvSpPr>
            <a:spLocks noGrp="1"/>
          </p:cNvSpPr>
          <p:nvPr>
            <p:ph type="title"/>
          </p:nvPr>
        </p:nvSpPr>
        <p:spPr>
          <a:xfrm rot="0">
            <a:off x="755332" y="385444"/>
            <a:ext cx="10681335" cy="2971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EMPLOYEE DATASET: KAGGLE</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FEATURES: 26</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FEATURES TAKEN: 8</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FIELD NAMES: BUSINESS UNIT, FIRST NAME, GENDER CODE AND PERFORMANCE SCORE</a:t>
            </a:r>
            <a:br>
              <a:rPr altLang="en-US" baseline="0" b="0" cap="none" sz="20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04"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5" name="曲线"/>
          <p:cNvSpPr/>
          <p:nvPr/>
        </p:nvSpPr>
        <p:spPr>
          <a:xfrm rot="0" flipH="1">
            <a:off x="2533648" y="1891261"/>
            <a:ext cx="7162800" cy="3833814"/>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anchor="t" anchorCtr="0" bIns="0" lIns="0" rIns="0" tIns="0" vert="horz" wrap="square">
            <a:prstTxWarp prst="textNoShape"/>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Aggregation</a:t>
            </a:r>
            <a:r>
              <a:rPr altLang="zh-CN" baseline="0" b="0" cap="none" sz="1800" i="0" kern="1200" lang="en-US" spc="0" strike="noStrike" u="none">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r>
              <a:rPr altLang="zh-CN" baseline="0" b="1" cap="none" sz="1800" i="0" kern="1200" lang="en-US" spc="0" strike="noStrike" u="none">
                <a:solidFill>
                  <a:schemeClr val="tx1"/>
                </a:solidFill>
                <a:latin typeface="Calibri" pitchFamily="0" charset="0"/>
                <a:ea typeface="宋体" pitchFamily="0" charset="0"/>
                <a:cs typeface="Calibri" pitchFamily="0" charset="0"/>
              </a:rPr>
              <a:t>Dynamic Dashboards</a:t>
            </a:r>
            <a:r>
              <a:rPr altLang="zh-CN" baseline="0" b="0" cap="none" sz="1800" i="0" kern="1200" lang="en-US" spc="0" strike="noStrike" u="none">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66675" y="3597351"/>
            <a:ext cx="2466975" cy="3203496"/>
          </a:xfrm>
          <a:prstGeom prst="rect"/>
          <a:noFill/>
          <a:ln w="12700" cap="flat" cmpd="sng">
            <a:noFill/>
            <a:prstDash val="solid"/>
            <a:miter/>
          </a:ln>
        </p:spPr>
      </p:pic>
      <p:sp>
        <p:nvSpPr>
          <p:cNvPr id="1048706" name="文本框"/>
          <p:cNvSpPr>
            <a:spLocks noGrp="1"/>
          </p:cNvSpPr>
          <p:nvPr>
            <p:ph type="title"/>
          </p:nvPr>
        </p:nvSpPr>
        <p:spPr>
          <a:xfrm rot="0">
            <a:off x="755332" y="385444"/>
            <a:ext cx="10681335" cy="740410"/>
          </a:xfrm>
          <a:prstGeom prst="rect"/>
          <a:noFill/>
          <a:ln w="12700" cap="flat" cmpd="sng">
            <a:noFill/>
            <a:prstDash val="solid"/>
            <a:miter/>
          </a:ln>
        </p:spPr>
        <p:txBody>
          <a:bodyPr anchor="t" anchorCtr="0" bIns="0" lIns="0" rIns="0" tIns="1651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THE "WOW" IN OUR SOLUTION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8" name="矩形"/>
          <p:cNvSpPr/>
          <p:nvPr/>
        </p:nvSpPr>
        <p:spPr>
          <a:xfrm rot="0">
            <a:off x="2438400" y="2427266"/>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2024-03-28T06:07:22Z</dcterms:created>
  <dcterms:modified xsi:type="dcterms:W3CDTF">2024-09-06T07:41:25Z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c89200d134ee4b40b6d1132d7bd883a9</vt:lpwstr>
  </property>
</Properties>
</file>