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2D6B-0AD0-15A8-B70C-C0578493A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52720-41DD-C216-83B7-7021B7296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4422429" cy="590321"/>
          </a:xfrm>
        </p:spPr>
        <p:txBody>
          <a:bodyPr/>
          <a:lstStyle/>
          <a:p>
            <a:r>
              <a:rPr lang="en-IN" dirty="0"/>
              <a:t>Week-2 Assignment – 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4761-88F8-34FB-83DD-A5FAF3B743F8}"/>
              </a:ext>
            </a:extLst>
          </p:cNvPr>
          <p:cNvSpPr txBox="1"/>
          <p:nvPr/>
        </p:nvSpPr>
        <p:spPr>
          <a:xfrm>
            <a:off x="753035" y="3316941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INTRODUCTION TO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KEY CONCEPTS OF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CLASSES AND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ENCAPSULATION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93DE5-B679-1087-EF91-A8DF2853D748}"/>
              </a:ext>
            </a:extLst>
          </p:cNvPr>
          <p:cNvSpPr txBox="1"/>
          <p:nvPr/>
        </p:nvSpPr>
        <p:spPr>
          <a:xfrm>
            <a:off x="7358743" y="2172279"/>
            <a:ext cx="328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rgbClr val="4590B8"/>
                </a:solidFill>
              </a:rPr>
              <a:t>	Presented </a:t>
            </a:r>
            <a:r>
              <a:rPr lang="en-IN" dirty="0">
                <a:solidFill>
                  <a:srgbClr val="4590B8"/>
                </a:solidFill>
              </a:rPr>
              <a:t>by</a:t>
            </a:r>
            <a:r>
              <a:rPr lang="en-IN" dirty="0" smtClean="0">
                <a:solidFill>
                  <a:srgbClr val="4590B8"/>
                </a:solidFill>
              </a:rPr>
              <a:t>:  </a:t>
            </a:r>
            <a:r>
              <a:rPr lang="en-IN" dirty="0">
                <a:solidFill>
                  <a:srgbClr val="4590B8"/>
                </a:solidFill>
              </a:rPr>
              <a:t/>
            </a:r>
            <a:br>
              <a:rPr lang="en-IN" dirty="0">
                <a:solidFill>
                  <a:srgbClr val="4590B8"/>
                </a:solidFill>
              </a:rPr>
            </a:br>
            <a:r>
              <a:rPr lang="en-IN" dirty="0" err="1" smtClean="0">
                <a:solidFill>
                  <a:srgbClr val="4590B8"/>
                </a:solidFill>
              </a:rPr>
              <a:t>A.Sangeetharasu</a:t>
            </a:r>
            <a:endParaRPr lang="en-IN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4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995E9-4D10-602C-762E-E1CFF6CC1905}"/>
              </a:ext>
            </a:extLst>
          </p:cNvPr>
          <p:cNvSpPr txBox="1"/>
          <p:nvPr/>
        </p:nvSpPr>
        <p:spPr>
          <a:xfrm>
            <a:off x="4595941" y="3075057"/>
            <a:ext cx="3000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1A3260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99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950D-B3E3-C1E7-9390-A0F42FF0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52658-F2FE-9DA1-DE68-255237E35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11651"/>
            <a:ext cx="110296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Object-Oriented Programming (OOP) is a programming paradigm based on the concept of "objects" which contain data and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OOP: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is organized into distinct objects.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Objects and classes can be reused.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manage large codebases.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update and maintain code.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11E4-6484-6A85-CC1A-365BEE3B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 of 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7AD2BF-99F2-D94E-134A-9F172DDC3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3003985"/>
            <a:ext cx="108208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blueprint for creating objects.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instance of a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Mechanism to create a new class using properties and methods of an existing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present the same interface for different underlying forms.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Bundling the data and the methods that operate on the data within one unit.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the complex implementation details and showing only the necessary features of an object. </a:t>
            </a:r>
          </a:p>
        </p:txBody>
      </p:sp>
    </p:spTree>
    <p:extLst>
      <p:ext uri="{BB962C8B-B14F-4D97-AF65-F5344CB8AC3E}">
        <p14:creationId xmlns:p14="http://schemas.microsoft.com/office/powerpoint/2010/main" val="23498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C5B-91E9-BFF2-799B-FF0ACBDB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A675-E054-E4AC-34D1-A5E3F04D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261" y="2177629"/>
            <a:ext cx="4186751" cy="367830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Class Syntax: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attributes):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self.attribute</a:t>
            </a:r>
            <a:r>
              <a:rPr lang="en-US" dirty="0"/>
              <a:t> = attributes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method(self):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# method body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Creating an Object: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 = </a:t>
            </a:r>
            <a:r>
              <a:rPr lang="en-US" dirty="0" err="1"/>
              <a:t>ClassName</a:t>
            </a:r>
            <a:r>
              <a:rPr lang="en-US" dirty="0"/>
              <a:t>(arguments)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AFD62-ADBA-F99C-7ACD-899681165319}"/>
              </a:ext>
            </a:extLst>
          </p:cNvPr>
          <p:cNvSpPr txBox="1"/>
          <p:nvPr/>
        </p:nvSpPr>
        <p:spPr>
          <a:xfrm>
            <a:off x="6587412" y="2180496"/>
            <a:ext cx="4859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Example for Class and Object:</a:t>
            </a:r>
          </a:p>
          <a:p>
            <a:r>
              <a:rPr lang="en-US" dirty="0"/>
              <a:t>class Dog: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bark(self):</a:t>
            </a:r>
          </a:p>
          <a:p>
            <a:r>
              <a:rPr lang="en-US" dirty="0"/>
              <a:t>        return f"{self.name} says woof!"</a:t>
            </a:r>
          </a:p>
          <a:p>
            <a:endParaRPr lang="en-US" dirty="0"/>
          </a:p>
          <a:p>
            <a:r>
              <a:rPr lang="en-US" dirty="0" err="1"/>
              <a:t>my_dog</a:t>
            </a:r>
            <a:r>
              <a:rPr lang="en-US" dirty="0"/>
              <a:t> = Dog("Buddy", 3)</a:t>
            </a:r>
          </a:p>
          <a:p>
            <a:r>
              <a:rPr lang="en-US" dirty="0"/>
              <a:t>print(</a:t>
            </a:r>
            <a:r>
              <a:rPr lang="en-US" dirty="0" err="1"/>
              <a:t>my_dog.bark</a:t>
            </a:r>
            <a:r>
              <a:rPr lang="en-US" dirty="0"/>
              <a:t>())  # Output: Buddy says woof!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6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1C84-CE28-C06F-075B-6BCE00EA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58459D-5190-D255-A4F0-F856C2ACF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169" y="2031638"/>
            <a:ext cx="551480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Mechanism where a new class, called the derived class, inherits attributes and methods from another class, called the base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common functionality among classes.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new functionality based on existing class implementations.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Base class definition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# Derived class definition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8092-99B9-87EF-3FAA-C2DDB82275D5}"/>
              </a:ext>
            </a:extLst>
          </p:cNvPr>
          <p:cNvSpPr txBox="1"/>
          <p:nvPr/>
        </p:nvSpPr>
        <p:spPr>
          <a:xfrm>
            <a:off x="6643614" y="2031638"/>
            <a:ext cx="49671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Animal: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Dog(Animal):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f"{self.name} says woof!"</a:t>
            </a:r>
          </a:p>
          <a:p>
            <a:endParaRPr lang="en-US" dirty="0"/>
          </a:p>
          <a:p>
            <a:r>
              <a:rPr lang="en-US" dirty="0" err="1"/>
              <a:t>my_dog</a:t>
            </a:r>
            <a:r>
              <a:rPr lang="en-US" dirty="0"/>
              <a:t> = Dog("Buddy")</a:t>
            </a:r>
          </a:p>
          <a:p>
            <a:r>
              <a:rPr lang="en-US" dirty="0"/>
              <a:t>print(</a:t>
            </a:r>
            <a:r>
              <a:rPr lang="en-US" dirty="0" err="1"/>
              <a:t>my_dog.speak</a:t>
            </a:r>
            <a:r>
              <a:rPr lang="en-US" dirty="0"/>
              <a:t>())  # Output: Buddy says woof!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8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3DBB-5BC9-53B2-9D28-BD33EF7F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Polymorphism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70585-AC60-0F0A-DADE-D38C2B5E1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650041"/>
            <a:ext cx="470926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define methods in the derived class with the same name as defined in the base class, allowing for different implementations.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 interface for different implementations.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Maintenance: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new functionality without changing existing code.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1DAF5-6035-BA35-AD05-824DFC4F6CC6}"/>
              </a:ext>
            </a:extLst>
          </p:cNvPr>
          <p:cNvSpPr txBox="1"/>
          <p:nvPr/>
        </p:nvSpPr>
        <p:spPr>
          <a:xfrm>
            <a:off x="6901545" y="2650041"/>
            <a:ext cx="4709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Cat(Animal):</a:t>
            </a:r>
          </a:p>
          <a:p>
            <a:r>
              <a:rPr lang="en-US" dirty="0"/>
              <a:t>    def speak(self):</a:t>
            </a:r>
          </a:p>
          <a:p>
            <a:r>
              <a:rPr lang="en-US" dirty="0"/>
              <a:t>        return f"{self.name} says meow!"</a:t>
            </a:r>
          </a:p>
          <a:p>
            <a:endParaRPr lang="en-US" dirty="0"/>
          </a:p>
          <a:p>
            <a:r>
              <a:rPr lang="en-US" dirty="0"/>
              <a:t>animals = [Dog("Buddy"), Cat("Whiskers")]</a:t>
            </a:r>
          </a:p>
          <a:p>
            <a:endParaRPr lang="en-US" dirty="0"/>
          </a:p>
          <a:p>
            <a:r>
              <a:rPr lang="en-US" dirty="0"/>
              <a:t>for animal in animals:</a:t>
            </a:r>
          </a:p>
          <a:p>
            <a:r>
              <a:rPr lang="en-US" dirty="0"/>
              <a:t>    print(</a:t>
            </a:r>
            <a:r>
              <a:rPr lang="en-US" dirty="0" err="1"/>
              <a:t>animal.speak</a:t>
            </a:r>
            <a:r>
              <a:rPr lang="en-US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87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3E8-A31A-98F9-F36F-EB34007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7D8944-81E1-5338-0D2E-4741762FB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715" y="2428726"/>
            <a:ext cx="489587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Restricting direct access to some of an object's components and only exposing necessary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the integrity of the data.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 external code from directly accessing sensitive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81431-1E46-362D-6B4A-35B23E302DFE}"/>
              </a:ext>
            </a:extLst>
          </p:cNvPr>
          <p:cNvSpPr txBox="1"/>
          <p:nvPr/>
        </p:nvSpPr>
        <p:spPr>
          <a:xfrm>
            <a:off x="6526567" y="2428726"/>
            <a:ext cx="45897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model):</a:t>
            </a:r>
          </a:p>
          <a:p>
            <a:r>
              <a:rPr lang="en-US" dirty="0"/>
              <a:t>        </a:t>
            </a:r>
            <a:r>
              <a:rPr lang="en-US" dirty="0" err="1"/>
              <a:t>self.__model</a:t>
            </a:r>
            <a:r>
              <a:rPr lang="en-US" dirty="0"/>
              <a:t> = model  # Private attribute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get_model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self.__model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set_model</a:t>
            </a:r>
            <a:r>
              <a:rPr lang="en-US" dirty="0"/>
              <a:t>(self, model):</a:t>
            </a:r>
          </a:p>
          <a:p>
            <a:r>
              <a:rPr lang="en-US" dirty="0"/>
              <a:t>        </a:t>
            </a:r>
            <a:r>
              <a:rPr lang="en-US" dirty="0" err="1"/>
              <a:t>self.__model</a:t>
            </a:r>
            <a:r>
              <a:rPr lang="en-US" dirty="0"/>
              <a:t> =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47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0C6-077C-72FC-F0CB-C65B98B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CB35E3-1076-683C-AD68-A445A9C8A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8783" y="2167116"/>
            <a:ext cx="440135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the complex implementation details and showing only the necessary features of an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the interface easier to understand and use.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Changes in implementation do not affect the user of the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0463F-B157-160A-F649-AED0646E11B4}"/>
              </a:ext>
            </a:extLst>
          </p:cNvPr>
          <p:cNvSpPr txBox="1"/>
          <p:nvPr/>
        </p:nvSpPr>
        <p:spPr>
          <a:xfrm>
            <a:off x="6727371" y="2021778"/>
            <a:ext cx="4711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r>
              <a:rPr lang="en-IN" dirty="0"/>
              <a:t>from </a:t>
            </a:r>
            <a:r>
              <a:rPr lang="en-IN" dirty="0" err="1"/>
              <a:t>abc</a:t>
            </a:r>
            <a:r>
              <a:rPr lang="en-IN" dirty="0"/>
              <a:t> import ABC, </a:t>
            </a:r>
            <a:r>
              <a:rPr lang="en-IN" dirty="0" err="1"/>
              <a:t>abstractmethod</a:t>
            </a:r>
            <a:endParaRPr lang="en-IN" dirty="0"/>
          </a:p>
          <a:p>
            <a:r>
              <a:rPr lang="en-IN" dirty="0"/>
              <a:t>class Shape(ABC):</a:t>
            </a:r>
          </a:p>
          <a:p>
            <a:r>
              <a:rPr lang="en-IN" dirty="0"/>
              <a:t>    @abstractmethod</a:t>
            </a:r>
          </a:p>
          <a:p>
            <a:r>
              <a:rPr lang="en-IN" dirty="0"/>
              <a:t>    def area(self):</a:t>
            </a:r>
          </a:p>
          <a:p>
            <a:r>
              <a:rPr lang="en-IN" dirty="0"/>
              <a:t>        pass</a:t>
            </a:r>
          </a:p>
          <a:p>
            <a:endParaRPr lang="en-IN" dirty="0"/>
          </a:p>
          <a:p>
            <a:r>
              <a:rPr lang="en-IN" dirty="0"/>
              <a:t>class Rectangle(Shape):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width, height):</a:t>
            </a:r>
          </a:p>
          <a:p>
            <a:r>
              <a:rPr lang="en-IN" dirty="0"/>
              <a:t>        </a:t>
            </a:r>
            <a:r>
              <a:rPr lang="en-IN" dirty="0" err="1"/>
              <a:t>self.width</a:t>
            </a:r>
            <a:r>
              <a:rPr lang="en-IN" dirty="0"/>
              <a:t> = width</a:t>
            </a:r>
          </a:p>
          <a:p>
            <a:r>
              <a:rPr lang="en-IN" dirty="0"/>
              <a:t>        </a:t>
            </a:r>
            <a:r>
              <a:rPr lang="en-IN" dirty="0" err="1"/>
              <a:t>self.height</a:t>
            </a:r>
            <a:r>
              <a:rPr lang="en-IN" dirty="0"/>
              <a:t> = height</a:t>
            </a:r>
          </a:p>
          <a:p>
            <a:r>
              <a:rPr lang="en-IN" dirty="0"/>
              <a:t>    def area(self):</a:t>
            </a:r>
          </a:p>
          <a:p>
            <a:r>
              <a:rPr lang="en-IN" dirty="0"/>
              <a:t>        return </a:t>
            </a:r>
            <a:r>
              <a:rPr lang="en-IN" dirty="0" err="1"/>
              <a:t>self.width</a:t>
            </a:r>
            <a:r>
              <a:rPr lang="en-IN" dirty="0"/>
              <a:t> * </a:t>
            </a:r>
            <a:r>
              <a:rPr lang="en-IN" dirty="0" err="1"/>
              <a:t>self.height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rect</a:t>
            </a:r>
            <a:r>
              <a:rPr lang="en-IN" dirty="0"/>
              <a:t> = Rectangle(4, 5)</a:t>
            </a:r>
          </a:p>
          <a:p>
            <a:r>
              <a:rPr lang="en-IN" dirty="0"/>
              <a:t>print(</a:t>
            </a:r>
            <a:r>
              <a:rPr lang="en-IN" dirty="0" err="1"/>
              <a:t>rect.area</a:t>
            </a:r>
            <a:r>
              <a:rPr lang="en-IN" dirty="0"/>
              <a:t>())  # Output: 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5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7A68-C32B-9C13-54EF-DC0CF32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C64B3-E2BA-279D-9CEC-60A5B56A9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102803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is a powerful paradigm that helps in organizing code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concepts include classes, objects, inheritance, polymorphism, encapsulation, and abstraction.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concepts is essential for effective programming in Python .</a:t>
            </a:r>
          </a:p>
        </p:txBody>
      </p:sp>
    </p:spTree>
    <p:extLst>
      <p:ext uri="{BB962C8B-B14F-4D97-AF65-F5344CB8AC3E}">
        <p14:creationId xmlns:p14="http://schemas.microsoft.com/office/powerpoint/2010/main" val="1956711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</TotalTime>
  <Words>715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Vaultofcodes</vt:lpstr>
      <vt:lpstr>Introduction to OOP</vt:lpstr>
      <vt:lpstr>Key Concepts of OOP</vt:lpstr>
      <vt:lpstr>Classes and Objects</vt:lpstr>
      <vt:lpstr>Inheritance</vt:lpstr>
      <vt:lpstr>Polymorphism</vt:lpstr>
      <vt:lpstr>Encapsulation</vt:lpstr>
      <vt:lpstr>Abstraction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Vaultofcodes</dc:title>
  <dc:creator>Sudarsan Sathishkumar</dc:creator>
  <cp:lastModifiedBy>User</cp:lastModifiedBy>
  <cp:revision>2</cp:revision>
  <dcterms:created xsi:type="dcterms:W3CDTF">2024-08-03T03:36:07Z</dcterms:created>
  <dcterms:modified xsi:type="dcterms:W3CDTF">2024-08-04T12:55:02Z</dcterms:modified>
</cp:coreProperties>
</file>