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48743"/>
            <a:ext cx="10312400" cy="54590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20423"/>
            <a:ext cx="10312400" cy="57156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09527"/>
            <a:ext cx="10312400" cy="54374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3173"/>
            <a:ext cx="10312400" cy="57301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24007"/>
            <a:ext cx="10312400" cy="5708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39544"/>
            <a:ext cx="10312400" cy="56774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4215"/>
            <a:ext cx="10312400" cy="57280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26086"/>
            <a:ext cx="10312400" cy="57043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688249"/>
            <a:ext cx="10312400" cy="6179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898204"/>
            <a:ext cx="10312400" cy="5760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915250"/>
            <a:ext cx="10312400" cy="57259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2024-10-21T13:07:24Z</dcterms:created>
  <dcterms:modified xsi:type="dcterms:W3CDTF">2024-10-21T13:07:24Z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2024-10-21T00:00:00Z</vt:filetime>
  </property>
  <property fmtid="{D5CDD505-2E9C-101B-9397-08002B2CF9AE}" pid="3" name="Producer">
    <vt:lpwstr>3-Heights(TM) PDF Security Shell 4.8.25.2 (http://www.pdf-tools.com)</vt:lpwstr>
  </property>
</Properties>
</file>