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63065"/>
            <a:ext cx="10312400" cy="4830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13675"/>
            <a:ext cx="10312400" cy="4929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9487"/>
            <a:ext cx="10312400" cy="5057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78902"/>
            <a:ext cx="10312400" cy="49986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59090"/>
            <a:ext cx="10312400" cy="48383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24977"/>
            <a:ext cx="10312400" cy="5106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0969"/>
            <a:ext cx="10312400" cy="50945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73924"/>
            <a:ext cx="10312400" cy="500865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52296"/>
            <a:ext cx="10312400" cy="48519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27246"/>
            <a:ext cx="10312400" cy="51020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64763"/>
            <a:ext cx="10312400" cy="50269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85671"/>
            <a:ext cx="10312400" cy="49851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87754"/>
            <a:ext cx="10312400" cy="49809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99222"/>
            <a:ext cx="10312400" cy="49580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86586"/>
            <a:ext cx="10312400" cy="49833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40243"/>
            <a:ext cx="10312400" cy="48760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2133"/>
            <a:ext cx="10312400" cy="507222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5471"/>
            <a:ext cx="10312400" cy="50855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28547"/>
            <a:ext cx="10312400" cy="489940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41882"/>
            <a:ext cx="10312400" cy="547273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3966"/>
            <a:ext cx="10312400" cy="508857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22711"/>
            <a:ext cx="10312400" cy="51110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66557"/>
            <a:ext cx="10312400" cy="46233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34985"/>
            <a:ext cx="10312400" cy="48865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08471"/>
            <a:ext cx="10312400" cy="513956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102194"/>
            <a:ext cx="10312400" cy="535211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372857"/>
            <a:ext cx="10312400" cy="481078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51019"/>
            <a:ext cx="10312400" cy="50544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412455"/>
            <a:ext cx="10312400" cy="47315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66043"/>
            <a:ext cx="10312400" cy="5024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9252"/>
            <a:ext cx="10312400" cy="50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49805"/>
            <a:ext cx="10312400" cy="505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036764"/>
            <a:ext cx="10312400" cy="5482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65933"/>
            <a:ext cx="10312400" cy="5024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37035"/>
            <a:ext cx="10312400" cy="5082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" y="1214593"/>
            <a:ext cx="10312400" cy="51273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2024-10-30T09:57:38Z</dcterms:created>
  <dcterms:modified xsi:type="dcterms:W3CDTF">2024-10-30T09:57:38Z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2024-10-30T00:00:00Z</vt:filetime>
  </property>
  <property fmtid="{D5CDD505-2E9C-101B-9397-08002B2CF9AE}" pid="3" name="Producer">
    <vt:lpwstr>3-Heights(TM) PDF Security Shell 4.8.25.2 (http://www.pdf-tools.com)</vt:lpwstr>
  </property>
</Properties>
</file>