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0693400" cy="7556500"/>
  <p:notesSz cx="106934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76793"/>
            <a:ext cx="10312400" cy="54029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35992"/>
            <a:ext cx="10312400" cy="58845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60127"/>
            <a:ext cx="10312400" cy="54362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28827"/>
            <a:ext cx="10312400" cy="54988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59077"/>
            <a:ext cx="10312400" cy="54383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15074"/>
            <a:ext cx="10312400" cy="57263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684530"/>
            <a:ext cx="10312400" cy="61874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67934"/>
            <a:ext cx="10312400" cy="54206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04685"/>
            <a:ext cx="10312400" cy="55471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87339"/>
            <a:ext cx="10312400" cy="53818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65538"/>
            <a:ext cx="10312400" cy="54254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111675"/>
            <a:ext cx="10312400" cy="53331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22487"/>
            <a:ext cx="10312400" cy="55115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67084"/>
            <a:ext cx="10312400" cy="542232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32423"/>
            <a:ext cx="10312400" cy="54916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63088"/>
            <a:ext cx="10312400" cy="563032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75044"/>
            <a:ext cx="10312400" cy="54064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41329"/>
            <a:ext cx="10312400" cy="587383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26623"/>
            <a:ext cx="10312400" cy="55032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69613"/>
            <a:ext cx="10312400" cy="541727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26063"/>
            <a:ext cx="10312400" cy="55043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714728"/>
            <a:ext cx="10312400" cy="612703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763664"/>
            <a:ext cx="10312400" cy="602917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24635"/>
            <a:ext cx="10312400" cy="59072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01033"/>
            <a:ext cx="10312400" cy="57544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99488"/>
            <a:ext cx="10312400" cy="5357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158427"/>
            <a:ext cx="10312400" cy="52396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47095"/>
            <a:ext cx="10312400" cy="58623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57955"/>
            <a:ext cx="10312400" cy="5440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62513"/>
            <a:ext cx="10312400" cy="54314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2024-10-22T09:43:18Z</dcterms:created>
  <dcterms:modified xsi:type="dcterms:W3CDTF">2024-10-22T09:43:18Z</dcterms:modified>
</cp:coreProperties>
</file>