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0693400" cy="7556500"/>
  <p:notesSz cx="106934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272501"/>
            <a:ext cx="10312400" cy="50114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251103"/>
            <a:ext cx="10312400" cy="50542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265312"/>
            <a:ext cx="10312400" cy="50258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313141"/>
            <a:ext cx="10312400" cy="49302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250454"/>
            <a:ext cx="10312400" cy="50555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282255"/>
            <a:ext cx="10312400" cy="49919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289900"/>
            <a:ext cx="10312400" cy="49767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271600"/>
            <a:ext cx="10312400" cy="50133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277899"/>
            <a:ext cx="10312400" cy="50007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241667"/>
            <a:ext cx="10312400" cy="50731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2024-10-08T07:16:30Z</dcterms:created>
  <dcterms:modified xsi:type="dcterms:W3CDTF">2024-10-08T07:16:30Z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2024-10-08T00:00:00Z</vt:filetime>
  </property>
  <property fmtid="{D5CDD505-2E9C-101B-9397-08002B2CF9AE}" pid="3" name="Producer">
    <vt:lpwstr>3-Heights(TM) PDF Security Shell 4.8.25.2 (http://www.pdf-tools.com)</vt:lpwstr>
  </property>
</Properties>
</file>