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QR Code Generator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A basic Python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This project is a basic QR Code Generator built using Python.</a:t>
            </a:r>
          </a:p>
          <a:p>
            <a:r>
              <a:rPr sz="2000">
                <a:latin typeface="Calibri"/>
              </a:rPr>
              <a:t>It allows users to input text or a URL and generates a QR code image as output.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- Python 3</a:t>
            </a:r>
          </a:p>
          <a:p>
            <a:r>
              <a:rPr sz="2000">
                <a:latin typeface="Calibri"/>
              </a:rPr>
              <a:t>- qrcode library</a:t>
            </a:r>
          </a:p>
          <a:p>
            <a:r>
              <a:rPr sz="2000">
                <a:latin typeface="Calibri"/>
              </a:rPr>
              <a:t>- PIL (Python Imaging Library)</a:t>
            </a:r>
          </a:p>
          <a:p>
            <a:r>
              <a:rPr sz="2000">
                <a:latin typeface="Calibri"/>
              </a:rPr>
              <a:t>- Command Line Interface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- Simple interface</a:t>
            </a:r>
          </a:p>
          <a:p>
            <a:r>
              <a:rPr sz="2000">
                <a:latin typeface="Calibri"/>
              </a:rPr>
              <a:t>- Accepts text or URL input</a:t>
            </a:r>
          </a:p>
          <a:p>
            <a:r>
              <a:rPr sz="2000">
                <a:latin typeface="Calibri"/>
              </a:rPr>
              <a:t>- Generates a QR code image</a:t>
            </a:r>
          </a:p>
          <a:p>
            <a:r>
              <a:rPr sz="2000">
                <a:latin typeface="Calibri"/>
              </a:rPr>
              <a:t>- Saves the image locally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1. The user inputs data (text/URL).</a:t>
            </a:r>
          </a:p>
          <a:p>
            <a:r>
              <a:rPr sz="2000">
                <a:latin typeface="Calibri"/>
              </a:rPr>
              <a:t>2. The data is passed to the QR code generator.</a:t>
            </a:r>
          </a:p>
          <a:p>
            <a:r>
              <a:rPr sz="2000">
                <a:latin typeface="Calibri"/>
              </a:rPr>
              <a:t>3. A QR code image is created and saved.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Sample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import qrcode</a:t>
            </a:r>
          </a:p>
          <a:p/>
          <a:p>
            <a:r>
              <a:rPr sz="2000">
                <a:latin typeface="Calibri"/>
              </a:rPr>
              <a:t>data = input('Enter text or URL: ')</a:t>
            </a:r>
          </a:p>
          <a:p>
            <a:r>
              <a:rPr sz="2000">
                <a:latin typeface="Calibri"/>
              </a:rPr>
              <a:t>img = qrcode.make(data)</a:t>
            </a:r>
          </a:p>
          <a:p>
            <a:r>
              <a:rPr sz="2000">
                <a:latin typeface="Calibri"/>
              </a:rPr>
              <a:t>img.save('qrcode.png')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latin typeface="Calibri"/>
              </a:rPr>
              <a:t>This simple project demonstrates how to use Python libraries to create QR codes.</a:t>
            </a:r>
          </a:p>
          <a:p>
            <a:r>
              <a:rPr sz="2000">
                <a:latin typeface="Calibri"/>
              </a:rPr>
              <a:t>It can be extended with GUI, decoding, or bulk generation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QR Code Output</a:t>
            </a:r>
          </a:p>
        </p:txBody>
      </p:sp>
      <p:pic>
        <p:nvPicPr>
          <p:cNvPr id="3" name="Picture 2" descr="sample_qr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a Graphical User Interface (GUI)</a:t>
            </a:r>
          </a:p>
          <a:p>
            <a:r>
              <a:t>- Support QR code decoding</a:t>
            </a:r>
          </a:p>
          <a:p>
            <a:r>
              <a:t>- Allow customization (colors, size)</a:t>
            </a:r>
          </a:p>
          <a:p>
            <a:r>
              <a:t>- Bulk QR code generation from CSV files</a:t>
            </a:r>
          </a:p>
          <a:p>
            <a:r>
              <a:t>- Integration with web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