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3"/>
  </p:notesMasterIdLst>
  <p:sldIdLst>
    <p:sldId id="258" r:id="rId2"/>
    <p:sldId id="311" r:id="rId3"/>
    <p:sldId id="312" r:id="rId4"/>
    <p:sldId id="313" r:id="rId5"/>
    <p:sldId id="275" r:id="rId6"/>
    <p:sldId id="314" r:id="rId7"/>
    <p:sldId id="315" r:id="rId8"/>
    <p:sldId id="288" r:id="rId9"/>
    <p:sldId id="317" r:id="rId10"/>
    <p:sldId id="318" r:id="rId11"/>
    <p:sldId id="284" r:id="rId12"/>
  </p:sldIdLst>
  <p:sldSz cx="9144000" cy="5143500" type="screen16x9"/>
  <p:notesSz cx="6858000" cy="9144000"/>
  <p:embeddedFontLst>
    <p:embeddedFont>
      <p:font typeface="Bebas Neue" panose="020B0606020202050201" pitchFamily="34" charset="0"/>
      <p:regular r:id="rId14"/>
    </p:embeddedFont>
    <p:embeddedFont>
      <p:font typeface="Fredoka One" panose="02000000000000000000" pitchFamily="2" charset="0"/>
      <p:regular r:id="rId15"/>
    </p:embeddedFont>
    <p:embeddedFont>
      <p:font typeface="Nunito" pitchFamily="2" charset="0"/>
      <p:regular r:id="rId16"/>
      <p:bold r:id="rId17"/>
      <p:italic r:id="rId18"/>
      <p:boldItalic r:id="rId19"/>
    </p:embeddedFont>
    <p:embeddedFont>
      <p:font typeface="Roboto Condensed Light" panose="02000000000000000000" pitchFamily="2" charset="0"/>
      <p:regular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7B0F9B-9FDF-4883-B8B8-EC2C7F7C8737}">
  <a:tblStyle styleId="{957B0F9B-9FDF-4883-B8B8-EC2C7F7C87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3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6"/>
        <p:cNvGrpSpPr/>
        <p:nvPr/>
      </p:nvGrpSpPr>
      <p:grpSpPr>
        <a:xfrm>
          <a:off x="0" y="0"/>
          <a:ext cx="0" cy="0"/>
          <a:chOff x="0" y="0"/>
          <a:chExt cx="0" cy="0"/>
        </a:xfrm>
      </p:grpSpPr>
      <p:sp>
        <p:nvSpPr>
          <p:cNvPr id="2387" name="Google Shape;2387;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8" name="Google Shape;2388;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8"/>
        <p:cNvGrpSpPr/>
        <p:nvPr/>
      </p:nvGrpSpPr>
      <p:grpSpPr>
        <a:xfrm>
          <a:off x="0" y="0"/>
          <a:ext cx="0" cy="0"/>
          <a:chOff x="0" y="0"/>
          <a:chExt cx="0" cy="0"/>
        </a:xfrm>
      </p:grpSpPr>
      <p:sp>
        <p:nvSpPr>
          <p:cNvPr id="3199" name="Google Shape;3199;gdc0ae14e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0" name="Google Shape;3200;gdc0ae14e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1"/>
        <p:cNvGrpSpPr/>
        <p:nvPr/>
      </p:nvGrpSpPr>
      <p:grpSpPr>
        <a:xfrm>
          <a:off x="0" y="0"/>
          <a:ext cx="0" cy="0"/>
          <a:chOff x="0" y="0"/>
          <a:chExt cx="0" cy="0"/>
        </a:xfrm>
      </p:grpSpPr>
      <p:sp>
        <p:nvSpPr>
          <p:cNvPr id="4002" name="Google Shape;4002;gdc0ae14dc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3" name="Google Shape;4003;gdc0ae14dc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7"/>
        <p:cNvGrpSpPr/>
        <p:nvPr/>
      </p:nvGrpSpPr>
      <p:grpSpPr>
        <a:xfrm>
          <a:off x="0" y="0"/>
          <a:ext cx="0" cy="0"/>
          <a:chOff x="0" y="0"/>
          <a:chExt cx="0" cy="0"/>
        </a:xfrm>
      </p:grpSpPr>
      <p:sp>
        <p:nvSpPr>
          <p:cNvPr id="3948" name="Google Shape;3948;gbd6c00e73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9" name="Google Shape;3949;gbd6c00e73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7"/>
        <p:cNvGrpSpPr/>
        <p:nvPr/>
      </p:nvGrpSpPr>
      <p:grpSpPr>
        <a:xfrm>
          <a:off x="0" y="0"/>
          <a:ext cx="0" cy="0"/>
          <a:chOff x="0" y="0"/>
          <a:chExt cx="0" cy="0"/>
        </a:xfrm>
      </p:grpSpPr>
      <p:sp>
        <p:nvSpPr>
          <p:cNvPr id="248" name="Google Shape;248;p4"/>
          <p:cNvSpPr/>
          <p:nvPr/>
        </p:nvSpPr>
        <p:spPr>
          <a:xfrm>
            <a:off x="290375" y="-357200"/>
            <a:ext cx="9233106" cy="6678056"/>
          </a:xfrm>
          <a:custGeom>
            <a:avLst/>
            <a:gdLst/>
            <a:ahLst/>
            <a:cxnLst/>
            <a:rect l="l" t="t" r="r" b="b"/>
            <a:pathLst>
              <a:path w="197057" h="142526" extrusionOk="0">
                <a:moveTo>
                  <a:pt x="178150" y="100975"/>
                </a:moveTo>
                <a:cubicBezTo>
                  <a:pt x="175293" y="92768"/>
                  <a:pt x="176083" y="83740"/>
                  <a:pt x="177572" y="75199"/>
                </a:cubicBezTo>
                <a:cubicBezTo>
                  <a:pt x="179092" y="66628"/>
                  <a:pt x="181311" y="58087"/>
                  <a:pt x="181189" y="49393"/>
                </a:cubicBezTo>
                <a:cubicBezTo>
                  <a:pt x="181007" y="35199"/>
                  <a:pt x="174198" y="21186"/>
                  <a:pt x="163074" y="12341"/>
                </a:cubicBezTo>
                <a:cubicBezTo>
                  <a:pt x="151949" y="3496"/>
                  <a:pt x="136751" y="1"/>
                  <a:pt x="122891" y="3223"/>
                </a:cubicBezTo>
                <a:cubicBezTo>
                  <a:pt x="114167" y="5259"/>
                  <a:pt x="105930" y="9818"/>
                  <a:pt x="96963" y="10183"/>
                </a:cubicBezTo>
                <a:cubicBezTo>
                  <a:pt x="87723" y="10578"/>
                  <a:pt x="78969" y="6505"/>
                  <a:pt x="69911" y="4834"/>
                </a:cubicBezTo>
                <a:cubicBezTo>
                  <a:pt x="48360" y="882"/>
                  <a:pt x="25260" y="11703"/>
                  <a:pt x="13223" y="30001"/>
                </a:cubicBezTo>
                <a:cubicBezTo>
                  <a:pt x="1156" y="48299"/>
                  <a:pt x="1" y="72828"/>
                  <a:pt x="8846" y="92859"/>
                </a:cubicBezTo>
                <a:cubicBezTo>
                  <a:pt x="17661" y="112920"/>
                  <a:pt x="35746" y="128300"/>
                  <a:pt x="56446" y="135413"/>
                </a:cubicBezTo>
                <a:cubicBezTo>
                  <a:pt x="77175" y="142526"/>
                  <a:pt x="100215" y="141705"/>
                  <a:pt x="121006" y="134775"/>
                </a:cubicBezTo>
                <a:cubicBezTo>
                  <a:pt x="131189" y="131370"/>
                  <a:pt x="140885" y="126568"/>
                  <a:pt x="151219" y="123650"/>
                </a:cubicBezTo>
                <a:cubicBezTo>
                  <a:pt x="161554" y="120732"/>
                  <a:pt x="172952" y="119790"/>
                  <a:pt x="182800" y="124136"/>
                </a:cubicBezTo>
                <a:lnTo>
                  <a:pt x="197056" y="116628"/>
                </a:lnTo>
                <a:cubicBezTo>
                  <a:pt x="188363" y="116385"/>
                  <a:pt x="181007" y="109212"/>
                  <a:pt x="178150" y="1009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4"/>
          <p:cNvGrpSpPr/>
          <p:nvPr/>
        </p:nvGrpSpPr>
        <p:grpSpPr>
          <a:xfrm rot="-1679698">
            <a:off x="-930434" y="-243108"/>
            <a:ext cx="3039614" cy="1424062"/>
            <a:chOff x="5250782" y="5679875"/>
            <a:chExt cx="3039575" cy="1424044"/>
          </a:xfrm>
        </p:grpSpPr>
        <p:grpSp>
          <p:nvGrpSpPr>
            <p:cNvPr id="250" name="Google Shape;250;p4"/>
            <p:cNvGrpSpPr/>
            <p:nvPr/>
          </p:nvGrpSpPr>
          <p:grpSpPr>
            <a:xfrm>
              <a:off x="5250782" y="5679875"/>
              <a:ext cx="3039575" cy="1424044"/>
              <a:chOff x="5250782" y="5679875"/>
              <a:chExt cx="3039575" cy="1424044"/>
            </a:xfrm>
          </p:grpSpPr>
          <p:sp>
            <p:nvSpPr>
              <p:cNvPr id="251" name="Google Shape;251;p4"/>
              <p:cNvSpPr/>
              <p:nvPr/>
            </p:nvSpPr>
            <p:spPr>
              <a:xfrm>
                <a:off x="5250782" y="5760619"/>
                <a:ext cx="3039575" cy="1343300"/>
              </a:xfrm>
              <a:custGeom>
                <a:avLst/>
                <a:gdLst/>
                <a:ahLst/>
                <a:cxnLst/>
                <a:rect l="l" t="t" r="r" b="b"/>
                <a:pathLst>
                  <a:path w="86845" h="38380" fill="none" extrusionOk="0">
                    <a:moveTo>
                      <a:pt x="1" y="0"/>
                    </a:moveTo>
                    <a:cubicBezTo>
                      <a:pt x="12662" y="18222"/>
                      <a:pt x="37471" y="38379"/>
                      <a:pt x="71736" y="21644"/>
                    </a:cubicBezTo>
                    <a:cubicBezTo>
                      <a:pt x="77875" y="18658"/>
                      <a:pt x="86845" y="12251"/>
                      <a:pt x="86845" y="12251"/>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5454864" y="5740424"/>
                <a:ext cx="2815330" cy="1167950"/>
              </a:xfrm>
              <a:custGeom>
                <a:avLst/>
                <a:gdLst/>
                <a:ahLst/>
                <a:cxnLst/>
                <a:rect l="l" t="t" r="r" b="b"/>
                <a:pathLst>
                  <a:path w="80438" h="33370" fill="none" extrusionOk="0">
                    <a:moveTo>
                      <a:pt x="1" y="1"/>
                    </a:moveTo>
                    <a:cubicBezTo>
                      <a:pt x="11816" y="15967"/>
                      <a:pt x="34100" y="33369"/>
                      <a:pt x="65457" y="19043"/>
                    </a:cubicBezTo>
                    <a:cubicBezTo>
                      <a:pt x="71672" y="16211"/>
                      <a:pt x="80437" y="10047"/>
                      <a:pt x="80437" y="10047"/>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658947" y="5720264"/>
                <a:ext cx="2591505" cy="995680"/>
              </a:xfrm>
              <a:custGeom>
                <a:avLst/>
                <a:gdLst/>
                <a:ahLst/>
                <a:cxnLst/>
                <a:rect l="l" t="t" r="r" b="b"/>
                <a:pathLst>
                  <a:path w="74043" h="28448" fill="none" extrusionOk="0">
                    <a:moveTo>
                      <a:pt x="0" y="0"/>
                    </a:moveTo>
                    <a:cubicBezTo>
                      <a:pt x="10957" y="13699"/>
                      <a:pt x="30781" y="28448"/>
                      <a:pt x="59177" y="16441"/>
                    </a:cubicBezTo>
                    <a:cubicBezTo>
                      <a:pt x="65482" y="13775"/>
                      <a:pt x="74042" y="7842"/>
                      <a:pt x="74042" y="7842"/>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5862994" y="5700070"/>
                <a:ext cx="2367715" cy="827085"/>
              </a:xfrm>
              <a:custGeom>
                <a:avLst/>
                <a:gdLst/>
                <a:ahLst/>
                <a:cxnLst/>
                <a:rect l="l" t="t" r="r" b="b"/>
                <a:pathLst>
                  <a:path w="67649" h="23631" fill="none" extrusionOk="0">
                    <a:moveTo>
                      <a:pt x="1" y="0"/>
                    </a:moveTo>
                    <a:cubicBezTo>
                      <a:pt x="10111" y="11444"/>
                      <a:pt x="27513" y="23630"/>
                      <a:pt x="52886" y="13840"/>
                    </a:cubicBezTo>
                    <a:cubicBezTo>
                      <a:pt x="59293" y="11380"/>
                      <a:pt x="67648" y="5652"/>
                      <a:pt x="67648" y="5652"/>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6067076" y="5679875"/>
                <a:ext cx="2143435" cy="662025"/>
              </a:xfrm>
              <a:custGeom>
                <a:avLst/>
                <a:gdLst/>
                <a:ahLst/>
                <a:cxnLst/>
                <a:rect l="l" t="t" r="r" b="b"/>
                <a:pathLst>
                  <a:path w="61241" h="18915" fill="none" extrusionOk="0">
                    <a:moveTo>
                      <a:pt x="0" y="1"/>
                    </a:moveTo>
                    <a:cubicBezTo>
                      <a:pt x="9252" y="9176"/>
                      <a:pt x="24284" y="18915"/>
                      <a:pt x="46607" y="11239"/>
                    </a:cubicBezTo>
                    <a:cubicBezTo>
                      <a:pt x="53129" y="8996"/>
                      <a:pt x="61241" y="3448"/>
                      <a:pt x="61241" y="3448"/>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4"/>
            <p:cNvGrpSpPr/>
            <p:nvPr/>
          </p:nvGrpSpPr>
          <p:grpSpPr>
            <a:xfrm>
              <a:off x="7430972" y="6160663"/>
              <a:ext cx="178080" cy="499239"/>
              <a:chOff x="7430972" y="6160663"/>
              <a:chExt cx="178080" cy="499239"/>
            </a:xfrm>
          </p:grpSpPr>
          <p:sp>
            <p:nvSpPr>
              <p:cNvPr id="257" name="Google Shape;257;p4"/>
              <p:cNvSpPr/>
              <p:nvPr/>
            </p:nvSpPr>
            <p:spPr>
              <a:xfrm>
                <a:off x="7430972" y="6169903"/>
                <a:ext cx="178080" cy="129675"/>
              </a:xfrm>
              <a:custGeom>
                <a:avLst/>
                <a:gdLst/>
                <a:ahLst/>
                <a:cxnLst/>
                <a:rect l="l" t="t" r="r" b="b"/>
                <a:pathLst>
                  <a:path w="5088" h="3705" extrusionOk="0">
                    <a:moveTo>
                      <a:pt x="2858" y="1"/>
                    </a:moveTo>
                    <a:cubicBezTo>
                      <a:pt x="2417" y="1"/>
                      <a:pt x="1952" y="111"/>
                      <a:pt x="1525" y="339"/>
                    </a:cubicBezTo>
                    <a:cubicBezTo>
                      <a:pt x="449" y="916"/>
                      <a:pt x="0" y="2031"/>
                      <a:pt x="461" y="2851"/>
                    </a:cubicBezTo>
                    <a:cubicBezTo>
                      <a:pt x="778" y="3397"/>
                      <a:pt x="1435" y="3705"/>
                      <a:pt x="2173" y="3705"/>
                    </a:cubicBezTo>
                    <a:cubicBezTo>
                      <a:pt x="2542" y="3705"/>
                      <a:pt x="2930" y="3628"/>
                      <a:pt x="3306" y="3466"/>
                    </a:cubicBezTo>
                    <a:cubicBezTo>
                      <a:pt x="4485" y="2953"/>
                      <a:pt x="5087" y="1774"/>
                      <a:pt x="4562" y="864"/>
                    </a:cubicBezTo>
                    <a:cubicBezTo>
                      <a:pt x="4243" y="299"/>
                      <a:pt x="3583" y="1"/>
                      <a:pt x="28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7430972" y="6160663"/>
                <a:ext cx="178080" cy="147595"/>
              </a:xfrm>
              <a:custGeom>
                <a:avLst/>
                <a:gdLst/>
                <a:ahLst/>
                <a:cxnLst/>
                <a:rect l="l" t="t" r="r" b="b"/>
                <a:pathLst>
                  <a:path w="5088" h="4217" fill="none" extrusionOk="0">
                    <a:moveTo>
                      <a:pt x="4562" y="1128"/>
                    </a:moveTo>
                    <a:cubicBezTo>
                      <a:pt x="5087" y="2038"/>
                      <a:pt x="4485" y="3217"/>
                      <a:pt x="3306" y="3730"/>
                    </a:cubicBezTo>
                    <a:cubicBezTo>
                      <a:pt x="2179" y="4217"/>
                      <a:pt x="936" y="3935"/>
                      <a:pt x="461" y="3115"/>
                    </a:cubicBezTo>
                    <a:cubicBezTo>
                      <a:pt x="0" y="2295"/>
                      <a:pt x="449" y="1180"/>
                      <a:pt x="1525" y="603"/>
                    </a:cubicBezTo>
                    <a:cubicBezTo>
                      <a:pt x="2653" y="1"/>
                      <a:pt x="4050" y="219"/>
                      <a:pt x="4562" y="1128"/>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7442172" y="6256667"/>
                <a:ext cx="78960" cy="403235"/>
              </a:xfrm>
              <a:custGeom>
                <a:avLst/>
                <a:gdLst/>
                <a:ahLst/>
                <a:cxnLst/>
                <a:rect l="l" t="t" r="r" b="b"/>
                <a:pathLst>
                  <a:path w="2256" h="11521" fill="none" extrusionOk="0">
                    <a:moveTo>
                      <a:pt x="1" y="0"/>
                    </a:moveTo>
                    <a:lnTo>
                      <a:pt x="2256" y="11520"/>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4"/>
            <p:cNvGrpSpPr/>
            <p:nvPr/>
          </p:nvGrpSpPr>
          <p:grpSpPr>
            <a:xfrm>
              <a:off x="6614678" y="6088459"/>
              <a:ext cx="414922" cy="480370"/>
              <a:chOff x="6614678" y="6088459"/>
              <a:chExt cx="414922" cy="480370"/>
            </a:xfrm>
          </p:grpSpPr>
          <p:sp>
            <p:nvSpPr>
              <p:cNvPr id="261" name="Google Shape;261;p4"/>
              <p:cNvSpPr/>
              <p:nvPr/>
            </p:nvSpPr>
            <p:spPr>
              <a:xfrm>
                <a:off x="6614678" y="6421025"/>
                <a:ext cx="187075" cy="139125"/>
              </a:xfrm>
              <a:custGeom>
                <a:avLst/>
                <a:gdLst/>
                <a:ahLst/>
                <a:cxnLst/>
                <a:rect l="l" t="t" r="r" b="b"/>
                <a:pathLst>
                  <a:path w="5345" h="3975" extrusionOk="0">
                    <a:moveTo>
                      <a:pt x="3112" y="1"/>
                    </a:moveTo>
                    <a:cubicBezTo>
                      <a:pt x="2758" y="1"/>
                      <a:pt x="2384" y="65"/>
                      <a:pt x="2013" y="199"/>
                    </a:cubicBezTo>
                    <a:cubicBezTo>
                      <a:pt x="744" y="673"/>
                      <a:pt x="1" y="1801"/>
                      <a:pt x="270" y="2762"/>
                    </a:cubicBezTo>
                    <a:cubicBezTo>
                      <a:pt x="488" y="3507"/>
                      <a:pt x="1268" y="3974"/>
                      <a:pt x="2211" y="3974"/>
                    </a:cubicBezTo>
                    <a:cubicBezTo>
                      <a:pt x="2485" y="3974"/>
                      <a:pt x="2772" y="3935"/>
                      <a:pt x="3063" y="3851"/>
                    </a:cubicBezTo>
                    <a:cubicBezTo>
                      <a:pt x="4422" y="3467"/>
                      <a:pt x="5344" y="2275"/>
                      <a:pt x="5050" y="1211"/>
                    </a:cubicBezTo>
                    <a:cubicBezTo>
                      <a:pt x="4827" y="441"/>
                      <a:pt x="4040" y="1"/>
                      <a:pt x="3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6614678" y="6410945"/>
                <a:ext cx="187075" cy="157885"/>
              </a:xfrm>
              <a:custGeom>
                <a:avLst/>
                <a:gdLst/>
                <a:ahLst/>
                <a:cxnLst/>
                <a:rect l="l" t="t" r="r" b="b"/>
                <a:pathLst>
                  <a:path w="5345" h="4511" fill="none" extrusionOk="0">
                    <a:moveTo>
                      <a:pt x="5050" y="1499"/>
                    </a:moveTo>
                    <a:cubicBezTo>
                      <a:pt x="5344" y="2563"/>
                      <a:pt x="4422" y="3755"/>
                      <a:pt x="3063" y="4139"/>
                    </a:cubicBezTo>
                    <a:cubicBezTo>
                      <a:pt x="1769" y="4511"/>
                      <a:pt x="552" y="4011"/>
                      <a:pt x="270" y="3050"/>
                    </a:cubicBezTo>
                    <a:cubicBezTo>
                      <a:pt x="1" y="2089"/>
                      <a:pt x="744" y="961"/>
                      <a:pt x="2013" y="487"/>
                    </a:cubicBezTo>
                    <a:cubicBezTo>
                      <a:pt x="3358" y="0"/>
                      <a:pt x="4742" y="436"/>
                      <a:pt x="5050" y="1499"/>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6792756" y="6088459"/>
                <a:ext cx="236845" cy="403690"/>
              </a:xfrm>
              <a:custGeom>
                <a:avLst/>
                <a:gdLst/>
                <a:ahLst/>
                <a:cxnLst/>
                <a:rect l="l" t="t" r="r" b="b"/>
                <a:pathLst>
                  <a:path w="6767" h="11534" fill="none" extrusionOk="0">
                    <a:moveTo>
                      <a:pt x="0" y="11534"/>
                    </a:moveTo>
                    <a:lnTo>
                      <a:pt x="2627" y="1"/>
                    </a:lnTo>
                    <a:cubicBezTo>
                      <a:pt x="2627" y="1"/>
                      <a:pt x="6766" y="6549"/>
                      <a:pt x="4267" y="8048"/>
                    </a:cubicBezTo>
                    <a:cubicBezTo>
                      <a:pt x="3204" y="8548"/>
                      <a:pt x="2845" y="6408"/>
                      <a:pt x="2845" y="6408"/>
                    </a:cubicBez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4"/>
            <p:cNvGrpSpPr/>
            <p:nvPr/>
          </p:nvGrpSpPr>
          <p:grpSpPr>
            <a:xfrm>
              <a:off x="5913673" y="5891587"/>
              <a:ext cx="705527" cy="512220"/>
              <a:chOff x="5913673" y="5891587"/>
              <a:chExt cx="705527" cy="512220"/>
            </a:xfrm>
          </p:grpSpPr>
          <p:sp>
            <p:nvSpPr>
              <p:cNvPr id="265" name="Google Shape;265;p4"/>
              <p:cNvSpPr/>
              <p:nvPr/>
            </p:nvSpPr>
            <p:spPr>
              <a:xfrm>
                <a:off x="6274728" y="6231222"/>
                <a:ext cx="203665" cy="146195"/>
              </a:xfrm>
              <a:custGeom>
                <a:avLst/>
                <a:gdLst/>
                <a:ahLst/>
                <a:cxnLst/>
                <a:rect l="l" t="t" r="r" b="b"/>
                <a:pathLst>
                  <a:path w="5819" h="4177" extrusionOk="0">
                    <a:moveTo>
                      <a:pt x="3028" y="1"/>
                    </a:moveTo>
                    <a:cubicBezTo>
                      <a:pt x="2761" y="1"/>
                      <a:pt x="2488" y="33"/>
                      <a:pt x="2217" y="99"/>
                    </a:cubicBezTo>
                    <a:cubicBezTo>
                      <a:pt x="833" y="432"/>
                      <a:pt x="0" y="1547"/>
                      <a:pt x="295" y="2611"/>
                    </a:cubicBezTo>
                    <a:cubicBezTo>
                      <a:pt x="542" y="3540"/>
                      <a:pt x="1581" y="4176"/>
                      <a:pt x="2780" y="4176"/>
                    </a:cubicBezTo>
                    <a:cubicBezTo>
                      <a:pt x="2953" y="4176"/>
                      <a:pt x="3129" y="4163"/>
                      <a:pt x="3307" y="4136"/>
                    </a:cubicBezTo>
                    <a:cubicBezTo>
                      <a:pt x="4793" y="3905"/>
                      <a:pt x="5818" y="2752"/>
                      <a:pt x="5498" y="1573"/>
                    </a:cubicBezTo>
                    <a:cubicBezTo>
                      <a:pt x="5247" y="613"/>
                      <a:pt x="4198" y="1"/>
                      <a:pt x="30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6274728" y="6222122"/>
                <a:ext cx="203665" cy="161490"/>
              </a:xfrm>
              <a:custGeom>
                <a:avLst/>
                <a:gdLst/>
                <a:ahLst/>
                <a:cxnLst/>
                <a:rect l="l" t="t" r="r" b="b"/>
                <a:pathLst>
                  <a:path w="5819" h="4614" fill="none" extrusionOk="0">
                    <a:moveTo>
                      <a:pt x="5498" y="1833"/>
                    </a:moveTo>
                    <a:cubicBezTo>
                      <a:pt x="5818" y="3012"/>
                      <a:pt x="4793" y="4165"/>
                      <a:pt x="3307" y="4396"/>
                    </a:cubicBezTo>
                    <a:cubicBezTo>
                      <a:pt x="1897" y="4613"/>
                      <a:pt x="577" y="3934"/>
                      <a:pt x="295" y="2871"/>
                    </a:cubicBezTo>
                    <a:cubicBezTo>
                      <a:pt x="0" y="1807"/>
                      <a:pt x="833" y="692"/>
                      <a:pt x="2217" y="359"/>
                    </a:cubicBezTo>
                    <a:cubicBezTo>
                      <a:pt x="3678" y="0"/>
                      <a:pt x="5190" y="654"/>
                      <a:pt x="5498" y="1833"/>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6106100" y="5891587"/>
                <a:ext cx="513100" cy="440895"/>
              </a:xfrm>
              <a:custGeom>
                <a:avLst/>
                <a:gdLst/>
                <a:ahLst/>
                <a:cxnLst/>
                <a:rect l="l" t="t" r="r" b="b"/>
                <a:pathLst>
                  <a:path w="14660" h="12597" fill="none" extrusionOk="0">
                    <a:moveTo>
                      <a:pt x="0" y="12597"/>
                    </a:moveTo>
                    <a:lnTo>
                      <a:pt x="3985" y="1845"/>
                    </a:lnTo>
                    <a:lnTo>
                      <a:pt x="14660" y="0"/>
                    </a:lnTo>
                    <a:lnTo>
                      <a:pt x="10470" y="11674"/>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913673" y="6251172"/>
                <a:ext cx="203210" cy="146090"/>
              </a:xfrm>
              <a:custGeom>
                <a:avLst/>
                <a:gdLst/>
                <a:ahLst/>
                <a:cxnLst/>
                <a:rect l="l" t="t" r="r" b="b"/>
                <a:pathLst>
                  <a:path w="5806" h="4174" extrusionOk="0">
                    <a:moveTo>
                      <a:pt x="3007" y="1"/>
                    </a:moveTo>
                    <a:cubicBezTo>
                      <a:pt x="2747" y="1"/>
                      <a:pt x="2482" y="30"/>
                      <a:pt x="2218" y="93"/>
                    </a:cubicBezTo>
                    <a:cubicBezTo>
                      <a:pt x="834" y="426"/>
                      <a:pt x="1" y="1541"/>
                      <a:pt x="283" y="2605"/>
                    </a:cubicBezTo>
                    <a:cubicBezTo>
                      <a:pt x="539" y="3530"/>
                      <a:pt x="1571" y="4174"/>
                      <a:pt x="2764" y="4174"/>
                    </a:cubicBezTo>
                    <a:cubicBezTo>
                      <a:pt x="2942" y="4174"/>
                      <a:pt x="3124" y="4159"/>
                      <a:pt x="3307" y="4129"/>
                    </a:cubicBezTo>
                    <a:cubicBezTo>
                      <a:pt x="4793" y="3899"/>
                      <a:pt x="5806" y="2746"/>
                      <a:pt x="5498" y="1579"/>
                    </a:cubicBezTo>
                    <a:cubicBezTo>
                      <a:pt x="5236" y="614"/>
                      <a:pt x="4182" y="1"/>
                      <a:pt x="3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5913673" y="6242282"/>
                <a:ext cx="203210" cy="161525"/>
              </a:xfrm>
              <a:custGeom>
                <a:avLst/>
                <a:gdLst/>
                <a:ahLst/>
                <a:cxnLst/>
                <a:rect l="l" t="t" r="r" b="b"/>
                <a:pathLst>
                  <a:path w="5806" h="4615" fill="none" extrusionOk="0">
                    <a:moveTo>
                      <a:pt x="5498" y="1833"/>
                    </a:moveTo>
                    <a:cubicBezTo>
                      <a:pt x="5806" y="3000"/>
                      <a:pt x="4793" y="4153"/>
                      <a:pt x="3307" y="4383"/>
                    </a:cubicBezTo>
                    <a:cubicBezTo>
                      <a:pt x="1897" y="4614"/>
                      <a:pt x="577" y="3922"/>
                      <a:pt x="283" y="2859"/>
                    </a:cubicBezTo>
                    <a:cubicBezTo>
                      <a:pt x="1" y="1795"/>
                      <a:pt x="834" y="680"/>
                      <a:pt x="2218" y="347"/>
                    </a:cubicBezTo>
                    <a:cubicBezTo>
                      <a:pt x="3679" y="1"/>
                      <a:pt x="5178" y="654"/>
                      <a:pt x="5498" y="1833"/>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6213269" y="5990251"/>
                <a:ext cx="370510" cy="53410"/>
              </a:xfrm>
              <a:custGeom>
                <a:avLst/>
                <a:gdLst/>
                <a:ahLst/>
                <a:cxnLst/>
                <a:rect l="l" t="t" r="r" b="b"/>
                <a:pathLst>
                  <a:path w="10586" h="1526" fill="none" extrusionOk="0">
                    <a:moveTo>
                      <a:pt x="1" y="1525"/>
                    </a:moveTo>
                    <a:lnTo>
                      <a:pt x="10586" y="0"/>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1" name="Google Shape;271;p4"/>
          <p:cNvGrpSpPr/>
          <p:nvPr/>
        </p:nvGrpSpPr>
        <p:grpSpPr>
          <a:xfrm rot="7541198" flipH="1">
            <a:off x="7368775" y="4146276"/>
            <a:ext cx="3135605" cy="2494419"/>
            <a:chOff x="-1221177" y="-856963"/>
            <a:chExt cx="3089277" cy="2457565"/>
          </a:xfrm>
        </p:grpSpPr>
        <p:grpSp>
          <p:nvGrpSpPr>
            <p:cNvPr id="272" name="Google Shape;272;p4"/>
            <p:cNvGrpSpPr/>
            <p:nvPr/>
          </p:nvGrpSpPr>
          <p:grpSpPr>
            <a:xfrm>
              <a:off x="-1221177" y="-856963"/>
              <a:ext cx="3089277" cy="2457565"/>
              <a:chOff x="-1221177" y="-856963"/>
              <a:chExt cx="3089277" cy="2457565"/>
            </a:xfrm>
          </p:grpSpPr>
          <p:sp>
            <p:nvSpPr>
              <p:cNvPr id="273" name="Google Shape;273;p4"/>
              <p:cNvSpPr/>
              <p:nvPr/>
            </p:nvSpPr>
            <p:spPr>
              <a:xfrm>
                <a:off x="-1221177" y="-564373"/>
                <a:ext cx="3089277" cy="2164975"/>
              </a:xfrm>
              <a:custGeom>
                <a:avLst/>
                <a:gdLst/>
                <a:ahLst/>
                <a:cxnLst/>
                <a:rect l="l" t="t" r="r" b="b"/>
                <a:pathLst>
                  <a:path w="65482" h="45890" fill="none" extrusionOk="0">
                    <a:moveTo>
                      <a:pt x="0" y="40751"/>
                    </a:moveTo>
                    <a:cubicBezTo>
                      <a:pt x="18837" y="45889"/>
                      <a:pt x="46927" y="45492"/>
                      <a:pt x="60600" y="14866"/>
                    </a:cubicBezTo>
                    <a:cubicBezTo>
                      <a:pt x="63047" y="9381"/>
                      <a:pt x="65482" y="1"/>
                      <a:pt x="65482" y="1"/>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1050729" y="-637497"/>
                <a:ext cx="2826970" cy="2014998"/>
              </a:xfrm>
              <a:custGeom>
                <a:avLst/>
                <a:gdLst/>
                <a:ahLst/>
                <a:cxnLst/>
                <a:rect l="l" t="t" r="r" b="b"/>
                <a:pathLst>
                  <a:path w="59922" h="42711" fill="none" extrusionOk="0">
                    <a:moveTo>
                      <a:pt x="1" y="38610"/>
                    </a:moveTo>
                    <a:cubicBezTo>
                      <a:pt x="16980" y="42711"/>
                      <a:pt x="41814" y="41878"/>
                      <a:pt x="54885" y="14519"/>
                    </a:cubicBezTo>
                    <a:cubicBezTo>
                      <a:pt x="57474" y="9099"/>
                      <a:pt x="59921" y="0"/>
                      <a:pt x="59921" y="0"/>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880847" y="-710668"/>
                <a:ext cx="2564569" cy="1865729"/>
              </a:xfrm>
              <a:custGeom>
                <a:avLst/>
                <a:gdLst/>
                <a:ahLst/>
                <a:cxnLst/>
                <a:rect l="l" t="t" r="r" b="b"/>
                <a:pathLst>
                  <a:path w="54360" h="39547" fill="none" extrusionOk="0">
                    <a:moveTo>
                      <a:pt x="1" y="36483"/>
                    </a:moveTo>
                    <a:cubicBezTo>
                      <a:pt x="15134" y="39546"/>
                      <a:pt x="36817" y="38303"/>
                      <a:pt x="49195" y="14186"/>
                    </a:cubicBezTo>
                    <a:cubicBezTo>
                      <a:pt x="51938" y="8830"/>
                      <a:pt x="54360" y="1"/>
                      <a:pt x="54360" y="1"/>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710353" y="-783792"/>
                <a:ext cx="2302168" cy="1715751"/>
              </a:xfrm>
              <a:custGeom>
                <a:avLst/>
                <a:gdLst/>
                <a:ahLst/>
                <a:cxnLst/>
                <a:rect l="l" t="t" r="r" b="b"/>
                <a:pathLst>
                  <a:path w="48798" h="36368" fill="none" extrusionOk="0">
                    <a:moveTo>
                      <a:pt x="0" y="34356"/>
                    </a:moveTo>
                    <a:cubicBezTo>
                      <a:pt x="13276" y="36368"/>
                      <a:pt x="31883" y="34766"/>
                      <a:pt x="43480" y="13853"/>
                    </a:cubicBezTo>
                    <a:cubicBezTo>
                      <a:pt x="46401" y="8573"/>
                      <a:pt x="48798" y="0"/>
                      <a:pt x="48798" y="0"/>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540471" y="-856963"/>
                <a:ext cx="2040380" cy="1565868"/>
              </a:xfrm>
              <a:custGeom>
                <a:avLst/>
                <a:gdLst/>
                <a:ahLst/>
                <a:cxnLst/>
                <a:rect l="l" t="t" r="r" b="b"/>
                <a:pathLst>
                  <a:path w="43249" h="33191" fill="none" extrusionOk="0">
                    <a:moveTo>
                      <a:pt x="0" y="32229"/>
                    </a:moveTo>
                    <a:cubicBezTo>
                      <a:pt x="11431" y="33190"/>
                      <a:pt x="27051" y="31294"/>
                      <a:pt x="37777" y="13520"/>
                    </a:cubicBezTo>
                    <a:cubicBezTo>
                      <a:pt x="40904" y="8317"/>
                      <a:pt x="43249" y="1"/>
                      <a:pt x="43249" y="1"/>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4"/>
            <p:cNvGrpSpPr/>
            <p:nvPr/>
          </p:nvGrpSpPr>
          <p:grpSpPr>
            <a:xfrm>
              <a:off x="828772" y="314668"/>
              <a:ext cx="416010" cy="486680"/>
              <a:chOff x="828772" y="314668"/>
              <a:chExt cx="416010" cy="486680"/>
            </a:xfrm>
          </p:grpSpPr>
          <p:sp>
            <p:nvSpPr>
              <p:cNvPr id="279" name="Google Shape;279;p4"/>
              <p:cNvSpPr/>
              <p:nvPr/>
            </p:nvSpPr>
            <p:spPr>
              <a:xfrm>
                <a:off x="828772" y="325849"/>
                <a:ext cx="182624" cy="180501"/>
              </a:xfrm>
              <a:custGeom>
                <a:avLst/>
                <a:gdLst/>
                <a:ahLst/>
                <a:cxnLst/>
                <a:rect l="l" t="t" r="r" b="b"/>
                <a:pathLst>
                  <a:path w="3871" h="3826" extrusionOk="0">
                    <a:moveTo>
                      <a:pt x="2277" y="1"/>
                    </a:moveTo>
                    <a:cubicBezTo>
                      <a:pt x="1531" y="1"/>
                      <a:pt x="747" y="588"/>
                      <a:pt x="398" y="1455"/>
                    </a:cubicBezTo>
                    <a:cubicBezTo>
                      <a:pt x="1" y="2454"/>
                      <a:pt x="321" y="3454"/>
                      <a:pt x="1103" y="3748"/>
                    </a:cubicBezTo>
                    <a:cubicBezTo>
                      <a:pt x="1245" y="3800"/>
                      <a:pt x="1395" y="3825"/>
                      <a:pt x="1548" y="3825"/>
                    </a:cubicBezTo>
                    <a:cubicBezTo>
                      <a:pt x="2224" y="3825"/>
                      <a:pt x="2961" y="3340"/>
                      <a:pt x="3358" y="2557"/>
                    </a:cubicBezTo>
                    <a:cubicBezTo>
                      <a:pt x="3871" y="1544"/>
                      <a:pt x="3602" y="417"/>
                      <a:pt x="2743" y="83"/>
                    </a:cubicBezTo>
                    <a:cubicBezTo>
                      <a:pt x="2593" y="27"/>
                      <a:pt x="2436" y="1"/>
                      <a:pt x="2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828772" y="314668"/>
                <a:ext cx="182624" cy="201354"/>
              </a:xfrm>
              <a:custGeom>
                <a:avLst/>
                <a:gdLst/>
                <a:ahLst/>
                <a:cxnLst/>
                <a:rect l="l" t="t" r="r" b="b"/>
                <a:pathLst>
                  <a:path w="3871" h="4268" fill="none" extrusionOk="0">
                    <a:moveTo>
                      <a:pt x="2743" y="320"/>
                    </a:moveTo>
                    <a:cubicBezTo>
                      <a:pt x="3602" y="654"/>
                      <a:pt x="3871" y="1781"/>
                      <a:pt x="3358" y="2794"/>
                    </a:cubicBezTo>
                    <a:cubicBezTo>
                      <a:pt x="2871" y="3755"/>
                      <a:pt x="1872" y="4267"/>
                      <a:pt x="1103" y="3985"/>
                    </a:cubicBezTo>
                    <a:cubicBezTo>
                      <a:pt x="321" y="3691"/>
                      <a:pt x="1" y="2691"/>
                      <a:pt x="398" y="1692"/>
                    </a:cubicBezTo>
                    <a:cubicBezTo>
                      <a:pt x="821" y="641"/>
                      <a:pt x="1885" y="0"/>
                      <a:pt x="2743" y="320"/>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865664" y="494788"/>
                <a:ext cx="379118" cy="306559"/>
              </a:xfrm>
              <a:custGeom>
                <a:avLst/>
                <a:gdLst/>
                <a:ahLst/>
                <a:cxnLst/>
                <a:rect l="l" t="t" r="r" b="b"/>
                <a:pathLst>
                  <a:path w="8036" h="6498" fill="none" extrusionOk="0">
                    <a:moveTo>
                      <a:pt x="1" y="1"/>
                    </a:moveTo>
                    <a:lnTo>
                      <a:pt x="8035" y="6498"/>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4"/>
            <p:cNvGrpSpPr/>
            <p:nvPr/>
          </p:nvGrpSpPr>
          <p:grpSpPr>
            <a:xfrm>
              <a:off x="323987" y="610889"/>
              <a:ext cx="341044" cy="623914"/>
              <a:chOff x="323987" y="610889"/>
              <a:chExt cx="341044" cy="623914"/>
            </a:xfrm>
          </p:grpSpPr>
          <p:sp>
            <p:nvSpPr>
              <p:cNvPr id="283" name="Google Shape;283;p4"/>
              <p:cNvSpPr/>
              <p:nvPr/>
            </p:nvSpPr>
            <p:spPr>
              <a:xfrm>
                <a:off x="323987" y="1036281"/>
                <a:ext cx="204986" cy="187814"/>
              </a:xfrm>
              <a:custGeom>
                <a:avLst/>
                <a:gdLst/>
                <a:ahLst/>
                <a:cxnLst/>
                <a:rect l="l" t="t" r="r" b="b"/>
                <a:pathLst>
                  <a:path w="4345" h="3981" extrusionOk="0">
                    <a:moveTo>
                      <a:pt x="2671" y="0"/>
                    </a:moveTo>
                    <a:cubicBezTo>
                      <a:pt x="2077" y="0"/>
                      <a:pt x="1416" y="308"/>
                      <a:pt x="911" y="876"/>
                    </a:cubicBezTo>
                    <a:cubicBezTo>
                      <a:pt x="116" y="1760"/>
                      <a:pt x="1" y="2952"/>
                      <a:pt x="616" y="3580"/>
                    </a:cubicBezTo>
                    <a:cubicBezTo>
                      <a:pt x="879" y="3848"/>
                      <a:pt x="1237" y="3980"/>
                      <a:pt x="1629" y="3980"/>
                    </a:cubicBezTo>
                    <a:cubicBezTo>
                      <a:pt x="2154" y="3980"/>
                      <a:pt x="2738" y="3742"/>
                      <a:pt x="3230" y="3272"/>
                    </a:cubicBezTo>
                    <a:cubicBezTo>
                      <a:pt x="4127" y="2414"/>
                      <a:pt x="4345" y="1106"/>
                      <a:pt x="3679" y="402"/>
                    </a:cubicBezTo>
                    <a:cubicBezTo>
                      <a:pt x="3411" y="130"/>
                      <a:pt x="3055" y="0"/>
                      <a:pt x="26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323987" y="1022552"/>
                <a:ext cx="204986" cy="212252"/>
              </a:xfrm>
              <a:custGeom>
                <a:avLst/>
                <a:gdLst/>
                <a:ahLst/>
                <a:cxnLst/>
                <a:rect l="l" t="t" r="r" b="b"/>
                <a:pathLst>
                  <a:path w="4345" h="4499" fill="none" extrusionOk="0">
                    <a:moveTo>
                      <a:pt x="3679" y="693"/>
                    </a:moveTo>
                    <a:cubicBezTo>
                      <a:pt x="4345" y="1397"/>
                      <a:pt x="4127" y="2705"/>
                      <a:pt x="3230" y="3563"/>
                    </a:cubicBezTo>
                    <a:cubicBezTo>
                      <a:pt x="2371" y="4383"/>
                      <a:pt x="1231" y="4499"/>
                      <a:pt x="616" y="3871"/>
                    </a:cubicBezTo>
                    <a:cubicBezTo>
                      <a:pt x="1" y="3243"/>
                      <a:pt x="116" y="2051"/>
                      <a:pt x="911" y="1167"/>
                    </a:cubicBezTo>
                    <a:cubicBezTo>
                      <a:pt x="1744" y="231"/>
                      <a:pt x="2999" y="1"/>
                      <a:pt x="3679" y="693"/>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386259" y="610889"/>
                <a:ext cx="278772" cy="473379"/>
              </a:xfrm>
              <a:custGeom>
                <a:avLst/>
                <a:gdLst/>
                <a:ahLst/>
                <a:cxnLst/>
                <a:rect l="l" t="t" r="r" b="b"/>
                <a:pathLst>
                  <a:path w="5909" h="10034" fill="none" extrusionOk="0">
                    <a:moveTo>
                      <a:pt x="2717" y="10034"/>
                    </a:moveTo>
                    <a:lnTo>
                      <a:pt x="1" y="0"/>
                    </a:lnTo>
                    <a:cubicBezTo>
                      <a:pt x="1" y="0"/>
                      <a:pt x="5908" y="3370"/>
                      <a:pt x="4588" y="5562"/>
                    </a:cubicBezTo>
                    <a:cubicBezTo>
                      <a:pt x="3973" y="6394"/>
                      <a:pt x="2807" y="4882"/>
                      <a:pt x="2807" y="4882"/>
                    </a:cubicBez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7" name="Google Shape;287;p4"/>
          <p:cNvSpPr txBox="1">
            <a:spLocks noGrp="1"/>
          </p:cNvSpPr>
          <p:nvPr>
            <p:ph type="body" idx="1"/>
          </p:nvPr>
        </p:nvSpPr>
        <p:spPr>
          <a:xfrm>
            <a:off x="720000" y="1017725"/>
            <a:ext cx="7704000" cy="3582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5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6"/>
        <p:cNvGrpSpPr/>
        <p:nvPr/>
      </p:nvGrpSpPr>
      <p:grpSpPr>
        <a:xfrm>
          <a:off x="0" y="0"/>
          <a:ext cx="0" cy="0"/>
          <a:chOff x="0" y="0"/>
          <a:chExt cx="0" cy="0"/>
        </a:xfrm>
      </p:grpSpPr>
      <p:sp>
        <p:nvSpPr>
          <p:cNvPr id="467" name="Google Shape;467;p8"/>
          <p:cNvSpPr/>
          <p:nvPr/>
        </p:nvSpPr>
        <p:spPr>
          <a:xfrm rot="8659774" flipH="1">
            <a:off x="404694" y="-799418"/>
            <a:ext cx="8947659" cy="6231607"/>
          </a:xfrm>
          <a:custGeom>
            <a:avLst/>
            <a:gdLst/>
            <a:ahLst/>
            <a:cxnLst/>
            <a:rect l="l" t="t" r="r" b="b"/>
            <a:pathLst>
              <a:path w="197057" h="142526" extrusionOk="0">
                <a:moveTo>
                  <a:pt x="178150" y="100975"/>
                </a:moveTo>
                <a:cubicBezTo>
                  <a:pt x="175293" y="92768"/>
                  <a:pt x="176083" y="83740"/>
                  <a:pt x="177572" y="75199"/>
                </a:cubicBezTo>
                <a:cubicBezTo>
                  <a:pt x="179092" y="66628"/>
                  <a:pt x="181311" y="58087"/>
                  <a:pt x="181189" y="49393"/>
                </a:cubicBezTo>
                <a:cubicBezTo>
                  <a:pt x="181007" y="35199"/>
                  <a:pt x="174198" y="21186"/>
                  <a:pt x="163074" y="12341"/>
                </a:cubicBezTo>
                <a:cubicBezTo>
                  <a:pt x="151949" y="3496"/>
                  <a:pt x="136751" y="1"/>
                  <a:pt x="122891" y="3223"/>
                </a:cubicBezTo>
                <a:cubicBezTo>
                  <a:pt x="114167" y="5259"/>
                  <a:pt x="105930" y="9818"/>
                  <a:pt x="96963" y="10183"/>
                </a:cubicBezTo>
                <a:cubicBezTo>
                  <a:pt x="87723" y="10578"/>
                  <a:pt x="78969" y="6505"/>
                  <a:pt x="69911" y="4834"/>
                </a:cubicBezTo>
                <a:cubicBezTo>
                  <a:pt x="48360" y="882"/>
                  <a:pt x="25260" y="11703"/>
                  <a:pt x="13223" y="30001"/>
                </a:cubicBezTo>
                <a:cubicBezTo>
                  <a:pt x="1156" y="48299"/>
                  <a:pt x="1" y="72828"/>
                  <a:pt x="8846" y="92859"/>
                </a:cubicBezTo>
                <a:cubicBezTo>
                  <a:pt x="17661" y="112920"/>
                  <a:pt x="35746" y="128300"/>
                  <a:pt x="56446" y="135413"/>
                </a:cubicBezTo>
                <a:cubicBezTo>
                  <a:pt x="77175" y="142526"/>
                  <a:pt x="100215" y="141705"/>
                  <a:pt x="121006" y="134775"/>
                </a:cubicBezTo>
                <a:cubicBezTo>
                  <a:pt x="131189" y="131370"/>
                  <a:pt x="140885" y="126568"/>
                  <a:pt x="151219" y="123650"/>
                </a:cubicBezTo>
                <a:cubicBezTo>
                  <a:pt x="161554" y="120732"/>
                  <a:pt x="172952" y="119790"/>
                  <a:pt x="182800" y="124136"/>
                </a:cubicBezTo>
                <a:lnTo>
                  <a:pt x="197056" y="116628"/>
                </a:lnTo>
                <a:cubicBezTo>
                  <a:pt x="188363" y="116385"/>
                  <a:pt x="181007" y="109212"/>
                  <a:pt x="178150" y="1009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8"/>
          <p:cNvGrpSpPr/>
          <p:nvPr/>
        </p:nvGrpSpPr>
        <p:grpSpPr>
          <a:xfrm rot="-1328655">
            <a:off x="4752284" y="2845067"/>
            <a:ext cx="4625680" cy="2704719"/>
            <a:chOff x="302500" y="1375325"/>
            <a:chExt cx="2796475" cy="1635150"/>
          </a:xfrm>
        </p:grpSpPr>
        <p:sp>
          <p:nvSpPr>
            <p:cNvPr id="469" name="Google Shape;469;p8"/>
            <p:cNvSpPr/>
            <p:nvPr/>
          </p:nvSpPr>
          <p:spPr>
            <a:xfrm>
              <a:off x="302500" y="1375325"/>
              <a:ext cx="2771800" cy="1298450"/>
            </a:xfrm>
            <a:custGeom>
              <a:avLst/>
              <a:gdLst/>
              <a:ahLst/>
              <a:cxnLst/>
              <a:rect l="l" t="t" r="r" b="b"/>
              <a:pathLst>
                <a:path w="110872" h="51938" fill="none" extrusionOk="0">
                  <a:moveTo>
                    <a:pt x="1" y="19556"/>
                  </a:moveTo>
                  <a:cubicBezTo>
                    <a:pt x="45082" y="1"/>
                    <a:pt x="69955" y="51937"/>
                    <a:pt x="110872" y="38393"/>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
            <p:cNvSpPr/>
            <p:nvPr/>
          </p:nvSpPr>
          <p:spPr>
            <a:xfrm>
              <a:off x="345425" y="1584200"/>
              <a:ext cx="2734975" cy="1175100"/>
            </a:xfrm>
            <a:custGeom>
              <a:avLst/>
              <a:gdLst/>
              <a:ahLst/>
              <a:cxnLst/>
              <a:rect l="l" t="t" r="r" b="b"/>
              <a:pathLst>
                <a:path w="109399" h="47004" fill="none" extrusionOk="0">
                  <a:moveTo>
                    <a:pt x="1" y="17480"/>
                  </a:moveTo>
                  <a:cubicBezTo>
                    <a:pt x="44019" y="1"/>
                    <a:pt x="71967" y="47004"/>
                    <a:pt x="109398" y="32203"/>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
            <p:cNvSpPr/>
            <p:nvPr/>
          </p:nvSpPr>
          <p:spPr>
            <a:xfrm>
              <a:off x="387725" y="1788275"/>
              <a:ext cx="2699075" cy="1055925"/>
            </a:xfrm>
            <a:custGeom>
              <a:avLst/>
              <a:gdLst/>
              <a:ahLst/>
              <a:cxnLst/>
              <a:rect l="l" t="t" r="r" b="b"/>
              <a:pathLst>
                <a:path w="107963" h="42237" fill="none" extrusionOk="0">
                  <a:moveTo>
                    <a:pt x="0" y="15660"/>
                  </a:moveTo>
                  <a:cubicBezTo>
                    <a:pt x="43134" y="1"/>
                    <a:pt x="73914" y="42237"/>
                    <a:pt x="107962" y="26219"/>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432575" y="1989150"/>
              <a:ext cx="2660300" cy="938675"/>
            </a:xfrm>
            <a:custGeom>
              <a:avLst/>
              <a:gdLst/>
              <a:ahLst/>
              <a:cxnLst/>
              <a:rect l="l" t="t" r="r" b="b"/>
              <a:pathLst>
                <a:path w="106412" h="37547" fill="none" extrusionOk="0">
                  <a:moveTo>
                    <a:pt x="0" y="13993"/>
                  </a:moveTo>
                  <a:cubicBezTo>
                    <a:pt x="42352" y="0"/>
                    <a:pt x="75721" y="37546"/>
                    <a:pt x="106412" y="20349"/>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476450" y="2184250"/>
              <a:ext cx="2622525" cy="826225"/>
            </a:xfrm>
            <a:custGeom>
              <a:avLst/>
              <a:gdLst/>
              <a:ahLst/>
              <a:cxnLst/>
              <a:rect l="l" t="t" r="r" b="b"/>
              <a:pathLst>
                <a:path w="104901" h="33049" fill="none" extrusionOk="0">
                  <a:moveTo>
                    <a:pt x="1" y="12622"/>
                  </a:moveTo>
                  <a:cubicBezTo>
                    <a:pt x="41763" y="0"/>
                    <a:pt x="77477" y="33048"/>
                    <a:pt x="104900" y="14724"/>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302500" y="1864200"/>
              <a:ext cx="173975" cy="635625"/>
            </a:xfrm>
            <a:custGeom>
              <a:avLst/>
              <a:gdLst/>
              <a:ahLst/>
              <a:cxnLst/>
              <a:rect l="l" t="t" r="r" b="b"/>
              <a:pathLst>
                <a:path w="6959" h="25425" fill="none" extrusionOk="0">
                  <a:moveTo>
                    <a:pt x="1" y="1"/>
                  </a:moveTo>
                  <a:lnTo>
                    <a:pt x="6959" y="25424"/>
                  </a:lnTo>
                </a:path>
              </a:pathLst>
            </a:custGeom>
            <a:noFill/>
            <a:ln w="28575" cap="rnd"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352475" y="1846575"/>
              <a:ext cx="174000" cy="635625"/>
            </a:xfrm>
            <a:custGeom>
              <a:avLst/>
              <a:gdLst/>
              <a:ahLst/>
              <a:cxnLst/>
              <a:rect l="l" t="t" r="r" b="b"/>
              <a:pathLst>
                <a:path w="6960" h="25425" fill="none" extrusionOk="0">
                  <a:moveTo>
                    <a:pt x="1" y="1"/>
                  </a:moveTo>
                  <a:lnTo>
                    <a:pt x="6959" y="25424"/>
                  </a:lnTo>
                </a:path>
              </a:pathLst>
            </a:custGeom>
            <a:noFill/>
            <a:ln w="28575" cap="rnd"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8"/>
          <p:cNvGrpSpPr/>
          <p:nvPr/>
        </p:nvGrpSpPr>
        <p:grpSpPr>
          <a:xfrm rot="-3591523">
            <a:off x="6775550" y="3943016"/>
            <a:ext cx="1045803" cy="705634"/>
            <a:chOff x="192771" y="3915943"/>
            <a:chExt cx="674372" cy="454968"/>
          </a:xfrm>
        </p:grpSpPr>
        <p:sp>
          <p:nvSpPr>
            <p:cNvPr id="477" name="Google Shape;477;p8"/>
            <p:cNvSpPr/>
            <p:nvPr/>
          </p:nvSpPr>
          <p:spPr>
            <a:xfrm rot="1144478">
              <a:off x="213405" y="4106019"/>
              <a:ext cx="222002" cy="145334"/>
            </a:xfrm>
            <a:custGeom>
              <a:avLst/>
              <a:gdLst/>
              <a:ahLst/>
              <a:cxnLst/>
              <a:rect l="l" t="t" r="r" b="b"/>
              <a:pathLst>
                <a:path w="5742" h="3759" extrusionOk="0">
                  <a:moveTo>
                    <a:pt x="2551" y="1"/>
                  </a:moveTo>
                  <a:cubicBezTo>
                    <a:pt x="1499" y="1"/>
                    <a:pt x="589" y="473"/>
                    <a:pt x="333" y="1239"/>
                  </a:cubicBezTo>
                  <a:cubicBezTo>
                    <a:pt x="0" y="2213"/>
                    <a:pt x="846" y="3277"/>
                    <a:pt x="2204" y="3635"/>
                  </a:cubicBezTo>
                  <a:cubicBezTo>
                    <a:pt x="2518" y="3719"/>
                    <a:pt x="2833" y="3759"/>
                    <a:pt x="3138" y="3759"/>
                  </a:cubicBezTo>
                  <a:cubicBezTo>
                    <a:pt x="4141" y="3759"/>
                    <a:pt x="5026" y="3328"/>
                    <a:pt x="5331" y="2610"/>
                  </a:cubicBezTo>
                  <a:cubicBezTo>
                    <a:pt x="5741" y="1649"/>
                    <a:pt x="4947" y="522"/>
                    <a:pt x="3537" y="137"/>
                  </a:cubicBezTo>
                  <a:cubicBezTo>
                    <a:pt x="3205" y="44"/>
                    <a:pt x="2871" y="1"/>
                    <a:pt x="2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rot="1144478">
              <a:off x="213564" y="4095954"/>
              <a:ext cx="222002" cy="164549"/>
            </a:xfrm>
            <a:custGeom>
              <a:avLst/>
              <a:gdLst/>
              <a:ahLst/>
              <a:cxnLst/>
              <a:rect l="l" t="t" r="r" b="b"/>
              <a:pathLst>
                <a:path w="5742" h="4256" fill="none" extrusionOk="0">
                  <a:moveTo>
                    <a:pt x="5331" y="2871"/>
                  </a:moveTo>
                  <a:cubicBezTo>
                    <a:pt x="4934" y="3807"/>
                    <a:pt x="3550" y="4255"/>
                    <a:pt x="2204" y="3896"/>
                  </a:cubicBezTo>
                  <a:cubicBezTo>
                    <a:pt x="846" y="3538"/>
                    <a:pt x="0" y="2474"/>
                    <a:pt x="333" y="1500"/>
                  </a:cubicBezTo>
                  <a:cubicBezTo>
                    <a:pt x="667" y="501"/>
                    <a:pt x="2115" y="1"/>
                    <a:pt x="3537" y="398"/>
                  </a:cubicBezTo>
                  <a:cubicBezTo>
                    <a:pt x="4947" y="783"/>
                    <a:pt x="5741" y="1910"/>
                    <a:pt x="5331" y="2871"/>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8"/>
            <p:cNvSpPr/>
            <p:nvPr/>
          </p:nvSpPr>
          <p:spPr>
            <a:xfrm rot="1144478">
              <a:off x="439909" y="3968516"/>
              <a:ext cx="380520" cy="349821"/>
            </a:xfrm>
            <a:custGeom>
              <a:avLst/>
              <a:gdLst/>
              <a:ahLst/>
              <a:cxnLst/>
              <a:rect l="l" t="t" r="r" b="b"/>
              <a:pathLst>
                <a:path w="9842" h="9048" fill="none" extrusionOk="0">
                  <a:moveTo>
                    <a:pt x="0" y="9047"/>
                  </a:moveTo>
                  <a:lnTo>
                    <a:pt x="9842" y="0"/>
                  </a:ln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8"/>
          <p:cNvGrpSpPr/>
          <p:nvPr/>
        </p:nvGrpSpPr>
        <p:grpSpPr>
          <a:xfrm rot="-2498697">
            <a:off x="8169929" y="4111858"/>
            <a:ext cx="1271071" cy="539528"/>
            <a:chOff x="-1548595" y="5064988"/>
            <a:chExt cx="762313" cy="323577"/>
          </a:xfrm>
        </p:grpSpPr>
        <p:sp>
          <p:nvSpPr>
            <p:cNvPr id="481" name="Google Shape;481;p8"/>
            <p:cNvSpPr/>
            <p:nvPr/>
          </p:nvSpPr>
          <p:spPr>
            <a:xfrm>
              <a:off x="-1548595" y="5241217"/>
              <a:ext cx="155333" cy="82684"/>
            </a:xfrm>
            <a:custGeom>
              <a:avLst/>
              <a:gdLst/>
              <a:ahLst/>
              <a:cxnLst/>
              <a:rect l="l" t="t" r="r" b="b"/>
              <a:pathLst>
                <a:path w="4319" h="2299" extrusionOk="0">
                  <a:moveTo>
                    <a:pt x="2048" y="1"/>
                  </a:moveTo>
                  <a:cubicBezTo>
                    <a:pt x="1195" y="1"/>
                    <a:pt x="444" y="332"/>
                    <a:pt x="244" y="829"/>
                  </a:cubicBezTo>
                  <a:cubicBezTo>
                    <a:pt x="0" y="1444"/>
                    <a:pt x="666" y="2084"/>
                    <a:pt x="1717" y="2251"/>
                  </a:cubicBezTo>
                  <a:cubicBezTo>
                    <a:pt x="1907" y="2283"/>
                    <a:pt x="2096" y="2298"/>
                    <a:pt x="2281" y="2298"/>
                  </a:cubicBezTo>
                  <a:cubicBezTo>
                    <a:pt x="3130" y="2298"/>
                    <a:pt x="3875" y="1975"/>
                    <a:pt x="4075" y="1469"/>
                  </a:cubicBezTo>
                  <a:cubicBezTo>
                    <a:pt x="4319" y="867"/>
                    <a:pt x="3652" y="226"/>
                    <a:pt x="2601" y="47"/>
                  </a:cubicBezTo>
                  <a:cubicBezTo>
                    <a:pt x="2415" y="16"/>
                    <a:pt x="2229"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1548595" y="5236433"/>
              <a:ext cx="155333" cy="92214"/>
            </a:xfrm>
            <a:custGeom>
              <a:avLst/>
              <a:gdLst/>
              <a:ahLst/>
              <a:cxnLst/>
              <a:rect l="l" t="t" r="r" b="b"/>
              <a:pathLst>
                <a:path w="4319" h="2564" fill="none" extrusionOk="0">
                  <a:moveTo>
                    <a:pt x="4075" y="1602"/>
                  </a:moveTo>
                  <a:cubicBezTo>
                    <a:pt x="3832" y="2217"/>
                    <a:pt x="2781" y="2563"/>
                    <a:pt x="1717" y="2384"/>
                  </a:cubicBezTo>
                  <a:cubicBezTo>
                    <a:pt x="666" y="2217"/>
                    <a:pt x="0" y="1577"/>
                    <a:pt x="244" y="962"/>
                  </a:cubicBezTo>
                  <a:cubicBezTo>
                    <a:pt x="487" y="359"/>
                    <a:pt x="1538" y="1"/>
                    <a:pt x="2601" y="180"/>
                  </a:cubicBezTo>
                  <a:cubicBezTo>
                    <a:pt x="3652" y="359"/>
                    <a:pt x="4319" y="1000"/>
                    <a:pt x="4075" y="1602"/>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1200204" y="5301134"/>
              <a:ext cx="155836" cy="82684"/>
            </a:xfrm>
            <a:custGeom>
              <a:avLst/>
              <a:gdLst/>
              <a:ahLst/>
              <a:cxnLst/>
              <a:rect l="l" t="t" r="r" b="b"/>
              <a:pathLst>
                <a:path w="4333" h="2299" extrusionOk="0">
                  <a:moveTo>
                    <a:pt x="2062" y="1"/>
                  </a:moveTo>
                  <a:cubicBezTo>
                    <a:pt x="1208" y="1"/>
                    <a:pt x="458" y="332"/>
                    <a:pt x="257" y="828"/>
                  </a:cubicBezTo>
                  <a:cubicBezTo>
                    <a:pt x="1" y="1444"/>
                    <a:pt x="667" y="2084"/>
                    <a:pt x="1718" y="2251"/>
                  </a:cubicBezTo>
                  <a:cubicBezTo>
                    <a:pt x="1908" y="2283"/>
                    <a:pt x="2097" y="2298"/>
                    <a:pt x="2282" y="2298"/>
                  </a:cubicBezTo>
                  <a:cubicBezTo>
                    <a:pt x="3131" y="2298"/>
                    <a:pt x="3876" y="1975"/>
                    <a:pt x="4076" y="1469"/>
                  </a:cubicBezTo>
                  <a:cubicBezTo>
                    <a:pt x="4332" y="867"/>
                    <a:pt x="3666" y="226"/>
                    <a:pt x="2615" y="47"/>
                  </a:cubicBezTo>
                  <a:cubicBezTo>
                    <a:pt x="2429" y="15"/>
                    <a:pt x="2243" y="1"/>
                    <a:pt x="20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1200204" y="5296351"/>
              <a:ext cx="155836" cy="92214"/>
            </a:xfrm>
            <a:custGeom>
              <a:avLst/>
              <a:gdLst/>
              <a:ahLst/>
              <a:cxnLst/>
              <a:rect l="l" t="t" r="r" b="b"/>
              <a:pathLst>
                <a:path w="4333" h="2564" fill="none" extrusionOk="0">
                  <a:moveTo>
                    <a:pt x="4076" y="1602"/>
                  </a:moveTo>
                  <a:cubicBezTo>
                    <a:pt x="3832" y="2217"/>
                    <a:pt x="2782" y="2563"/>
                    <a:pt x="1718" y="2384"/>
                  </a:cubicBezTo>
                  <a:cubicBezTo>
                    <a:pt x="667" y="2217"/>
                    <a:pt x="1" y="1577"/>
                    <a:pt x="257" y="961"/>
                  </a:cubicBezTo>
                  <a:cubicBezTo>
                    <a:pt x="501" y="359"/>
                    <a:pt x="1551" y="0"/>
                    <a:pt x="2615" y="180"/>
                  </a:cubicBezTo>
                  <a:cubicBezTo>
                    <a:pt x="3666" y="359"/>
                    <a:pt x="4332" y="1000"/>
                    <a:pt x="4076" y="1602"/>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1409411" y="5064988"/>
              <a:ext cx="623130" cy="293151"/>
            </a:xfrm>
            <a:custGeom>
              <a:avLst/>
              <a:gdLst/>
              <a:ahLst/>
              <a:cxnLst/>
              <a:rect l="l" t="t" r="r" b="b"/>
              <a:pathLst>
                <a:path w="17326" h="8151" fill="none" extrusionOk="0">
                  <a:moveTo>
                    <a:pt x="0" y="6664"/>
                  </a:moveTo>
                  <a:lnTo>
                    <a:pt x="8329" y="1"/>
                  </a:lnTo>
                  <a:lnTo>
                    <a:pt x="17325" y="1449"/>
                  </a:lnTo>
                  <a:lnTo>
                    <a:pt x="9842" y="8151"/>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1174381" y="5120302"/>
              <a:ext cx="321275" cy="56717"/>
            </a:xfrm>
            <a:custGeom>
              <a:avLst/>
              <a:gdLst/>
              <a:ahLst/>
              <a:cxnLst/>
              <a:rect l="l" t="t" r="r" b="b"/>
              <a:pathLst>
                <a:path w="8933" h="1577" fill="none" extrusionOk="0">
                  <a:moveTo>
                    <a:pt x="0" y="0"/>
                  </a:moveTo>
                  <a:lnTo>
                    <a:pt x="8932" y="1576"/>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7" name="Google Shape;487;p8"/>
          <p:cNvGrpSpPr/>
          <p:nvPr/>
        </p:nvGrpSpPr>
        <p:grpSpPr>
          <a:xfrm rot="-5390845">
            <a:off x="7429848" y="3131590"/>
            <a:ext cx="1492155" cy="959870"/>
            <a:chOff x="-30260" y="4314762"/>
            <a:chExt cx="1135405" cy="730436"/>
          </a:xfrm>
        </p:grpSpPr>
        <p:sp>
          <p:nvSpPr>
            <p:cNvPr id="488" name="Google Shape;488;p8"/>
            <p:cNvSpPr/>
            <p:nvPr/>
          </p:nvSpPr>
          <p:spPr>
            <a:xfrm rot="1144483">
              <a:off x="-7255" y="4548563"/>
              <a:ext cx="197034" cy="152973"/>
            </a:xfrm>
            <a:custGeom>
              <a:avLst/>
              <a:gdLst/>
              <a:ahLst/>
              <a:cxnLst/>
              <a:rect l="l" t="t" r="r" b="b"/>
              <a:pathLst>
                <a:path w="4615" h="3583" extrusionOk="0">
                  <a:moveTo>
                    <a:pt x="1901" y="1"/>
                  </a:moveTo>
                  <a:cubicBezTo>
                    <a:pt x="1102" y="1"/>
                    <a:pt x="435" y="408"/>
                    <a:pt x="244" y="1086"/>
                  </a:cubicBezTo>
                  <a:cubicBezTo>
                    <a:pt x="1" y="1995"/>
                    <a:pt x="706" y="3046"/>
                    <a:pt x="1846" y="3431"/>
                  </a:cubicBezTo>
                  <a:cubicBezTo>
                    <a:pt x="2138" y="3533"/>
                    <a:pt x="2430" y="3582"/>
                    <a:pt x="2707" y="3582"/>
                  </a:cubicBezTo>
                  <a:cubicBezTo>
                    <a:pt x="3499" y="3582"/>
                    <a:pt x="4168" y="3182"/>
                    <a:pt x="4358" y="2508"/>
                  </a:cubicBezTo>
                  <a:cubicBezTo>
                    <a:pt x="4614" y="1598"/>
                    <a:pt x="3896" y="535"/>
                    <a:pt x="2756" y="150"/>
                  </a:cubicBezTo>
                  <a:cubicBezTo>
                    <a:pt x="2465" y="49"/>
                    <a:pt x="2175" y="1"/>
                    <a:pt x="1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rot="1144483">
              <a:off x="-7234" y="4537978"/>
              <a:ext cx="197034" cy="174022"/>
            </a:xfrm>
            <a:custGeom>
              <a:avLst/>
              <a:gdLst/>
              <a:ahLst/>
              <a:cxnLst/>
              <a:rect l="l" t="t" r="r" b="b"/>
              <a:pathLst>
                <a:path w="4615" h="4076" fill="none" extrusionOk="0">
                  <a:moveTo>
                    <a:pt x="4358" y="2756"/>
                  </a:moveTo>
                  <a:cubicBezTo>
                    <a:pt x="4101" y="3666"/>
                    <a:pt x="2974" y="4076"/>
                    <a:pt x="1846" y="3679"/>
                  </a:cubicBezTo>
                  <a:cubicBezTo>
                    <a:pt x="706" y="3294"/>
                    <a:pt x="1" y="2243"/>
                    <a:pt x="244" y="1334"/>
                  </a:cubicBezTo>
                  <a:cubicBezTo>
                    <a:pt x="501" y="424"/>
                    <a:pt x="1615" y="1"/>
                    <a:pt x="2756" y="398"/>
                  </a:cubicBezTo>
                  <a:cubicBezTo>
                    <a:pt x="3896" y="783"/>
                    <a:pt x="4614" y="1846"/>
                    <a:pt x="4358" y="2756"/>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rot="1144483">
              <a:off x="433933" y="4773681"/>
              <a:ext cx="204121" cy="155663"/>
            </a:xfrm>
            <a:custGeom>
              <a:avLst/>
              <a:gdLst/>
              <a:ahLst/>
              <a:cxnLst/>
              <a:rect l="l" t="t" r="r" b="b"/>
              <a:pathLst>
                <a:path w="4781" h="3646" extrusionOk="0">
                  <a:moveTo>
                    <a:pt x="1981" y="0"/>
                  </a:moveTo>
                  <a:cubicBezTo>
                    <a:pt x="1156" y="0"/>
                    <a:pt x="457" y="410"/>
                    <a:pt x="257" y="1098"/>
                  </a:cubicBezTo>
                  <a:cubicBezTo>
                    <a:pt x="0" y="2020"/>
                    <a:pt x="731" y="3084"/>
                    <a:pt x="1910" y="3494"/>
                  </a:cubicBezTo>
                  <a:cubicBezTo>
                    <a:pt x="2211" y="3596"/>
                    <a:pt x="2513" y="3645"/>
                    <a:pt x="2800" y="3645"/>
                  </a:cubicBezTo>
                  <a:cubicBezTo>
                    <a:pt x="3624" y="3645"/>
                    <a:pt x="4324" y="3243"/>
                    <a:pt x="4524" y="2558"/>
                  </a:cubicBezTo>
                  <a:cubicBezTo>
                    <a:pt x="4780" y="1623"/>
                    <a:pt x="4037" y="547"/>
                    <a:pt x="2858" y="149"/>
                  </a:cubicBezTo>
                  <a:cubicBezTo>
                    <a:pt x="2561" y="48"/>
                    <a:pt x="2264" y="0"/>
                    <a:pt x="19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rot="1144483">
              <a:off x="433947" y="4763095"/>
              <a:ext cx="204121" cy="176754"/>
            </a:xfrm>
            <a:custGeom>
              <a:avLst/>
              <a:gdLst/>
              <a:ahLst/>
              <a:cxnLst/>
              <a:rect l="l" t="t" r="r" b="b"/>
              <a:pathLst>
                <a:path w="4781" h="4140" fill="none" extrusionOk="0">
                  <a:moveTo>
                    <a:pt x="4524" y="2806"/>
                  </a:moveTo>
                  <a:cubicBezTo>
                    <a:pt x="4255" y="3729"/>
                    <a:pt x="3076" y="4139"/>
                    <a:pt x="1910" y="3742"/>
                  </a:cubicBezTo>
                  <a:cubicBezTo>
                    <a:pt x="731" y="3332"/>
                    <a:pt x="0" y="2268"/>
                    <a:pt x="257" y="1346"/>
                  </a:cubicBezTo>
                  <a:cubicBezTo>
                    <a:pt x="526" y="423"/>
                    <a:pt x="1692" y="0"/>
                    <a:pt x="2858" y="397"/>
                  </a:cubicBezTo>
                  <a:cubicBezTo>
                    <a:pt x="4037" y="795"/>
                    <a:pt x="4780" y="1871"/>
                    <a:pt x="4524" y="2806"/>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rot="1144483">
              <a:off x="176442" y="4444991"/>
              <a:ext cx="875957" cy="469978"/>
            </a:xfrm>
            <a:custGeom>
              <a:avLst/>
              <a:gdLst/>
              <a:ahLst/>
              <a:cxnLst/>
              <a:rect l="l" t="t" r="r" b="b"/>
              <a:pathLst>
                <a:path w="20517" h="11008" fill="none" extrusionOk="0">
                  <a:moveTo>
                    <a:pt x="0" y="9560"/>
                  </a:moveTo>
                  <a:lnTo>
                    <a:pt x="9022" y="0"/>
                  </a:lnTo>
                  <a:lnTo>
                    <a:pt x="20516" y="1115"/>
                  </a:lnTo>
                  <a:lnTo>
                    <a:pt x="11790" y="11008"/>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rot="1144483">
              <a:off x="533233" y="4562096"/>
              <a:ext cx="483170" cy="61352"/>
            </a:xfrm>
            <a:custGeom>
              <a:avLst/>
              <a:gdLst/>
              <a:ahLst/>
              <a:cxnLst/>
              <a:rect l="l" t="t" r="r" b="b"/>
              <a:pathLst>
                <a:path w="11317" h="1437" fill="none" extrusionOk="0">
                  <a:moveTo>
                    <a:pt x="1" y="1"/>
                  </a:moveTo>
                  <a:lnTo>
                    <a:pt x="11316" y="1436"/>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8"/>
          <p:cNvGrpSpPr/>
          <p:nvPr/>
        </p:nvGrpSpPr>
        <p:grpSpPr>
          <a:xfrm rot="-6302068">
            <a:off x="5810199" y="3835741"/>
            <a:ext cx="1045874" cy="705659"/>
            <a:chOff x="192771" y="3915943"/>
            <a:chExt cx="674372" cy="454968"/>
          </a:xfrm>
        </p:grpSpPr>
        <p:sp>
          <p:nvSpPr>
            <p:cNvPr id="495" name="Google Shape;495;p8"/>
            <p:cNvSpPr/>
            <p:nvPr/>
          </p:nvSpPr>
          <p:spPr>
            <a:xfrm rot="1144478">
              <a:off x="213405" y="4106019"/>
              <a:ext cx="222002" cy="145334"/>
            </a:xfrm>
            <a:custGeom>
              <a:avLst/>
              <a:gdLst/>
              <a:ahLst/>
              <a:cxnLst/>
              <a:rect l="l" t="t" r="r" b="b"/>
              <a:pathLst>
                <a:path w="5742" h="3759" extrusionOk="0">
                  <a:moveTo>
                    <a:pt x="2551" y="1"/>
                  </a:moveTo>
                  <a:cubicBezTo>
                    <a:pt x="1499" y="1"/>
                    <a:pt x="589" y="473"/>
                    <a:pt x="333" y="1239"/>
                  </a:cubicBezTo>
                  <a:cubicBezTo>
                    <a:pt x="0" y="2213"/>
                    <a:pt x="846" y="3277"/>
                    <a:pt x="2204" y="3635"/>
                  </a:cubicBezTo>
                  <a:cubicBezTo>
                    <a:pt x="2518" y="3719"/>
                    <a:pt x="2833" y="3759"/>
                    <a:pt x="3138" y="3759"/>
                  </a:cubicBezTo>
                  <a:cubicBezTo>
                    <a:pt x="4141" y="3759"/>
                    <a:pt x="5026" y="3328"/>
                    <a:pt x="5331" y="2610"/>
                  </a:cubicBezTo>
                  <a:cubicBezTo>
                    <a:pt x="5741" y="1649"/>
                    <a:pt x="4947" y="522"/>
                    <a:pt x="3537" y="137"/>
                  </a:cubicBezTo>
                  <a:cubicBezTo>
                    <a:pt x="3205" y="44"/>
                    <a:pt x="2871" y="1"/>
                    <a:pt x="2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rot="1144478">
              <a:off x="213564" y="4095954"/>
              <a:ext cx="222002" cy="164549"/>
            </a:xfrm>
            <a:custGeom>
              <a:avLst/>
              <a:gdLst/>
              <a:ahLst/>
              <a:cxnLst/>
              <a:rect l="l" t="t" r="r" b="b"/>
              <a:pathLst>
                <a:path w="5742" h="4256" fill="none" extrusionOk="0">
                  <a:moveTo>
                    <a:pt x="5331" y="2871"/>
                  </a:moveTo>
                  <a:cubicBezTo>
                    <a:pt x="4934" y="3807"/>
                    <a:pt x="3550" y="4255"/>
                    <a:pt x="2204" y="3896"/>
                  </a:cubicBezTo>
                  <a:cubicBezTo>
                    <a:pt x="846" y="3538"/>
                    <a:pt x="0" y="2474"/>
                    <a:pt x="333" y="1500"/>
                  </a:cubicBezTo>
                  <a:cubicBezTo>
                    <a:pt x="667" y="501"/>
                    <a:pt x="2115" y="1"/>
                    <a:pt x="3537" y="398"/>
                  </a:cubicBezTo>
                  <a:cubicBezTo>
                    <a:pt x="4947" y="783"/>
                    <a:pt x="5741" y="1910"/>
                    <a:pt x="5331" y="2871"/>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rot="1144478">
              <a:off x="439909" y="3968516"/>
              <a:ext cx="380520" cy="349821"/>
            </a:xfrm>
            <a:custGeom>
              <a:avLst/>
              <a:gdLst/>
              <a:ahLst/>
              <a:cxnLst/>
              <a:rect l="l" t="t" r="r" b="b"/>
              <a:pathLst>
                <a:path w="9842" h="9048" fill="none" extrusionOk="0">
                  <a:moveTo>
                    <a:pt x="0" y="9047"/>
                  </a:moveTo>
                  <a:lnTo>
                    <a:pt x="9842" y="0"/>
                  </a:ln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8"/>
          <p:cNvGrpSpPr/>
          <p:nvPr/>
        </p:nvGrpSpPr>
        <p:grpSpPr>
          <a:xfrm rot="-2700000">
            <a:off x="5086800" y="3688677"/>
            <a:ext cx="794821" cy="1767515"/>
            <a:chOff x="442825" y="1623300"/>
            <a:chExt cx="489525" cy="1088600"/>
          </a:xfrm>
        </p:grpSpPr>
        <p:sp>
          <p:nvSpPr>
            <p:cNvPr id="499" name="Google Shape;499;p8"/>
            <p:cNvSpPr/>
            <p:nvPr/>
          </p:nvSpPr>
          <p:spPr>
            <a:xfrm>
              <a:off x="442825" y="1623300"/>
              <a:ext cx="489525" cy="1084100"/>
            </a:xfrm>
            <a:custGeom>
              <a:avLst/>
              <a:gdLst/>
              <a:ahLst/>
              <a:cxnLst/>
              <a:rect l="l" t="t" r="r" b="b"/>
              <a:pathLst>
                <a:path w="19581" h="43364" fill="none" extrusionOk="0">
                  <a:moveTo>
                    <a:pt x="12815" y="27705"/>
                  </a:moveTo>
                  <a:cubicBezTo>
                    <a:pt x="8189" y="29909"/>
                    <a:pt x="5869" y="21759"/>
                    <a:pt x="11662" y="19516"/>
                  </a:cubicBezTo>
                  <a:cubicBezTo>
                    <a:pt x="18389" y="16902"/>
                    <a:pt x="19581" y="27987"/>
                    <a:pt x="14378" y="31190"/>
                  </a:cubicBezTo>
                  <a:cubicBezTo>
                    <a:pt x="9176" y="34394"/>
                    <a:pt x="0" y="29332"/>
                    <a:pt x="6613" y="19158"/>
                  </a:cubicBezTo>
                  <a:cubicBezTo>
                    <a:pt x="10995" y="12430"/>
                    <a:pt x="12597" y="3498"/>
                    <a:pt x="7830" y="1000"/>
                  </a:cubicBezTo>
                  <a:cubicBezTo>
                    <a:pt x="5908" y="0"/>
                    <a:pt x="4268" y="8688"/>
                    <a:pt x="11598" y="23143"/>
                  </a:cubicBezTo>
                  <a:cubicBezTo>
                    <a:pt x="18940" y="37597"/>
                    <a:pt x="17505" y="42505"/>
                    <a:pt x="13238" y="43364"/>
                  </a:cubicBezTo>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678600" y="2571225"/>
              <a:ext cx="151250" cy="140675"/>
            </a:xfrm>
            <a:custGeom>
              <a:avLst/>
              <a:gdLst/>
              <a:ahLst/>
              <a:cxnLst/>
              <a:rect l="l" t="t" r="r" b="b"/>
              <a:pathLst>
                <a:path w="6050" h="5627" extrusionOk="0">
                  <a:moveTo>
                    <a:pt x="3025" y="1"/>
                  </a:moveTo>
                  <a:cubicBezTo>
                    <a:pt x="1359" y="1"/>
                    <a:pt x="1" y="1257"/>
                    <a:pt x="1" y="2807"/>
                  </a:cubicBezTo>
                  <a:cubicBezTo>
                    <a:pt x="1" y="4358"/>
                    <a:pt x="1359" y="5626"/>
                    <a:pt x="3025" y="5626"/>
                  </a:cubicBezTo>
                  <a:cubicBezTo>
                    <a:pt x="4691" y="5626"/>
                    <a:pt x="6049" y="4358"/>
                    <a:pt x="6049" y="2807"/>
                  </a:cubicBezTo>
                  <a:cubicBezTo>
                    <a:pt x="6049" y="1257"/>
                    <a:pt x="4691" y="1"/>
                    <a:pt x="30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678600" y="2571225"/>
              <a:ext cx="151250" cy="140675"/>
            </a:xfrm>
            <a:custGeom>
              <a:avLst/>
              <a:gdLst/>
              <a:ahLst/>
              <a:cxnLst/>
              <a:rect l="l" t="t" r="r" b="b"/>
              <a:pathLst>
                <a:path w="6050" h="5627" fill="none" extrusionOk="0">
                  <a:moveTo>
                    <a:pt x="6049" y="2807"/>
                  </a:moveTo>
                  <a:cubicBezTo>
                    <a:pt x="6049" y="4358"/>
                    <a:pt x="4691" y="5626"/>
                    <a:pt x="3025" y="5626"/>
                  </a:cubicBezTo>
                  <a:cubicBezTo>
                    <a:pt x="1359" y="5626"/>
                    <a:pt x="1" y="4358"/>
                    <a:pt x="1" y="2807"/>
                  </a:cubicBezTo>
                  <a:cubicBezTo>
                    <a:pt x="1" y="1257"/>
                    <a:pt x="1359" y="1"/>
                    <a:pt x="3025" y="1"/>
                  </a:cubicBezTo>
                  <a:cubicBezTo>
                    <a:pt x="4691" y="1"/>
                    <a:pt x="6049" y="1257"/>
                    <a:pt x="6049" y="2807"/>
                  </a:cubicBezTo>
                  <a:close/>
                </a:path>
              </a:pathLst>
            </a:custGeom>
            <a:noFill/>
            <a:ln w="28575" cap="flat" cmpd="sng">
              <a:solidFill>
                <a:schemeClr val="accen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8"/>
          <p:cNvGrpSpPr/>
          <p:nvPr/>
        </p:nvGrpSpPr>
        <p:grpSpPr>
          <a:xfrm rot="-736514">
            <a:off x="-110540" y="-1255566"/>
            <a:ext cx="11189488" cy="3538657"/>
            <a:chOff x="-1441184" y="3615617"/>
            <a:chExt cx="11189918" cy="3538793"/>
          </a:xfrm>
        </p:grpSpPr>
        <p:grpSp>
          <p:nvGrpSpPr>
            <p:cNvPr id="503" name="Google Shape;503;p8"/>
            <p:cNvGrpSpPr/>
            <p:nvPr/>
          </p:nvGrpSpPr>
          <p:grpSpPr>
            <a:xfrm>
              <a:off x="-1441184" y="3615617"/>
              <a:ext cx="11189918" cy="3538793"/>
              <a:chOff x="-2247300" y="3512811"/>
              <a:chExt cx="12801645" cy="4048499"/>
            </a:xfrm>
          </p:grpSpPr>
          <p:sp>
            <p:nvSpPr>
              <p:cNvPr id="504" name="Google Shape;504;p8"/>
              <p:cNvSpPr/>
              <p:nvPr/>
            </p:nvSpPr>
            <p:spPr>
              <a:xfrm>
                <a:off x="-2247300" y="3512811"/>
                <a:ext cx="12801645" cy="1688725"/>
              </a:xfrm>
              <a:custGeom>
                <a:avLst/>
                <a:gdLst/>
                <a:ahLst/>
                <a:cxnLst/>
                <a:rect l="l" t="t" r="r" b="b"/>
                <a:pathLst>
                  <a:path w="197984" h="26117" fill="none" extrusionOk="0">
                    <a:moveTo>
                      <a:pt x="197984" y="26116"/>
                    </a:moveTo>
                    <a:cubicBezTo>
                      <a:pt x="177481" y="6472"/>
                      <a:pt x="154299" y="4549"/>
                      <a:pt x="142100" y="5959"/>
                    </a:cubicBezTo>
                    <a:cubicBezTo>
                      <a:pt x="119995" y="8522"/>
                      <a:pt x="114190" y="21567"/>
                      <a:pt x="96672" y="22490"/>
                    </a:cubicBezTo>
                    <a:cubicBezTo>
                      <a:pt x="79155" y="23412"/>
                      <a:pt x="64547" y="0"/>
                      <a:pt x="30409" y="4383"/>
                    </a:cubicBezTo>
                    <a:cubicBezTo>
                      <a:pt x="21669" y="5511"/>
                      <a:pt x="4049" y="8176"/>
                      <a:pt x="0" y="1987"/>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2244002" y="3666057"/>
                <a:ext cx="12672390" cy="1858587"/>
              </a:xfrm>
              <a:custGeom>
                <a:avLst/>
                <a:gdLst/>
                <a:ahLst/>
                <a:cxnLst/>
                <a:rect l="l" t="t" r="r" b="b"/>
                <a:pathLst>
                  <a:path w="195985" h="28744" fill="none" extrusionOk="0">
                    <a:moveTo>
                      <a:pt x="195985" y="28744"/>
                    </a:moveTo>
                    <a:cubicBezTo>
                      <a:pt x="176725" y="8843"/>
                      <a:pt x="155914" y="4922"/>
                      <a:pt x="142907" y="6767"/>
                    </a:cubicBezTo>
                    <a:cubicBezTo>
                      <a:pt x="121648" y="9778"/>
                      <a:pt x="111051" y="27885"/>
                      <a:pt x="89599" y="23413"/>
                    </a:cubicBezTo>
                    <a:cubicBezTo>
                      <a:pt x="73286" y="20017"/>
                      <a:pt x="57601" y="1"/>
                      <a:pt x="29281" y="3576"/>
                    </a:cubicBezTo>
                    <a:cubicBezTo>
                      <a:pt x="20529" y="4665"/>
                      <a:pt x="4216" y="8984"/>
                      <a:pt x="0" y="4050"/>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2240705" y="3822665"/>
                <a:ext cx="12542359" cy="2283662"/>
              </a:xfrm>
              <a:custGeom>
                <a:avLst/>
                <a:gdLst/>
                <a:ahLst/>
                <a:cxnLst/>
                <a:rect l="l" t="t" r="r" b="b"/>
                <a:pathLst>
                  <a:path w="193974" h="35318" fill="none" extrusionOk="0">
                    <a:moveTo>
                      <a:pt x="193973" y="31319"/>
                    </a:moveTo>
                    <a:cubicBezTo>
                      <a:pt x="175969" y="11162"/>
                      <a:pt x="157516" y="5204"/>
                      <a:pt x="143715" y="7510"/>
                    </a:cubicBezTo>
                    <a:cubicBezTo>
                      <a:pt x="123289" y="10919"/>
                      <a:pt x="108065" y="35317"/>
                      <a:pt x="82526" y="24297"/>
                    </a:cubicBezTo>
                    <a:cubicBezTo>
                      <a:pt x="67482" y="17800"/>
                      <a:pt x="50656" y="1"/>
                      <a:pt x="28167" y="2718"/>
                    </a:cubicBezTo>
                    <a:cubicBezTo>
                      <a:pt x="19389" y="3781"/>
                      <a:pt x="4383" y="9740"/>
                      <a:pt x="1" y="6062"/>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2237407" y="3974295"/>
                <a:ext cx="12413103" cy="2837151"/>
              </a:xfrm>
              <a:custGeom>
                <a:avLst/>
                <a:gdLst/>
                <a:ahLst/>
                <a:cxnLst/>
                <a:rect l="l" t="t" r="r" b="b"/>
                <a:pathLst>
                  <a:path w="191975" h="43878" fill="none" extrusionOk="0">
                    <a:moveTo>
                      <a:pt x="191974" y="33959"/>
                    </a:moveTo>
                    <a:cubicBezTo>
                      <a:pt x="175213" y="13559"/>
                      <a:pt x="159118" y="5537"/>
                      <a:pt x="144522" y="8343"/>
                    </a:cubicBezTo>
                    <a:cubicBezTo>
                      <a:pt x="124916" y="12085"/>
                      <a:pt x="104477" y="43877"/>
                      <a:pt x="75452" y="25245"/>
                    </a:cubicBezTo>
                    <a:cubicBezTo>
                      <a:pt x="61344" y="16198"/>
                      <a:pt x="43711" y="1"/>
                      <a:pt x="27039" y="1936"/>
                    </a:cubicBezTo>
                    <a:cubicBezTo>
                      <a:pt x="18236" y="2961"/>
                      <a:pt x="4537" y="10573"/>
                      <a:pt x="1" y="8151"/>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2234045" y="4125148"/>
                <a:ext cx="12283784" cy="3436162"/>
              </a:xfrm>
              <a:custGeom>
                <a:avLst/>
                <a:gdLst/>
                <a:ahLst/>
                <a:cxnLst/>
                <a:rect l="l" t="t" r="r" b="b"/>
                <a:pathLst>
                  <a:path w="189975" h="53142" fill="none" extrusionOk="0">
                    <a:moveTo>
                      <a:pt x="189975" y="36624"/>
                    </a:moveTo>
                    <a:cubicBezTo>
                      <a:pt x="174456" y="15980"/>
                      <a:pt x="160719" y="5856"/>
                      <a:pt x="145329" y="9175"/>
                    </a:cubicBezTo>
                    <a:cubicBezTo>
                      <a:pt x="126543" y="13237"/>
                      <a:pt x="100030" y="53141"/>
                      <a:pt x="68378" y="26218"/>
                    </a:cubicBezTo>
                    <a:cubicBezTo>
                      <a:pt x="54872" y="14737"/>
                      <a:pt x="36752" y="0"/>
                      <a:pt x="25924" y="1166"/>
                    </a:cubicBezTo>
                    <a:cubicBezTo>
                      <a:pt x="17095" y="2127"/>
                      <a:pt x="4703" y="11418"/>
                      <a:pt x="0" y="10239"/>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8"/>
            <p:cNvGrpSpPr/>
            <p:nvPr/>
          </p:nvGrpSpPr>
          <p:grpSpPr>
            <a:xfrm>
              <a:off x="662829" y="4750538"/>
              <a:ext cx="344770" cy="520773"/>
              <a:chOff x="159762" y="4811199"/>
              <a:chExt cx="394428" cy="595782"/>
            </a:xfrm>
          </p:grpSpPr>
          <p:sp>
            <p:nvSpPr>
              <p:cNvPr id="510" name="Google Shape;510;p8"/>
              <p:cNvSpPr/>
              <p:nvPr/>
            </p:nvSpPr>
            <p:spPr>
              <a:xfrm>
                <a:off x="344498" y="5198129"/>
                <a:ext cx="209692" cy="194239"/>
              </a:xfrm>
              <a:custGeom>
                <a:avLst/>
                <a:gdLst/>
                <a:ahLst/>
                <a:cxnLst/>
                <a:rect l="l" t="t" r="r" b="b"/>
                <a:pathLst>
                  <a:path w="3243" h="3004" extrusionOk="0">
                    <a:moveTo>
                      <a:pt x="1963" y="0"/>
                    </a:moveTo>
                    <a:cubicBezTo>
                      <a:pt x="1465" y="0"/>
                      <a:pt x="917" y="284"/>
                      <a:pt x="552" y="795"/>
                    </a:cubicBezTo>
                    <a:cubicBezTo>
                      <a:pt x="1" y="1551"/>
                      <a:pt x="65" y="2487"/>
                      <a:pt x="718" y="2858"/>
                    </a:cubicBezTo>
                    <a:cubicBezTo>
                      <a:pt x="892" y="2957"/>
                      <a:pt x="1085" y="3003"/>
                      <a:pt x="1284" y="3003"/>
                    </a:cubicBezTo>
                    <a:cubicBezTo>
                      <a:pt x="1836" y="3003"/>
                      <a:pt x="2436" y="2648"/>
                      <a:pt x="2794" y="2064"/>
                    </a:cubicBezTo>
                    <a:cubicBezTo>
                      <a:pt x="3243" y="1321"/>
                      <a:pt x="3115" y="475"/>
                      <a:pt x="2525" y="142"/>
                    </a:cubicBezTo>
                    <a:cubicBezTo>
                      <a:pt x="2356" y="46"/>
                      <a:pt x="2163" y="0"/>
                      <a:pt x="19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344498" y="5185714"/>
                <a:ext cx="209692" cy="221267"/>
              </a:xfrm>
              <a:custGeom>
                <a:avLst/>
                <a:gdLst/>
                <a:ahLst/>
                <a:cxnLst/>
                <a:rect l="l" t="t" r="r" b="b"/>
                <a:pathLst>
                  <a:path w="3243" h="3422" fill="none" extrusionOk="0">
                    <a:moveTo>
                      <a:pt x="718" y="3050"/>
                    </a:moveTo>
                    <a:cubicBezTo>
                      <a:pt x="65" y="2679"/>
                      <a:pt x="1" y="1743"/>
                      <a:pt x="552" y="987"/>
                    </a:cubicBezTo>
                    <a:cubicBezTo>
                      <a:pt x="1064" y="270"/>
                      <a:pt x="1936" y="1"/>
                      <a:pt x="2525" y="334"/>
                    </a:cubicBezTo>
                    <a:cubicBezTo>
                      <a:pt x="3115" y="667"/>
                      <a:pt x="3243" y="1513"/>
                      <a:pt x="2794" y="2256"/>
                    </a:cubicBezTo>
                    <a:cubicBezTo>
                      <a:pt x="2307" y="3050"/>
                      <a:pt x="1372" y="3422"/>
                      <a:pt x="718" y="3050"/>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159762" y="4811199"/>
                <a:ext cx="362937" cy="406905"/>
              </a:xfrm>
              <a:custGeom>
                <a:avLst/>
                <a:gdLst/>
                <a:ahLst/>
                <a:cxnLst/>
                <a:rect l="l" t="t" r="r" b="b"/>
                <a:pathLst>
                  <a:path w="5613" h="6293" extrusionOk="0">
                    <a:moveTo>
                      <a:pt x="5613" y="6292"/>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159762" y="4811199"/>
                <a:ext cx="362937" cy="406905"/>
              </a:xfrm>
              <a:custGeom>
                <a:avLst/>
                <a:gdLst/>
                <a:ahLst/>
                <a:cxnLst/>
                <a:rect l="l" t="t" r="r" b="b"/>
                <a:pathLst>
                  <a:path w="5613" h="6293" fill="none" extrusionOk="0">
                    <a:moveTo>
                      <a:pt x="5613" y="6292"/>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4" name="Google Shape;514;p8"/>
            <p:cNvSpPr/>
            <p:nvPr/>
          </p:nvSpPr>
          <p:spPr>
            <a:xfrm>
              <a:off x="4962505" y="4709666"/>
              <a:ext cx="405608" cy="447655"/>
            </a:xfrm>
            <a:custGeom>
              <a:avLst/>
              <a:gdLst/>
              <a:ahLst/>
              <a:cxnLst/>
              <a:rect l="l" t="t" r="r" b="b"/>
              <a:pathLst>
                <a:path w="7177" h="7921" fill="none" extrusionOk="0">
                  <a:moveTo>
                    <a:pt x="2000" y="4294"/>
                  </a:moveTo>
                  <a:cubicBezTo>
                    <a:pt x="3255" y="3986"/>
                    <a:pt x="2051" y="1039"/>
                    <a:pt x="936" y="2102"/>
                  </a:cubicBezTo>
                  <a:cubicBezTo>
                    <a:pt x="1" y="3012"/>
                    <a:pt x="821" y="6152"/>
                    <a:pt x="2474" y="5229"/>
                  </a:cubicBezTo>
                  <a:cubicBezTo>
                    <a:pt x="3871" y="4447"/>
                    <a:pt x="4037" y="1923"/>
                    <a:pt x="4063" y="1"/>
                  </a:cubicBezTo>
                  <a:cubicBezTo>
                    <a:pt x="5331" y="4486"/>
                    <a:pt x="7177" y="7920"/>
                    <a:pt x="7177" y="7920"/>
                  </a:cubicBezTo>
                </a:path>
              </a:pathLst>
            </a:custGeom>
            <a:noFill/>
            <a:ln w="285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5" name="Google Shape;515;p8"/>
            <p:cNvGrpSpPr/>
            <p:nvPr/>
          </p:nvGrpSpPr>
          <p:grpSpPr>
            <a:xfrm>
              <a:off x="4997573" y="3858851"/>
              <a:ext cx="451309" cy="496187"/>
              <a:chOff x="5118856" y="3486300"/>
              <a:chExt cx="516312" cy="567655"/>
            </a:xfrm>
          </p:grpSpPr>
          <p:sp>
            <p:nvSpPr>
              <p:cNvPr id="516" name="Google Shape;516;p8"/>
              <p:cNvSpPr/>
              <p:nvPr/>
            </p:nvSpPr>
            <p:spPr>
              <a:xfrm>
                <a:off x="5118856" y="3904138"/>
                <a:ext cx="198959" cy="143222"/>
              </a:xfrm>
              <a:custGeom>
                <a:avLst/>
                <a:gdLst/>
                <a:ahLst/>
                <a:cxnLst/>
                <a:rect l="l" t="t" r="r" b="b"/>
                <a:pathLst>
                  <a:path w="3077" h="2215" extrusionOk="0">
                    <a:moveTo>
                      <a:pt x="1613" y="0"/>
                    </a:moveTo>
                    <a:cubicBezTo>
                      <a:pt x="1463" y="0"/>
                      <a:pt x="1308" y="20"/>
                      <a:pt x="1154" y="61"/>
                    </a:cubicBezTo>
                    <a:cubicBezTo>
                      <a:pt x="424" y="253"/>
                      <a:pt x="1" y="855"/>
                      <a:pt x="154" y="1406"/>
                    </a:cubicBezTo>
                    <a:cubicBezTo>
                      <a:pt x="298" y="1891"/>
                      <a:pt x="838" y="2215"/>
                      <a:pt x="1460" y="2215"/>
                    </a:cubicBezTo>
                    <a:cubicBezTo>
                      <a:pt x="1561" y="2215"/>
                      <a:pt x="1665" y="2206"/>
                      <a:pt x="1769" y="2188"/>
                    </a:cubicBezTo>
                    <a:cubicBezTo>
                      <a:pt x="2551" y="2047"/>
                      <a:pt x="3076" y="1419"/>
                      <a:pt x="2897" y="804"/>
                    </a:cubicBezTo>
                    <a:cubicBezTo>
                      <a:pt x="2753" y="312"/>
                      <a:pt x="2216" y="0"/>
                      <a:pt x="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5118856" y="3894762"/>
                <a:ext cx="198959" cy="159193"/>
              </a:xfrm>
              <a:custGeom>
                <a:avLst/>
                <a:gdLst/>
                <a:ahLst/>
                <a:cxnLst/>
                <a:rect l="l" t="t" r="r" b="b"/>
                <a:pathLst>
                  <a:path w="3077" h="2462" fill="none" extrusionOk="0">
                    <a:moveTo>
                      <a:pt x="2897" y="949"/>
                    </a:moveTo>
                    <a:cubicBezTo>
                      <a:pt x="3076" y="1564"/>
                      <a:pt x="2551" y="2192"/>
                      <a:pt x="1769" y="2333"/>
                    </a:cubicBezTo>
                    <a:cubicBezTo>
                      <a:pt x="1026" y="2461"/>
                      <a:pt x="321" y="2115"/>
                      <a:pt x="154" y="1551"/>
                    </a:cubicBezTo>
                    <a:cubicBezTo>
                      <a:pt x="1" y="1000"/>
                      <a:pt x="424" y="398"/>
                      <a:pt x="1154" y="206"/>
                    </a:cubicBezTo>
                    <a:cubicBezTo>
                      <a:pt x="1923" y="1"/>
                      <a:pt x="2717" y="334"/>
                      <a:pt x="2897" y="949"/>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5306114" y="3486300"/>
                <a:ext cx="329055" cy="550192"/>
              </a:xfrm>
              <a:custGeom>
                <a:avLst/>
                <a:gdLst/>
                <a:ahLst/>
                <a:cxnLst/>
                <a:rect l="l" t="t" r="r" b="b"/>
                <a:pathLst>
                  <a:path w="5089" h="8509" fill="none" extrusionOk="0">
                    <a:moveTo>
                      <a:pt x="1" y="7740"/>
                    </a:moveTo>
                    <a:lnTo>
                      <a:pt x="3704" y="0"/>
                    </a:lnTo>
                    <a:cubicBezTo>
                      <a:pt x="3704" y="0"/>
                      <a:pt x="5088" y="8509"/>
                      <a:pt x="2295" y="5895"/>
                    </a:cubicBez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8"/>
            <p:cNvGrpSpPr/>
            <p:nvPr/>
          </p:nvGrpSpPr>
          <p:grpSpPr>
            <a:xfrm>
              <a:off x="5686382" y="4111749"/>
              <a:ext cx="499065" cy="935063"/>
              <a:chOff x="5906877" y="4080403"/>
              <a:chExt cx="570948" cy="1069743"/>
            </a:xfrm>
          </p:grpSpPr>
          <p:sp>
            <p:nvSpPr>
              <p:cNvPr id="520" name="Google Shape;520;p8"/>
              <p:cNvSpPr/>
              <p:nvPr/>
            </p:nvSpPr>
            <p:spPr>
              <a:xfrm>
                <a:off x="5941665" y="4813591"/>
                <a:ext cx="280948" cy="315218"/>
              </a:xfrm>
              <a:custGeom>
                <a:avLst/>
                <a:gdLst/>
                <a:ahLst/>
                <a:cxnLst/>
                <a:rect l="l" t="t" r="r" b="b"/>
                <a:pathLst>
                  <a:path w="4345" h="4875" extrusionOk="0">
                    <a:moveTo>
                      <a:pt x="2528" y="1"/>
                    </a:moveTo>
                    <a:cubicBezTo>
                      <a:pt x="1809" y="1"/>
                      <a:pt x="1046" y="548"/>
                      <a:pt x="603" y="1463"/>
                    </a:cubicBezTo>
                    <a:cubicBezTo>
                      <a:pt x="0" y="2680"/>
                      <a:pt x="218" y="4102"/>
                      <a:pt x="1064" y="4654"/>
                    </a:cubicBezTo>
                    <a:cubicBezTo>
                      <a:pt x="1294" y="4803"/>
                      <a:pt x="1549" y="4874"/>
                      <a:pt x="1811" y="4874"/>
                    </a:cubicBezTo>
                    <a:cubicBezTo>
                      <a:pt x="2514" y="4874"/>
                      <a:pt x="3269" y="4361"/>
                      <a:pt x="3717" y="3475"/>
                    </a:cubicBezTo>
                    <a:cubicBezTo>
                      <a:pt x="4345" y="2232"/>
                      <a:pt x="4152" y="771"/>
                      <a:pt x="3268" y="220"/>
                    </a:cubicBezTo>
                    <a:cubicBezTo>
                      <a:pt x="3038" y="71"/>
                      <a:pt x="2786" y="1"/>
                      <a:pt x="25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5941665" y="4791283"/>
                <a:ext cx="280948" cy="358863"/>
              </a:xfrm>
              <a:custGeom>
                <a:avLst/>
                <a:gdLst/>
                <a:ahLst/>
                <a:cxnLst/>
                <a:rect l="l" t="t" r="r" b="b"/>
                <a:pathLst>
                  <a:path w="4345" h="5550" fill="none" extrusionOk="0">
                    <a:moveTo>
                      <a:pt x="3268" y="565"/>
                    </a:moveTo>
                    <a:cubicBezTo>
                      <a:pt x="4152" y="1116"/>
                      <a:pt x="4345" y="2577"/>
                      <a:pt x="3717" y="3820"/>
                    </a:cubicBezTo>
                    <a:cubicBezTo>
                      <a:pt x="3102" y="5037"/>
                      <a:pt x="1910" y="5550"/>
                      <a:pt x="1064" y="4999"/>
                    </a:cubicBezTo>
                    <a:cubicBezTo>
                      <a:pt x="218" y="4447"/>
                      <a:pt x="0" y="3025"/>
                      <a:pt x="603" y="1808"/>
                    </a:cubicBezTo>
                    <a:cubicBezTo>
                      <a:pt x="1205" y="565"/>
                      <a:pt x="2397" y="1"/>
                      <a:pt x="3268" y="565"/>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5906877" y="4080403"/>
                <a:ext cx="570948" cy="786330"/>
              </a:xfrm>
              <a:custGeom>
                <a:avLst/>
                <a:gdLst/>
                <a:ahLst/>
                <a:cxnLst/>
                <a:rect l="l" t="t" r="r" b="b"/>
                <a:pathLst>
                  <a:path w="8830" h="12161" fill="none" extrusionOk="0">
                    <a:moveTo>
                      <a:pt x="4344" y="12161"/>
                    </a:moveTo>
                    <a:lnTo>
                      <a:pt x="0" y="0"/>
                    </a:lnTo>
                    <a:cubicBezTo>
                      <a:pt x="0" y="0"/>
                      <a:pt x="8829" y="6279"/>
                      <a:pt x="3716" y="6228"/>
                    </a:cubicBez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3" name="Google Shape;523;p8"/>
            <p:cNvSpPr/>
            <p:nvPr/>
          </p:nvSpPr>
          <p:spPr>
            <a:xfrm>
              <a:off x="-1046396" y="4354181"/>
              <a:ext cx="260082" cy="164685"/>
            </a:xfrm>
            <a:custGeom>
              <a:avLst/>
              <a:gdLst/>
              <a:ahLst/>
              <a:cxnLst/>
              <a:rect l="l" t="t" r="r" b="b"/>
              <a:pathLst>
                <a:path w="4602" h="2914" extrusionOk="0">
                  <a:moveTo>
                    <a:pt x="3040" y="0"/>
                  </a:moveTo>
                  <a:cubicBezTo>
                    <a:pt x="2745" y="0"/>
                    <a:pt x="2423" y="45"/>
                    <a:pt x="2090" y="140"/>
                  </a:cubicBezTo>
                  <a:cubicBezTo>
                    <a:pt x="885" y="473"/>
                    <a:pt x="1" y="1344"/>
                    <a:pt x="116" y="2075"/>
                  </a:cubicBezTo>
                  <a:cubicBezTo>
                    <a:pt x="200" y="2606"/>
                    <a:pt x="792" y="2914"/>
                    <a:pt x="1573" y="2914"/>
                  </a:cubicBezTo>
                  <a:cubicBezTo>
                    <a:pt x="1865" y="2914"/>
                    <a:pt x="2184" y="2871"/>
                    <a:pt x="2513" y="2780"/>
                  </a:cubicBezTo>
                  <a:cubicBezTo>
                    <a:pt x="3717" y="2447"/>
                    <a:pt x="4601" y="1575"/>
                    <a:pt x="4486" y="845"/>
                  </a:cubicBezTo>
                  <a:cubicBezTo>
                    <a:pt x="4402" y="314"/>
                    <a:pt x="3819" y="0"/>
                    <a:pt x="3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8"/>
            <p:cNvGrpSpPr/>
            <p:nvPr/>
          </p:nvGrpSpPr>
          <p:grpSpPr>
            <a:xfrm>
              <a:off x="-1046505" y="3943715"/>
              <a:ext cx="431019" cy="586675"/>
              <a:chOff x="-1795774" y="3888167"/>
              <a:chExt cx="493101" cy="671176"/>
            </a:xfrm>
          </p:grpSpPr>
          <p:sp>
            <p:nvSpPr>
              <p:cNvPr id="525" name="Google Shape;525;p8"/>
              <p:cNvSpPr/>
              <p:nvPr/>
            </p:nvSpPr>
            <p:spPr>
              <a:xfrm>
                <a:off x="-1795774" y="4344672"/>
                <a:ext cx="297565" cy="214671"/>
              </a:xfrm>
              <a:custGeom>
                <a:avLst/>
                <a:gdLst/>
                <a:ahLst/>
                <a:cxnLst/>
                <a:rect l="l" t="t" r="r" b="b"/>
                <a:pathLst>
                  <a:path w="4602" h="3320" fill="none" extrusionOk="0">
                    <a:moveTo>
                      <a:pt x="4486" y="1052"/>
                    </a:moveTo>
                    <a:cubicBezTo>
                      <a:pt x="4601" y="1782"/>
                      <a:pt x="3717" y="2654"/>
                      <a:pt x="2513" y="2987"/>
                    </a:cubicBezTo>
                    <a:cubicBezTo>
                      <a:pt x="1308" y="3320"/>
                      <a:pt x="232" y="3012"/>
                      <a:pt x="116" y="2282"/>
                    </a:cubicBezTo>
                    <a:cubicBezTo>
                      <a:pt x="1" y="1551"/>
                      <a:pt x="885" y="680"/>
                      <a:pt x="2090" y="347"/>
                    </a:cubicBezTo>
                    <a:cubicBezTo>
                      <a:pt x="3307" y="1"/>
                      <a:pt x="4371" y="321"/>
                      <a:pt x="4486" y="1052"/>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1505770" y="3888167"/>
                <a:ext cx="203097" cy="543597"/>
              </a:xfrm>
              <a:custGeom>
                <a:avLst/>
                <a:gdLst/>
                <a:ahLst/>
                <a:cxnLst/>
                <a:rect l="l" t="t" r="r" b="b"/>
                <a:pathLst>
                  <a:path w="3141" h="8407" fill="none" extrusionOk="0">
                    <a:moveTo>
                      <a:pt x="1" y="8406"/>
                    </a:moveTo>
                    <a:lnTo>
                      <a:pt x="3141" y="0"/>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8"/>
            <p:cNvGrpSpPr/>
            <p:nvPr/>
          </p:nvGrpSpPr>
          <p:grpSpPr>
            <a:xfrm>
              <a:off x="1308118" y="4251523"/>
              <a:ext cx="846041" cy="570058"/>
              <a:chOff x="897994" y="4240309"/>
              <a:chExt cx="967900" cy="652165"/>
            </a:xfrm>
          </p:grpSpPr>
          <p:sp>
            <p:nvSpPr>
              <p:cNvPr id="528" name="Google Shape;528;p8"/>
              <p:cNvSpPr/>
              <p:nvPr/>
            </p:nvSpPr>
            <p:spPr>
              <a:xfrm>
                <a:off x="897994" y="4634158"/>
                <a:ext cx="370437" cy="243057"/>
              </a:xfrm>
              <a:custGeom>
                <a:avLst/>
                <a:gdLst/>
                <a:ahLst/>
                <a:cxnLst/>
                <a:rect l="l" t="t" r="r" b="b"/>
                <a:pathLst>
                  <a:path w="5729" h="3759" extrusionOk="0">
                    <a:moveTo>
                      <a:pt x="2551" y="1"/>
                    </a:moveTo>
                    <a:cubicBezTo>
                      <a:pt x="1500" y="1"/>
                      <a:pt x="589" y="473"/>
                      <a:pt x="334" y="1239"/>
                    </a:cubicBezTo>
                    <a:cubicBezTo>
                      <a:pt x="1" y="2213"/>
                      <a:pt x="847" y="3277"/>
                      <a:pt x="2205" y="3635"/>
                    </a:cubicBezTo>
                    <a:cubicBezTo>
                      <a:pt x="2518" y="3719"/>
                      <a:pt x="2834" y="3759"/>
                      <a:pt x="3139" y="3759"/>
                    </a:cubicBezTo>
                    <a:cubicBezTo>
                      <a:pt x="4142" y="3759"/>
                      <a:pt x="5027" y="3328"/>
                      <a:pt x="5332" y="2610"/>
                    </a:cubicBezTo>
                    <a:cubicBezTo>
                      <a:pt x="5729" y="1649"/>
                      <a:pt x="4947" y="522"/>
                      <a:pt x="3538" y="137"/>
                    </a:cubicBezTo>
                    <a:cubicBezTo>
                      <a:pt x="3205" y="44"/>
                      <a:pt x="2872" y="1"/>
                      <a:pt x="2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897994" y="4617281"/>
                <a:ext cx="370437" cy="275193"/>
              </a:xfrm>
              <a:custGeom>
                <a:avLst/>
                <a:gdLst/>
                <a:ahLst/>
                <a:cxnLst/>
                <a:rect l="l" t="t" r="r" b="b"/>
                <a:pathLst>
                  <a:path w="5729" h="4256" fill="none" extrusionOk="0">
                    <a:moveTo>
                      <a:pt x="5332" y="2871"/>
                    </a:moveTo>
                    <a:cubicBezTo>
                      <a:pt x="4934" y="3807"/>
                      <a:pt x="3550" y="4255"/>
                      <a:pt x="2205" y="3896"/>
                    </a:cubicBezTo>
                    <a:cubicBezTo>
                      <a:pt x="847" y="3538"/>
                      <a:pt x="1" y="2474"/>
                      <a:pt x="334" y="1500"/>
                    </a:cubicBezTo>
                    <a:cubicBezTo>
                      <a:pt x="667" y="501"/>
                      <a:pt x="2115" y="1"/>
                      <a:pt x="3538" y="398"/>
                    </a:cubicBezTo>
                    <a:cubicBezTo>
                      <a:pt x="4947" y="783"/>
                      <a:pt x="5729" y="1910"/>
                      <a:pt x="5332" y="2871"/>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1228605" y="4240309"/>
                <a:ext cx="637289" cy="585044"/>
              </a:xfrm>
              <a:custGeom>
                <a:avLst/>
                <a:gdLst/>
                <a:ahLst/>
                <a:cxnLst/>
                <a:rect l="l" t="t" r="r" b="b"/>
                <a:pathLst>
                  <a:path w="9856" h="9048" fill="none" extrusionOk="0">
                    <a:moveTo>
                      <a:pt x="1" y="9047"/>
                    </a:moveTo>
                    <a:lnTo>
                      <a:pt x="9855" y="0"/>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8"/>
            <p:cNvGrpSpPr/>
            <p:nvPr/>
          </p:nvGrpSpPr>
          <p:grpSpPr>
            <a:xfrm>
              <a:off x="-464914" y="3874196"/>
              <a:ext cx="462896" cy="580907"/>
              <a:chOff x="-1130414" y="3808634"/>
              <a:chExt cx="529568" cy="664577"/>
            </a:xfrm>
          </p:grpSpPr>
          <p:sp>
            <p:nvSpPr>
              <p:cNvPr id="532" name="Google Shape;532;p8"/>
              <p:cNvSpPr/>
              <p:nvPr/>
            </p:nvSpPr>
            <p:spPr>
              <a:xfrm>
                <a:off x="-891751" y="3820984"/>
                <a:ext cx="290905" cy="163654"/>
              </a:xfrm>
              <a:custGeom>
                <a:avLst/>
                <a:gdLst/>
                <a:ahLst/>
                <a:cxnLst/>
                <a:rect l="l" t="t" r="r" b="b"/>
                <a:pathLst>
                  <a:path w="4499" h="2531" extrusionOk="0">
                    <a:moveTo>
                      <a:pt x="3318" y="1"/>
                    </a:moveTo>
                    <a:cubicBezTo>
                      <a:pt x="2767" y="1"/>
                      <a:pt x="2047" y="215"/>
                      <a:pt x="1410" y="591"/>
                    </a:cubicBezTo>
                    <a:cubicBezTo>
                      <a:pt x="449" y="1142"/>
                      <a:pt x="0" y="1885"/>
                      <a:pt x="334" y="2269"/>
                    </a:cubicBezTo>
                    <a:cubicBezTo>
                      <a:pt x="481" y="2444"/>
                      <a:pt x="763" y="2530"/>
                      <a:pt x="1119" y="2530"/>
                    </a:cubicBezTo>
                    <a:cubicBezTo>
                      <a:pt x="1598" y="2530"/>
                      <a:pt x="2211" y="2373"/>
                      <a:pt x="2807" y="2064"/>
                    </a:cubicBezTo>
                    <a:cubicBezTo>
                      <a:pt x="3922" y="1501"/>
                      <a:pt x="4498" y="642"/>
                      <a:pt x="4050" y="219"/>
                    </a:cubicBezTo>
                    <a:cubicBezTo>
                      <a:pt x="3892" y="70"/>
                      <a:pt x="3632" y="1"/>
                      <a:pt x="3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891751" y="3808634"/>
                <a:ext cx="290905" cy="185639"/>
              </a:xfrm>
              <a:custGeom>
                <a:avLst/>
                <a:gdLst/>
                <a:ahLst/>
                <a:cxnLst/>
                <a:rect l="l" t="t" r="r" b="b"/>
                <a:pathLst>
                  <a:path w="4499" h="2871" fill="none" extrusionOk="0">
                    <a:moveTo>
                      <a:pt x="4050" y="410"/>
                    </a:moveTo>
                    <a:cubicBezTo>
                      <a:pt x="4498" y="833"/>
                      <a:pt x="3922" y="1692"/>
                      <a:pt x="2807" y="2255"/>
                    </a:cubicBezTo>
                    <a:cubicBezTo>
                      <a:pt x="1769" y="2794"/>
                      <a:pt x="680" y="2870"/>
                      <a:pt x="334" y="2460"/>
                    </a:cubicBezTo>
                    <a:cubicBezTo>
                      <a:pt x="0" y="2076"/>
                      <a:pt x="449" y="1333"/>
                      <a:pt x="1410" y="782"/>
                    </a:cubicBezTo>
                    <a:cubicBezTo>
                      <a:pt x="2410" y="192"/>
                      <a:pt x="3614" y="0"/>
                      <a:pt x="4050" y="410"/>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1130414" y="3927092"/>
                <a:ext cx="258640" cy="546118"/>
              </a:xfrm>
              <a:custGeom>
                <a:avLst/>
                <a:gdLst/>
                <a:ahLst/>
                <a:cxnLst/>
                <a:rect l="l" t="t" r="r" b="b"/>
                <a:pathLst>
                  <a:path w="4000" h="8446" fill="none" extrusionOk="0">
                    <a:moveTo>
                      <a:pt x="3999" y="1"/>
                    </a:moveTo>
                    <a:lnTo>
                      <a:pt x="1" y="8445"/>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8"/>
            <p:cNvGrpSpPr/>
            <p:nvPr/>
          </p:nvGrpSpPr>
          <p:grpSpPr>
            <a:xfrm>
              <a:off x="746817" y="3821293"/>
              <a:ext cx="1197987" cy="508508"/>
              <a:chOff x="255847" y="3748111"/>
              <a:chExt cx="1370537" cy="581751"/>
            </a:xfrm>
          </p:grpSpPr>
          <p:sp>
            <p:nvSpPr>
              <p:cNvPr id="536" name="Google Shape;536;p8"/>
              <p:cNvSpPr/>
              <p:nvPr/>
            </p:nvSpPr>
            <p:spPr>
              <a:xfrm>
                <a:off x="255847" y="4064917"/>
                <a:ext cx="279331" cy="148653"/>
              </a:xfrm>
              <a:custGeom>
                <a:avLst/>
                <a:gdLst/>
                <a:ahLst/>
                <a:cxnLst/>
                <a:rect l="l" t="t" r="r" b="b"/>
                <a:pathLst>
                  <a:path w="4320" h="2299" extrusionOk="0">
                    <a:moveTo>
                      <a:pt x="2042" y="1"/>
                    </a:moveTo>
                    <a:cubicBezTo>
                      <a:pt x="1195" y="1"/>
                      <a:pt x="445" y="332"/>
                      <a:pt x="244" y="829"/>
                    </a:cubicBezTo>
                    <a:cubicBezTo>
                      <a:pt x="1" y="1444"/>
                      <a:pt x="667" y="2084"/>
                      <a:pt x="1718" y="2251"/>
                    </a:cubicBezTo>
                    <a:cubicBezTo>
                      <a:pt x="1905" y="2283"/>
                      <a:pt x="2093" y="2298"/>
                      <a:pt x="2277" y="2298"/>
                    </a:cubicBezTo>
                    <a:cubicBezTo>
                      <a:pt x="3122" y="2298"/>
                      <a:pt x="3876" y="1975"/>
                      <a:pt x="4076" y="1469"/>
                    </a:cubicBezTo>
                    <a:cubicBezTo>
                      <a:pt x="4319" y="867"/>
                      <a:pt x="3653" y="226"/>
                      <a:pt x="2589" y="47"/>
                    </a:cubicBezTo>
                    <a:cubicBezTo>
                      <a:pt x="2405" y="16"/>
                      <a:pt x="2221" y="1"/>
                      <a:pt x="20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255848" y="4056349"/>
                <a:ext cx="279331" cy="165788"/>
              </a:xfrm>
              <a:custGeom>
                <a:avLst/>
                <a:gdLst/>
                <a:ahLst/>
                <a:cxnLst/>
                <a:rect l="l" t="t" r="r" b="b"/>
                <a:pathLst>
                  <a:path w="4320" h="2564" fill="none" extrusionOk="0">
                    <a:moveTo>
                      <a:pt x="4076" y="1602"/>
                    </a:moveTo>
                    <a:cubicBezTo>
                      <a:pt x="3832" y="2217"/>
                      <a:pt x="2768" y="2563"/>
                      <a:pt x="1718" y="2384"/>
                    </a:cubicBezTo>
                    <a:cubicBezTo>
                      <a:pt x="667" y="2217"/>
                      <a:pt x="1" y="1577"/>
                      <a:pt x="244" y="962"/>
                    </a:cubicBezTo>
                    <a:cubicBezTo>
                      <a:pt x="487" y="359"/>
                      <a:pt x="1538" y="1"/>
                      <a:pt x="2589" y="180"/>
                    </a:cubicBezTo>
                    <a:cubicBezTo>
                      <a:pt x="3653" y="359"/>
                      <a:pt x="4319" y="1000"/>
                      <a:pt x="4076" y="1602"/>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882282" y="4172674"/>
                <a:ext cx="279267" cy="148653"/>
              </a:xfrm>
              <a:custGeom>
                <a:avLst/>
                <a:gdLst/>
                <a:ahLst/>
                <a:cxnLst/>
                <a:rect l="l" t="t" r="r" b="b"/>
                <a:pathLst>
                  <a:path w="4319" h="2299" extrusionOk="0">
                    <a:moveTo>
                      <a:pt x="2061" y="1"/>
                    </a:moveTo>
                    <a:cubicBezTo>
                      <a:pt x="1207" y="1"/>
                      <a:pt x="455" y="332"/>
                      <a:pt x="244" y="828"/>
                    </a:cubicBezTo>
                    <a:cubicBezTo>
                      <a:pt x="0" y="1444"/>
                      <a:pt x="654" y="2084"/>
                      <a:pt x="1717" y="2251"/>
                    </a:cubicBezTo>
                    <a:cubicBezTo>
                      <a:pt x="1905" y="2283"/>
                      <a:pt x="2093" y="2298"/>
                      <a:pt x="2277" y="2298"/>
                    </a:cubicBezTo>
                    <a:cubicBezTo>
                      <a:pt x="3122" y="2298"/>
                      <a:pt x="3875" y="1975"/>
                      <a:pt x="4075" y="1469"/>
                    </a:cubicBezTo>
                    <a:cubicBezTo>
                      <a:pt x="4319" y="867"/>
                      <a:pt x="3665" y="226"/>
                      <a:pt x="2614" y="47"/>
                    </a:cubicBezTo>
                    <a:cubicBezTo>
                      <a:pt x="2428" y="15"/>
                      <a:pt x="2242" y="1"/>
                      <a:pt x="2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882282" y="4164074"/>
                <a:ext cx="279267" cy="165788"/>
              </a:xfrm>
              <a:custGeom>
                <a:avLst/>
                <a:gdLst/>
                <a:ahLst/>
                <a:cxnLst/>
                <a:rect l="l" t="t" r="r" b="b"/>
                <a:pathLst>
                  <a:path w="4319" h="2564" fill="none" extrusionOk="0">
                    <a:moveTo>
                      <a:pt x="4075" y="1602"/>
                    </a:moveTo>
                    <a:cubicBezTo>
                      <a:pt x="3832" y="2217"/>
                      <a:pt x="2768" y="2563"/>
                      <a:pt x="1717" y="2384"/>
                    </a:cubicBezTo>
                    <a:cubicBezTo>
                      <a:pt x="654" y="2217"/>
                      <a:pt x="0" y="1577"/>
                      <a:pt x="244" y="961"/>
                    </a:cubicBezTo>
                    <a:cubicBezTo>
                      <a:pt x="500" y="359"/>
                      <a:pt x="1551" y="0"/>
                      <a:pt x="2614" y="180"/>
                    </a:cubicBezTo>
                    <a:cubicBezTo>
                      <a:pt x="3665" y="359"/>
                      <a:pt x="4319" y="1000"/>
                      <a:pt x="4075" y="1602"/>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506085" y="3748111"/>
                <a:ext cx="1120299" cy="527044"/>
              </a:xfrm>
              <a:custGeom>
                <a:avLst/>
                <a:gdLst/>
                <a:ahLst/>
                <a:cxnLst/>
                <a:rect l="l" t="t" r="r" b="b"/>
                <a:pathLst>
                  <a:path w="17326" h="8151" fill="none" extrusionOk="0">
                    <a:moveTo>
                      <a:pt x="1" y="6664"/>
                    </a:moveTo>
                    <a:lnTo>
                      <a:pt x="8317" y="1"/>
                    </a:lnTo>
                    <a:lnTo>
                      <a:pt x="17326" y="1449"/>
                    </a:lnTo>
                    <a:lnTo>
                      <a:pt x="9829" y="8151"/>
                    </a:ln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928644" y="3847560"/>
                <a:ext cx="577608" cy="101969"/>
              </a:xfrm>
              <a:custGeom>
                <a:avLst/>
                <a:gdLst/>
                <a:ahLst/>
                <a:cxnLst/>
                <a:rect l="l" t="t" r="r" b="b"/>
                <a:pathLst>
                  <a:path w="8933" h="1577" fill="none" extrusionOk="0">
                    <a:moveTo>
                      <a:pt x="1" y="0"/>
                    </a:moveTo>
                    <a:lnTo>
                      <a:pt x="8933" y="1576"/>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8"/>
            <p:cNvGrpSpPr/>
            <p:nvPr/>
          </p:nvGrpSpPr>
          <p:grpSpPr>
            <a:xfrm>
              <a:off x="2007779" y="4477490"/>
              <a:ext cx="1389191" cy="676541"/>
              <a:chOff x="1698430" y="4498823"/>
              <a:chExt cx="1589281" cy="773986"/>
            </a:xfrm>
          </p:grpSpPr>
          <p:sp>
            <p:nvSpPr>
              <p:cNvPr id="543" name="Google Shape;543;p8"/>
              <p:cNvSpPr/>
              <p:nvPr/>
            </p:nvSpPr>
            <p:spPr>
              <a:xfrm>
                <a:off x="1698430" y="4919182"/>
                <a:ext cx="299182" cy="231677"/>
              </a:xfrm>
              <a:custGeom>
                <a:avLst/>
                <a:gdLst/>
                <a:ahLst/>
                <a:cxnLst/>
                <a:rect l="l" t="t" r="r" b="b"/>
                <a:pathLst>
                  <a:path w="4627" h="3583" extrusionOk="0">
                    <a:moveTo>
                      <a:pt x="1912" y="1"/>
                    </a:moveTo>
                    <a:cubicBezTo>
                      <a:pt x="1110" y="1"/>
                      <a:pt x="438" y="408"/>
                      <a:pt x="257" y="1086"/>
                    </a:cubicBezTo>
                    <a:cubicBezTo>
                      <a:pt x="1" y="1995"/>
                      <a:pt x="718" y="3046"/>
                      <a:pt x="1846" y="3431"/>
                    </a:cubicBezTo>
                    <a:cubicBezTo>
                      <a:pt x="2141" y="3533"/>
                      <a:pt x="2435" y="3582"/>
                      <a:pt x="2714" y="3582"/>
                    </a:cubicBezTo>
                    <a:cubicBezTo>
                      <a:pt x="3512" y="3582"/>
                      <a:pt x="4180" y="3182"/>
                      <a:pt x="4370" y="2508"/>
                    </a:cubicBezTo>
                    <a:cubicBezTo>
                      <a:pt x="4627" y="1598"/>
                      <a:pt x="3909" y="535"/>
                      <a:pt x="2768" y="150"/>
                    </a:cubicBezTo>
                    <a:cubicBezTo>
                      <a:pt x="2477" y="49"/>
                      <a:pt x="2187" y="1"/>
                      <a:pt x="1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1698430" y="4903146"/>
                <a:ext cx="299182" cy="263554"/>
              </a:xfrm>
              <a:custGeom>
                <a:avLst/>
                <a:gdLst/>
                <a:ahLst/>
                <a:cxnLst/>
                <a:rect l="l" t="t" r="r" b="b"/>
                <a:pathLst>
                  <a:path w="4627" h="4076" fill="none" extrusionOk="0">
                    <a:moveTo>
                      <a:pt x="4370" y="2756"/>
                    </a:moveTo>
                    <a:cubicBezTo>
                      <a:pt x="4114" y="3666"/>
                      <a:pt x="2986" y="4076"/>
                      <a:pt x="1846" y="3679"/>
                    </a:cubicBezTo>
                    <a:cubicBezTo>
                      <a:pt x="718" y="3294"/>
                      <a:pt x="1" y="2243"/>
                      <a:pt x="257" y="1334"/>
                    </a:cubicBezTo>
                    <a:cubicBezTo>
                      <a:pt x="500" y="424"/>
                      <a:pt x="1628" y="1"/>
                      <a:pt x="2768" y="398"/>
                    </a:cubicBezTo>
                    <a:cubicBezTo>
                      <a:pt x="3909" y="783"/>
                      <a:pt x="4627" y="1846"/>
                      <a:pt x="4370" y="2756"/>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2442482" y="5021152"/>
                <a:ext cx="309139" cy="235750"/>
              </a:xfrm>
              <a:custGeom>
                <a:avLst/>
                <a:gdLst/>
                <a:ahLst/>
                <a:cxnLst/>
                <a:rect l="l" t="t" r="r" b="b"/>
                <a:pathLst>
                  <a:path w="4781" h="3646" extrusionOk="0">
                    <a:moveTo>
                      <a:pt x="1976" y="0"/>
                    </a:moveTo>
                    <a:cubicBezTo>
                      <a:pt x="1149" y="0"/>
                      <a:pt x="458" y="410"/>
                      <a:pt x="257" y="1098"/>
                    </a:cubicBezTo>
                    <a:cubicBezTo>
                      <a:pt x="1" y="2020"/>
                      <a:pt x="731" y="3084"/>
                      <a:pt x="1897" y="3494"/>
                    </a:cubicBezTo>
                    <a:cubicBezTo>
                      <a:pt x="2202" y="3596"/>
                      <a:pt x="2505" y="3645"/>
                      <a:pt x="2793" y="3645"/>
                    </a:cubicBezTo>
                    <a:cubicBezTo>
                      <a:pt x="3619" y="3645"/>
                      <a:pt x="4312" y="3243"/>
                      <a:pt x="4512" y="2558"/>
                    </a:cubicBezTo>
                    <a:cubicBezTo>
                      <a:pt x="4781" y="1623"/>
                      <a:pt x="4038" y="547"/>
                      <a:pt x="2859" y="149"/>
                    </a:cubicBezTo>
                    <a:cubicBezTo>
                      <a:pt x="2558" y="48"/>
                      <a:pt x="2259" y="0"/>
                      <a:pt x="1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8"/>
              <p:cNvSpPr/>
              <p:nvPr/>
            </p:nvSpPr>
            <p:spPr>
              <a:xfrm>
                <a:off x="2442482" y="5005116"/>
                <a:ext cx="309139" cy="267692"/>
              </a:xfrm>
              <a:custGeom>
                <a:avLst/>
                <a:gdLst/>
                <a:ahLst/>
                <a:cxnLst/>
                <a:rect l="l" t="t" r="r" b="b"/>
                <a:pathLst>
                  <a:path w="4781" h="4140" fill="none" extrusionOk="0">
                    <a:moveTo>
                      <a:pt x="4512" y="2806"/>
                    </a:moveTo>
                    <a:cubicBezTo>
                      <a:pt x="4243" y="3729"/>
                      <a:pt x="3076" y="4139"/>
                      <a:pt x="1897" y="3742"/>
                    </a:cubicBezTo>
                    <a:cubicBezTo>
                      <a:pt x="731" y="3332"/>
                      <a:pt x="1" y="2268"/>
                      <a:pt x="257" y="1346"/>
                    </a:cubicBezTo>
                    <a:cubicBezTo>
                      <a:pt x="526" y="423"/>
                      <a:pt x="1680" y="0"/>
                      <a:pt x="2859" y="397"/>
                    </a:cubicBezTo>
                    <a:cubicBezTo>
                      <a:pt x="4038" y="795"/>
                      <a:pt x="4781" y="1871"/>
                      <a:pt x="4512" y="2806"/>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p:nvPr/>
            </p:nvSpPr>
            <p:spPr>
              <a:xfrm>
                <a:off x="1960242" y="4498823"/>
                <a:ext cx="1327470" cy="711777"/>
              </a:xfrm>
              <a:custGeom>
                <a:avLst/>
                <a:gdLst/>
                <a:ahLst/>
                <a:cxnLst/>
                <a:rect l="l" t="t" r="r" b="b"/>
                <a:pathLst>
                  <a:path w="20530" h="11008" fill="none" extrusionOk="0">
                    <a:moveTo>
                      <a:pt x="1" y="9560"/>
                    </a:moveTo>
                    <a:lnTo>
                      <a:pt x="9022" y="0"/>
                    </a:lnTo>
                    <a:lnTo>
                      <a:pt x="20530" y="1115"/>
                    </a:lnTo>
                    <a:lnTo>
                      <a:pt x="11790" y="11008"/>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8"/>
              <p:cNvSpPr/>
              <p:nvPr/>
            </p:nvSpPr>
            <p:spPr>
              <a:xfrm>
                <a:off x="2444163" y="4604026"/>
                <a:ext cx="732533" cy="92916"/>
              </a:xfrm>
              <a:custGeom>
                <a:avLst/>
                <a:gdLst/>
                <a:ahLst/>
                <a:cxnLst/>
                <a:rect l="l" t="t" r="r" b="b"/>
                <a:pathLst>
                  <a:path w="11329" h="1437" fill="none" extrusionOk="0">
                    <a:moveTo>
                      <a:pt x="1" y="1"/>
                    </a:moveTo>
                    <a:lnTo>
                      <a:pt x="11329" y="1436"/>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8"/>
            <p:cNvGrpSpPr/>
            <p:nvPr/>
          </p:nvGrpSpPr>
          <p:grpSpPr>
            <a:xfrm>
              <a:off x="6466415" y="3859670"/>
              <a:ext cx="730857" cy="806876"/>
              <a:chOff x="6799261" y="3792016"/>
              <a:chExt cx="836125" cy="923094"/>
            </a:xfrm>
          </p:grpSpPr>
          <p:sp>
            <p:nvSpPr>
              <p:cNvPr id="550" name="Google Shape;550;p8"/>
              <p:cNvSpPr/>
              <p:nvPr/>
            </p:nvSpPr>
            <p:spPr>
              <a:xfrm>
                <a:off x="6799261" y="4450327"/>
                <a:ext cx="253597" cy="227733"/>
              </a:xfrm>
              <a:custGeom>
                <a:avLst/>
                <a:gdLst/>
                <a:ahLst/>
                <a:cxnLst/>
                <a:rect l="l" t="t" r="r" b="b"/>
                <a:pathLst>
                  <a:path w="3922" h="3522" extrusionOk="0">
                    <a:moveTo>
                      <a:pt x="2548" y="0"/>
                    </a:moveTo>
                    <a:cubicBezTo>
                      <a:pt x="2122" y="0"/>
                      <a:pt x="1633" y="183"/>
                      <a:pt x="1192" y="545"/>
                    </a:cubicBezTo>
                    <a:cubicBezTo>
                      <a:pt x="346" y="1250"/>
                      <a:pt x="0" y="2352"/>
                      <a:pt x="423" y="3031"/>
                    </a:cubicBezTo>
                    <a:cubicBezTo>
                      <a:pt x="625" y="3358"/>
                      <a:pt x="974" y="3522"/>
                      <a:pt x="1377" y="3522"/>
                    </a:cubicBezTo>
                    <a:cubicBezTo>
                      <a:pt x="1796" y="3522"/>
                      <a:pt x="2273" y="3345"/>
                      <a:pt x="2704" y="2993"/>
                    </a:cubicBezTo>
                    <a:cubicBezTo>
                      <a:pt x="3563" y="2288"/>
                      <a:pt x="3922" y="1173"/>
                      <a:pt x="3499" y="494"/>
                    </a:cubicBezTo>
                    <a:cubicBezTo>
                      <a:pt x="3299" y="164"/>
                      <a:pt x="2952" y="0"/>
                      <a:pt x="2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8"/>
              <p:cNvSpPr/>
              <p:nvPr/>
            </p:nvSpPr>
            <p:spPr>
              <a:xfrm>
                <a:off x="6799261" y="4438300"/>
                <a:ext cx="253597" cy="251139"/>
              </a:xfrm>
              <a:custGeom>
                <a:avLst/>
                <a:gdLst/>
                <a:ahLst/>
                <a:cxnLst/>
                <a:rect l="l" t="t" r="r" b="b"/>
                <a:pathLst>
                  <a:path w="3922" h="3884" fill="none" extrusionOk="0">
                    <a:moveTo>
                      <a:pt x="3499" y="680"/>
                    </a:moveTo>
                    <a:cubicBezTo>
                      <a:pt x="3922" y="1359"/>
                      <a:pt x="3563" y="2474"/>
                      <a:pt x="2704" y="3179"/>
                    </a:cubicBezTo>
                    <a:cubicBezTo>
                      <a:pt x="1859" y="3871"/>
                      <a:pt x="833" y="3884"/>
                      <a:pt x="423" y="3217"/>
                    </a:cubicBezTo>
                    <a:cubicBezTo>
                      <a:pt x="0" y="2538"/>
                      <a:pt x="346" y="1436"/>
                      <a:pt x="1192" y="731"/>
                    </a:cubicBezTo>
                    <a:cubicBezTo>
                      <a:pt x="2051" y="27"/>
                      <a:pt x="3089" y="1"/>
                      <a:pt x="3499" y="680"/>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8"/>
              <p:cNvSpPr/>
              <p:nvPr/>
            </p:nvSpPr>
            <p:spPr>
              <a:xfrm>
                <a:off x="7369310" y="4471213"/>
                <a:ext cx="266076" cy="232323"/>
              </a:xfrm>
              <a:custGeom>
                <a:avLst/>
                <a:gdLst/>
                <a:ahLst/>
                <a:cxnLst/>
                <a:rect l="l" t="t" r="r" b="b"/>
                <a:pathLst>
                  <a:path w="4115" h="3593" extrusionOk="0">
                    <a:moveTo>
                      <a:pt x="2700" y="1"/>
                    </a:moveTo>
                    <a:cubicBezTo>
                      <a:pt x="2254" y="1"/>
                      <a:pt x="1743" y="187"/>
                      <a:pt x="1282" y="556"/>
                    </a:cubicBezTo>
                    <a:cubicBezTo>
                      <a:pt x="385" y="1273"/>
                      <a:pt x="1" y="2401"/>
                      <a:pt x="424" y="3093"/>
                    </a:cubicBezTo>
                    <a:cubicBezTo>
                      <a:pt x="631" y="3426"/>
                      <a:pt x="993" y="3593"/>
                      <a:pt x="1414" y="3593"/>
                    </a:cubicBezTo>
                    <a:cubicBezTo>
                      <a:pt x="1850" y="3593"/>
                      <a:pt x="2350" y="3413"/>
                      <a:pt x="2807" y="3054"/>
                    </a:cubicBezTo>
                    <a:cubicBezTo>
                      <a:pt x="3717" y="2337"/>
                      <a:pt x="4114" y="1196"/>
                      <a:pt x="3691" y="504"/>
                    </a:cubicBezTo>
                    <a:cubicBezTo>
                      <a:pt x="3486" y="168"/>
                      <a:pt x="3122" y="1"/>
                      <a:pt x="2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8"/>
              <p:cNvSpPr/>
              <p:nvPr/>
            </p:nvSpPr>
            <p:spPr>
              <a:xfrm>
                <a:off x="7369310" y="4459056"/>
                <a:ext cx="266076" cy="256054"/>
              </a:xfrm>
              <a:custGeom>
                <a:avLst/>
                <a:gdLst/>
                <a:ahLst/>
                <a:cxnLst/>
                <a:rect l="l" t="t" r="r" b="b"/>
                <a:pathLst>
                  <a:path w="4115" h="3960" fill="none" extrusionOk="0">
                    <a:moveTo>
                      <a:pt x="3691" y="692"/>
                    </a:moveTo>
                    <a:cubicBezTo>
                      <a:pt x="4114" y="1384"/>
                      <a:pt x="3717" y="2525"/>
                      <a:pt x="2807" y="3242"/>
                    </a:cubicBezTo>
                    <a:cubicBezTo>
                      <a:pt x="1910" y="3947"/>
                      <a:pt x="847" y="3960"/>
                      <a:pt x="424" y="3281"/>
                    </a:cubicBezTo>
                    <a:cubicBezTo>
                      <a:pt x="1" y="2589"/>
                      <a:pt x="385" y="1461"/>
                      <a:pt x="1282" y="744"/>
                    </a:cubicBezTo>
                    <a:cubicBezTo>
                      <a:pt x="2179" y="26"/>
                      <a:pt x="3269" y="0"/>
                      <a:pt x="3691" y="692"/>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8"/>
              <p:cNvSpPr/>
              <p:nvPr/>
            </p:nvSpPr>
            <p:spPr>
              <a:xfrm>
                <a:off x="6865538" y="3792016"/>
                <a:ext cx="750767" cy="732533"/>
              </a:xfrm>
              <a:custGeom>
                <a:avLst/>
                <a:gdLst/>
                <a:ahLst/>
                <a:cxnLst/>
                <a:rect l="l" t="t" r="r" b="b"/>
                <a:pathLst>
                  <a:path w="11611" h="11329" fill="none" extrusionOk="0">
                    <a:moveTo>
                      <a:pt x="2615" y="11008"/>
                    </a:moveTo>
                    <a:lnTo>
                      <a:pt x="1" y="1"/>
                    </a:lnTo>
                    <a:lnTo>
                      <a:pt x="8638" y="398"/>
                    </a:lnTo>
                    <a:lnTo>
                      <a:pt x="11611" y="11329"/>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8"/>
              <p:cNvSpPr/>
              <p:nvPr/>
            </p:nvSpPr>
            <p:spPr>
              <a:xfrm>
                <a:off x="6901166" y="3942029"/>
                <a:ext cx="567650" cy="40671"/>
              </a:xfrm>
              <a:custGeom>
                <a:avLst/>
                <a:gdLst/>
                <a:ahLst/>
                <a:cxnLst/>
                <a:rect l="l" t="t" r="r" b="b"/>
                <a:pathLst>
                  <a:path w="8779" h="629" fill="none" extrusionOk="0">
                    <a:moveTo>
                      <a:pt x="1" y="0"/>
                    </a:moveTo>
                    <a:lnTo>
                      <a:pt x="8779" y="628"/>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8"/>
            <p:cNvGrpSpPr/>
            <p:nvPr/>
          </p:nvGrpSpPr>
          <p:grpSpPr>
            <a:xfrm>
              <a:off x="3520762" y="3764830"/>
              <a:ext cx="538913" cy="696042"/>
              <a:chOff x="3429335" y="3683515"/>
              <a:chExt cx="616535" cy="796296"/>
            </a:xfrm>
          </p:grpSpPr>
          <p:sp>
            <p:nvSpPr>
              <p:cNvPr id="557" name="Google Shape;557;p8"/>
              <p:cNvSpPr/>
              <p:nvPr/>
            </p:nvSpPr>
            <p:spPr>
              <a:xfrm>
                <a:off x="3429335" y="4045163"/>
                <a:ext cx="174129" cy="133458"/>
              </a:xfrm>
              <a:custGeom>
                <a:avLst/>
                <a:gdLst/>
                <a:ahLst/>
                <a:cxnLst/>
                <a:rect l="l" t="t" r="r" b="b"/>
                <a:pathLst>
                  <a:path w="2693" h="2064" extrusionOk="0">
                    <a:moveTo>
                      <a:pt x="1289" y="0"/>
                    </a:moveTo>
                    <a:cubicBezTo>
                      <a:pt x="635" y="0"/>
                      <a:pt x="88" y="392"/>
                      <a:pt x="52" y="917"/>
                    </a:cubicBezTo>
                    <a:cubicBezTo>
                      <a:pt x="1" y="1481"/>
                      <a:pt x="539" y="1993"/>
                      <a:pt x="1257" y="2057"/>
                    </a:cubicBezTo>
                    <a:cubicBezTo>
                      <a:pt x="1306" y="2062"/>
                      <a:pt x="1356" y="2064"/>
                      <a:pt x="1404" y="2064"/>
                    </a:cubicBezTo>
                    <a:cubicBezTo>
                      <a:pt x="2057" y="2064"/>
                      <a:pt x="2593" y="1672"/>
                      <a:pt x="2641" y="1147"/>
                    </a:cubicBezTo>
                    <a:cubicBezTo>
                      <a:pt x="2692" y="571"/>
                      <a:pt x="2154" y="58"/>
                      <a:pt x="1436" y="7"/>
                    </a:cubicBezTo>
                    <a:cubicBezTo>
                      <a:pt x="1387" y="3"/>
                      <a:pt x="1337" y="0"/>
                      <a:pt x="1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8"/>
              <p:cNvSpPr/>
              <p:nvPr/>
            </p:nvSpPr>
            <p:spPr>
              <a:xfrm>
                <a:off x="3429335" y="4041413"/>
                <a:ext cx="174129" cy="140959"/>
              </a:xfrm>
              <a:custGeom>
                <a:avLst/>
                <a:gdLst/>
                <a:ahLst/>
                <a:cxnLst/>
                <a:rect l="l" t="t" r="r" b="b"/>
                <a:pathLst>
                  <a:path w="2693" h="2180" fill="none" extrusionOk="0">
                    <a:moveTo>
                      <a:pt x="2641" y="1205"/>
                    </a:moveTo>
                    <a:cubicBezTo>
                      <a:pt x="2590" y="1769"/>
                      <a:pt x="1974" y="2179"/>
                      <a:pt x="1257" y="2115"/>
                    </a:cubicBezTo>
                    <a:cubicBezTo>
                      <a:pt x="539" y="2051"/>
                      <a:pt x="1" y="1539"/>
                      <a:pt x="52" y="975"/>
                    </a:cubicBezTo>
                    <a:cubicBezTo>
                      <a:pt x="91" y="411"/>
                      <a:pt x="719" y="1"/>
                      <a:pt x="1436" y="65"/>
                    </a:cubicBezTo>
                    <a:cubicBezTo>
                      <a:pt x="2154" y="116"/>
                      <a:pt x="2692" y="629"/>
                      <a:pt x="2641" y="1205"/>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8"/>
              <p:cNvSpPr/>
              <p:nvPr/>
            </p:nvSpPr>
            <p:spPr>
              <a:xfrm>
                <a:off x="3711902" y="4342602"/>
                <a:ext cx="174065" cy="134169"/>
              </a:xfrm>
              <a:custGeom>
                <a:avLst/>
                <a:gdLst/>
                <a:ahLst/>
                <a:cxnLst/>
                <a:rect l="l" t="t" r="r" b="b"/>
                <a:pathLst>
                  <a:path w="2692" h="2075" extrusionOk="0">
                    <a:moveTo>
                      <a:pt x="1289" y="1"/>
                    </a:moveTo>
                    <a:cubicBezTo>
                      <a:pt x="636" y="1"/>
                      <a:pt x="100" y="393"/>
                      <a:pt x="52" y="930"/>
                    </a:cubicBezTo>
                    <a:cubicBezTo>
                      <a:pt x="1" y="1494"/>
                      <a:pt x="539" y="2006"/>
                      <a:pt x="1257" y="2070"/>
                    </a:cubicBezTo>
                    <a:cubicBezTo>
                      <a:pt x="1298" y="2073"/>
                      <a:pt x="1340" y="2075"/>
                      <a:pt x="1381" y="2075"/>
                    </a:cubicBezTo>
                    <a:cubicBezTo>
                      <a:pt x="2045" y="2075"/>
                      <a:pt x="2605" y="1691"/>
                      <a:pt x="2653" y="1148"/>
                    </a:cubicBezTo>
                    <a:cubicBezTo>
                      <a:pt x="2692" y="584"/>
                      <a:pt x="2154" y="71"/>
                      <a:pt x="1436" y="7"/>
                    </a:cubicBezTo>
                    <a:cubicBezTo>
                      <a:pt x="1386" y="3"/>
                      <a:pt x="1337" y="1"/>
                      <a:pt x="1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8"/>
              <p:cNvSpPr/>
              <p:nvPr/>
            </p:nvSpPr>
            <p:spPr>
              <a:xfrm>
                <a:off x="3711902" y="4338917"/>
                <a:ext cx="174065" cy="140894"/>
              </a:xfrm>
              <a:custGeom>
                <a:avLst/>
                <a:gdLst/>
                <a:ahLst/>
                <a:cxnLst/>
                <a:rect l="l" t="t" r="r" b="b"/>
                <a:pathLst>
                  <a:path w="2692" h="2179" fill="none" extrusionOk="0">
                    <a:moveTo>
                      <a:pt x="2653" y="1205"/>
                    </a:moveTo>
                    <a:cubicBezTo>
                      <a:pt x="2602" y="1781"/>
                      <a:pt x="1974" y="2179"/>
                      <a:pt x="1257" y="2127"/>
                    </a:cubicBezTo>
                    <a:cubicBezTo>
                      <a:pt x="539" y="2063"/>
                      <a:pt x="1" y="1551"/>
                      <a:pt x="52" y="987"/>
                    </a:cubicBezTo>
                    <a:cubicBezTo>
                      <a:pt x="103" y="410"/>
                      <a:pt x="718" y="0"/>
                      <a:pt x="1436" y="64"/>
                    </a:cubicBezTo>
                    <a:cubicBezTo>
                      <a:pt x="2154" y="128"/>
                      <a:pt x="2692" y="641"/>
                      <a:pt x="2653" y="1205"/>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8"/>
              <p:cNvSpPr/>
              <p:nvPr/>
            </p:nvSpPr>
            <p:spPr>
              <a:xfrm>
                <a:off x="3595901" y="3683515"/>
                <a:ext cx="449969" cy="749086"/>
              </a:xfrm>
              <a:custGeom>
                <a:avLst/>
                <a:gdLst/>
                <a:ahLst/>
                <a:cxnLst/>
                <a:rect l="l" t="t" r="r" b="b"/>
                <a:pathLst>
                  <a:path w="6959" h="11585" fill="none" extrusionOk="0">
                    <a:moveTo>
                      <a:pt x="1" y="6984"/>
                    </a:moveTo>
                    <a:lnTo>
                      <a:pt x="2897" y="0"/>
                    </a:lnTo>
                    <a:lnTo>
                      <a:pt x="6959" y="4536"/>
                    </a:lnTo>
                    <a:lnTo>
                      <a:pt x="4383" y="11584"/>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8"/>
              <p:cNvSpPr/>
              <p:nvPr/>
            </p:nvSpPr>
            <p:spPr>
              <a:xfrm>
                <a:off x="3744233" y="3777920"/>
                <a:ext cx="262714" cy="303320"/>
              </a:xfrm>
              <a:custGeom>
                <a:avLst/>
                <a:gdLst/>
                <a:ahLst/>
                <a:cxnLst/>
                <a:rect l="l" t="t" r="r" b="b"/>
                <a:pathLst>
                  <a:path w="4063" h="4691" fill="none" extrusionOk="0">
                    <a:moveTo>
                      <a:pt x="0" y="1"/>
                    </a:moveTo>
                    <a:lnTo>
                      <a:pt x="4063" y="4691"/>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8"/>
            <p:cNvGrpSpPr/>
            <p:nvPr/>
          </p:nvGrpSpPr>
          <p:grpSpPr>
            <a:xfrm>
              <a:off x="-684325" y="4565830"/>
              <a:ext cx="538913" cy="696098"/>
              <a:chOff x="-1381427" y="4599887"/>
              <a:chExt cx="616535" cy="796360"/>
            </a:xfrm>
          </p:grpSpPr>
          <p:sp>
            <p:nvSpPr>
              <p:cNvPr id="564" name="Google Shape;564;p8"/>
              <p:cNvSpPr/>
              <p:nvPr/>
            </p:nvSpPr>
            <p:spPr>
              <a:xfrm>
                <a:off x="-1381427" y="4960888"/>
                <a:ext cx="174065" cy="134169"/>
              </a:xfrm>
              <a:custGeom>
                <a:avLst/>
                <a:gdLst/>
                <a:ahLst/>
                <a:cxnLst/>
                <a:rect l="l" t="t" r="r" b="b"/>
                <a:pathLst>
                  <a:path w="2692" h="2075" extrusionOk="0">
                    <a:moveTo>
                      <a:pt x="1314" y="1"/>
                    </a:moveTo>
                    <a:cubicBezTo>
                      <a:pt x="649" y="1"/>
                      <a:pt x="88" y="396"/>
                      <a:pt x="51" y="927"/>
                    </a:cubicBezTo>
                    <a:cubicBezTo>
                      <a:pt x="0" y="1491"/>
                      <a:pt x="538" y="2004"/>
                      <a:pt x="1256" y="2068"/>
                    </a:cubicBezTo>
                    <a:cubicBezTo>
                      <a:pt x="1306" y="2072"/>
                      <a:pt x="1355" y="2075"/>
                      <a:pt x="1403" y="2075"/>
                    </a:cubicBezTo>
                    <a:cubicBezTo>
                      <a:pt x="2056" y="2075"/>
                      <a:pt x="2592" y="1683"/>
                      <a:pt x="2640" y="1158"/>
                    </a:cubicBezTo>
                    <a:cubicBezTo>
                      <a:pt x="2691" y="581"/>
                      <a:pt x="2153" y="69"/>
                      <a:pt x="1435" y="5"/>
                    </a:cubicBezTo>
                    <a:cubicBezTo>
                      <a:pt x="1395" y="2"/>
                      <a:pt x="1354" y="1"/>
                      <a:pt x="1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8"/>
              <p:cNvSpPr/>
              <p:nvPr/>
            </p:nvSpPr>
            <p:spPr>
              <a:xfrm>
                <a:off x="-1381427" y="4957849"/>
                <a:ext cx="174065" cy="140959"/>
              </a:xfrm>
              <a:custGeom>
                <a:avLst/>
                <a:gdLst/>
                <a:ahLst/>
                <a:cxnLst/>
                <a:rect l="l" t="t" r="r" b="b"/>
                <a:pathLst>
                  <a:path w="2692" h="2180" fill="none" extrusionOk="0">
                    <a:moveTo>
                      <a:pt x="2640" y="1205"/>
                    </a:moveTo>
                    <a:cubicBezTo>
                      <a:pt x="2589" y="1769"/>
                      <a:pt x="1974" y="2179"/>
                      <a:pt x="1256" y="2115"/>
                    </a:cubicBezTo>
                    <a:cubicBezTo>
                      <a:pt x="538" y="2051"/>
                      <a:pt x="0" y="1538"/>
                      <a:pt x="51" y="974"/>
                    </a:cubicBezTo>
                    <a:cubicBezTo>
                      <a:pt x="90" y="411"/>
                      <a:pt x="718" y="1"/>
                      <a:pt x="1435" y="52"/>
                    </a:cubicBezTo>
                    <a:cubicBezTo>
                      <a:pt x="2153" y="116"/>
                      <a:pt x="2691" y="628"/>
                      <a:pt x="2640" y="1205"/>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8"/>
              <p:cNvSpPr/>
              <p:nvPr/>
            </p:nvSpPr>
            <p:spPr>
              <a:xfrm>
                <a:off x="-1098925" y="5259039"/>
                <a:ext cx="174065" cy="134169"/>
              </a:xfrm>
              <a:custGeom>
                <a:avLst/>
                <a:gdLst/>
                <a:ahLst/>
                <a:cxnLst/>
                <a:rect l="l" t="t" r="r" b="b"/>
                <a:pathLst>
                  <a:path w="2692" h="2075" extrusionOk="0">
                    <a:moveTo>
                      <a:pt x="1289" y="0"/>
                    </a:moveTo>
                    <a:cubicBezTo>
                      <a:pt x="636" y="0"/>
                      <a:pt x="100" y="392"/>
                      <a:pt x="52" y="917"/>
                    </a:cubicBezTo>
                    <a:cubicBezTo>
                      <a:pt x="1" y="1493"/>
                      <a:pt x="539" y="2006"/>
                      <a:pt x="1257" y="2070"/>
                    </a:cubicBezTo>
                    <a:cubicBezTo>
                      <a:pt x="1297" y="2073"/>
                      <a:pt x="1338" y="2074"/>
                      <a:pt x="1378" y="2074"/>
                    </a:cubicBezTo>
                    <a:cubicBezTo>
                      <a:pt x="2044" y="2074"/>
                      <a:pt x="2605" y="1679"/>
                      <a:pt x="2653" y="1148"/>
                    </a:cubicBezTo>
                    <a:cubicBezTo>
                      <a:pt x="2692" y="584"/>
                      <a:pt x="2154" y="71"/>
                      <a:pt x="1436" y="7"/>
                    </a:cubicBezTo>
                    <a:cubicBezTo>
                      <a:pt x="1386" y="3"/>
                      <a:pt x="1337" y="0"/>
                      <a:pt x="12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8"/>
              <p:cNvSpPr/>
              <p:nvPr/>
            </p:nvSpPr>
            <p:spPr>
              <a:xfrm>
                <a:off x="-1098925" y="5255289"/>
                <a:ext cx="174065" cy="140959"/>
              </a:xfrm>
              <a:custGeom>
                <a:avLst/>
                <a:gdLst/>
                <a:ahLst/>
                <a:cxnLst/>
                <a:rect l="l" t="t" r="r" b="b"/>
                <a:pathLst>
                  <a:path w="2692" h="2180" fill="none" extrusionOk="0">
                    <a:moveTo>
                      <a:pt x="2653" y="1206"/>
                    </a:moveTo>
                    <a:cubicBezTo>
                      <a:pt x="2602" y="1769"/>
                      <a:pt x="1974" y="2179"/>
                      <a:pt x="1257" y="2128"/>
                    </a:cubicBezTo>
                    <a:cubicBezTo>
                      <a:pt x="539" y="2064"/>
                      <a:pt x="1" y="1551"/>
                      <a:pt x="52" y="975"/>
                    </a:cubicBezTo>
                    <a:cubicBezTo>
                      <a:pt x="103" y="411"/>
                      <a:pt x="718" y="1"/>
                      <a:pt x="1436" y="65"/>
                    </a:cubicBezTo>
                    <a:cubicBezTo>
                      <a:pt x="2154" y="129"/>
                      <a:pt x="2692" y="642"/>
                      <a:pt x="2653" y="1206"/>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8"/>
              <p:cNvSpPr/>
              <p:nvPr/>
            </p:nvSpPr>
            <p:spPr>
              <a:xfrm>
                <a:off x="-1214926" y="4599887"/>
                <a:ext cx="450034" cy="748310"/>
              </a:xfrm>
              <a:custGeom>
                <a:avLst/>
                <a:gdLst/>
                <a:ahLst/>
                <a:cxnLst/>
                <a:rect l="l" t="t" r="r" b="b"/>
                <a:pathLst>
                  <a:path w="6960" h="11573" fill="none" extrusionOk="0">
                    <a:moveTo>
                      <a:pt x="1" y="6972"/>
                    </a:moveTo>
                    <a:lnTo>
                      <a:pt x="2897" y="1"/>
                    </a:lnTo>
                    <a:lnTo>
                      <a:pt x="6959" y="4537"/>
                    </a:lnTo>
                    <a:lnTo>
                      <a:pt x="4383" y="11572"/>
                    </a:ln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8"/>
              <p:cNvSpPr/>
              <p:nvPr/>
            </p:nvSpPr>
            <p:spPr>
              <a:xfrm>
                <a:off x="-1066594" y="4694357"/>
                <a:ext cx="262714" cy="303320"/>
              </a:xfrm>
              <a:custGeom>
                <a:avLst/>
                <a:gdLst/>
                <a:ahLst/>
                <a:cxnLst/>
                <a:rect l="l" t="t" r="r" b="b"/>
                <a:pathLst>
                  <a:path w="4063" h="4691" fill="none" extrusionOk="0">
                    <a:moveTo>
                      <a:pt x="1" y="1"/>
                    </a:moveTo>
                    <a:lnTo>
                      <a:pt x="4063" y="4691"/>
                    </a:ln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0" name="Google Shape;570;p8"/>
          <p:cNvSpPr txBox="1">
            <a:spLocks noGrp="1"/>
          </p:cNvSpPr>
          <p:nvPr>
            <p:ph type="title"/>
          </p:nvPr>
        </p:nvSpPr>
        <p:spPr>
          <a:xfrm>
            <a:off x="1564750" y="1307100"/>
            <a:ext cx="60144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5"/>
        </a:solidFill>
        <a:effectLst/>
      </p:bgPr>
    </p:bg>
    <p:spTree>
      <p:nvGrpSpPr>
        <p:cNvPr id="1" name="Shape 571"/>
        <p:cNvGrpSpPr/>
        <p:nvPr/>
      </p:nvGrpSpPr>
      <p:grpSpPr>
        <a:xfrm>
          <a:off x="0" y="0"/>
          <a:ext cx="0" cy="0"/>
          <a:chOff x="0" y="0"/>
          <a:chExt cx="0" cy="0"/>
        </a:xfrm>
      </p:grpSpPr>
      <p:sp>
        <p:nvSpPr>
          <p:cNvPr id="572" name="Google Shape;572;p9"/>
          <p:cNvSpPr txBox="1">
            <a:spLocks noGrp="1"/>
          </p:cNvSpPr>
          <p:nvPr>
            <p:ph type="title"/>
          </p:nvPr>
        </p:nvSpPr>
        <p:spPr>
          <a:xfrm>
            <a:off x="2391888" y="1667354"/>
            <a:ext cx="4360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3" name="Google Shape;573;p9"/>
          <p:cNvSpPr txBox="1">
            <a:spLocks noGrp="1"/>
          </p:cNvSpPr>
          <p:nvPr>
            <p:ph type="subTitle" idx="1"/>
          </p:nvPr>
        </p:nvSpPr>
        <p:spPr>
          <a:xfrm>
            <a:off x="2391913" y="2473550"/>
            <a:ext cx="4360200" cy="100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74" name="Google Shape;574;p9"/>
          <p:cNvSpPr/>
          <p:nvPr/>
        </p:nvSpPr>
        <p:spPr>
          <a:xfrm>
            <a:off x="5755858" y="-1579800"/>
            <a:ext cx="4491750" cy="3643383"/>
          </a:xfrm>
          <a:custGeom>
            <a:avLst/>
            <a:gdLst/>
            <a:ahLst/>
            <a:cxnLst/>
            <a:rect l="l" t="t" r="r" b="b"/>
            <a:pathLst>
              <a:path w="12072" h="9792" extrusionOk="0">
                <a:moveTo>
                  <a:pt x="5700" y="0"/>
                </a:moveTo>
                <a:cubicBezTo>
                  <a:pt x="5260" y="0"/>
                  <a:pt x="4816" y="53"/>
                  <a:pt x="4385" y="147"/>
                </a:cubicBezTo>
                <a:cubicBezTo>
                  <a:pt x="3885" y="261"/>
                  <a:pt x="3385" y="443"/>
                  <a:pt x="2953" y="671"/>
                </a:cubicBezTo>
                <a:cubicBezTo>
                  <a:pt x="1656" y="1330"/>
                  <a:pt x="428" y="2922"/>
                  <a:pt x="269" y="4400"/>
                </a:cubicBezTo>
                <a:cubicBezTo>
                  <a:pt x="1" y="6864"/>
                  <a:pt x="1916" y="9791"/>
                  <a:pt x="4560" y="9791"/>
                </a:cubicBezTo>
                <a:cubicBezTo>
                  <a:pt x="4600" y="9791"/>
                  <a:pt x="4640" y="9791"/>
                  <a:pt x="4681" y="9789"/>
                </a:cubicBezTo>
                <a:cubicBezTo>
                  <a:pt x="7660" y="9698"/>
                  <a:pt x="12071" y="6583"/>
                  <a:pt x="10366" y="3308"/>
                </a:cubicBezTo>
                <a:cubicBezTo>
                  <a:pt x="9775" y="2149"/>
                  <a:pt x="8910" y="1057"/>
                  <a:pt x="7751" y="466"/>
                </a:cubicBezTo>
                <a:cubicBezTo>
                  <a:pt x="7129" y="141"/>
                  <a:pt x="6420" y="0"/>
                  <a:pt x="5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1406774" y="-6175"/>
            <a:ext cx="5024257" cy="2455980"/>
          </a:xfrm>
          <a:custGeom>
            <a:avLst/>
            <a:gdLst/>
            <a:ahLst/>
            <a:cxnLst/>
            <a:rect l="l" t="t" r="r" b="b"/>
            <a:pathLst>
              <a:path w="141828" h="69329" extrusionOk="0">
                <a:moveTo>
                  <a:pt x="1" y="0"/>
                </a:moveTo>
                <a:cubicBezTo>
                  <a:pt x="1126" y="1003"/>
                  <a:pt x="2189" y="2067"/>
                  <a:pt x="3162" y="3161"/>
                </a:cubicBezTo>
                <a:cubicBezTo>
                  <a:pt x="11308" y="12341"/>
                  <a:pt x="15685" y="24134"/>
                  <a:pt x="21612" y="34894"/>
                </a:cubicBezTo>
                <a:cubicBezTo>
                  <a:pt x="24257" y="39636"/>
                  <a:pt x="27296" y="44256"/>
                  <a:pt x="30761" y="48481"/>
                </a:cubicBezTo>
                <a:cubicBezTo>
                  <a:pt x="37661" y="56931"/>
                  <a:pt x="46233" y="63892"/>
                  <a:pt x="56507" y="67326"/>
                </a:cubicBezTo>
                <a:cubicBezTo>
                  <a:pt x="60500" y="68665"/>
                  <a:pt x="64765" y="69329"/>
                  <a:pt x="69028" y="69329"/>
                </a:cubicBezTo>
                <a:cubicBezTo>
                  <a:pt x="81217" y="69329"/>
                  <a:pt x="93395" y="63906"/>
                  <a:pt x="99182" y="53344"/>
                </a:cubicBezTo>
                <a:cubicBezTo>
                  <a:pt x="102951" y="46475"/>
                  <a:pt x="103711" y="38420"/>
                  <a:pt x="105383" y="30760"/>
                </a:cubicBezTo>
                <a:cubicBezTo>
                  <a:pt x="107055" y="23101"/>
                  <a:pt x="110125" y="15076"/>
                  <a:pt x="116781" y="10912"/>
                </a:cubicBezTo>
                <a:cubicBezTo>
                  <a:pt x="121827" y="7751"/>
                  <a:pt x="128088" y="7356"/>
                  <a:pt x="133620" y="5198"/>
                </a:cubicBezTo>
                <a:cubicBezTo>
                  <a:pt x="136690" y="4012"/>
                  <a:pt x="139456" y="2219"/>
                  <a:pt x="1418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4737726" y="2545913"/>
            <a:ext cx="6045458" cy="3685342"/>
          </a:xfrm>
          <a:custGeom>
            <a:avLst/>
            <a:gdLst/>
            <a:ahLst/>
            <a:cxnLst/>
            <a:rect l="l" t="t" r="r" b="b"/>
            <a:pathLst>
              <a:path w="139000" h="98302" extrusionOk="0">
                <a:moveTo>
                  <a:pt x="127607" y="1"/>
                </a:moveTo>
                <a:cubicBezTo>
                  <a:pt x="126733" y="1"/>
                  <a:pt x="125859" y="31"/>
                  <a:pt x="124987" y="93"/>
                </a:cubicBezTo>
                <a:cubicBezTo>
                  <a:pt x="108574" y="1248"/>
                  <a:pt x="93771" y="12312"/>
                  <a:pt x="85929" y="26781"/>
                </a:cubicBezTo>
                <a:cubicBezTo>
                  <a:pt x="83163" y="31857"/>
                  <a:pt x="81005" y="37510"/>
                  <a:pt x="76597" y="41249"/>
                </a:cubicBezTo>
                <a:cubicBezTo>
                  <a:pt x="69211" y="47419"/>
                  <a:pt x="58451" y="46112"/>
                  <a:pt x="48907" y="47206"/>
                </a:cubicBezTo>
                <a:cubicBezTo>
                  <a:pt x="41581" y="47997"/>
                  <a:pt x="34560" y="50520"/>
                  <a:pt x="28268" y="54289"/>
                </a:cubicBezTo>
                <a:cubicBezTo>
                  <a:pt x="16353" y="61401"/>
                  <a:pt x="6961" y="73012"/>
                  <a:pt x="2614" y="86295"/>
                </a:cubicBezTo>
                <a:cubicBezTo>
                  <a:pt x="1338" y="90216"/>
                  <a:pt x="487" y="94228"/>
                  <a:pt x="0" y="98301"/>
                </a:cubicBezTo>
                <a:lnTo>
                  <a:pt x="139000" y="98301"/>
                </a:lnTo>
                <a:lnTo>
                  <a:pt x="139000" y="1735"/>
                </a:lnTo>
                <a:cubicBezTo>
                  <a:pt x="135309" y="595"/>
                  <a:pt x="131456" y="1"/>
                  <a:pt x="127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9"/>
          <p:cNvGrpSpPr/>
          <p:nvPr/>
        </p:nvGrpSpPr>
        <p:grpSpPr>
          <a:xfrm rot="1096894">
            <a:off x="807574" y="-1242466"/>
            <a:ext cx="11190173" cy="3538874"/>
            <a:chOff x="-2247300" y="3512811"/>
            <a:chExt cx="12801645" cy="4048499"/>
          </a:xfrm>
        </p:grpSpPr>
        <p:sp>
          <p:nvSpPr>
            <p:cNvPr id="578" name="Google Shape;578;p9"/>
            <p:cNvSpPr/>
            <p:nvPr/>
          </p:nvSpPr>
          <p:spPr>
            <a:xfrm>
              <a:off x="-2247300" y="3512811"/>
              <a:ext cx="12801645" cy="1688725"/>
            </a:xfrm>
            <a:custGeom>
              <a:avLst/>
              <a:gdLst/>
              <a:ahLst/>
              <a:cxnLst/>
              <a:rect l="l" t="t" r="r" b="b"/>
              <a:pathLst>
                <a:path w="197984" h="26117" fill="none" extrusionOk="0">
                  <a:moveTo>
                    <a:pt x="197984" y="26116"/>
                  </a:moveTo>
                  <a:cubicBezTo>
                    <a:pt x="177481" y="6472"/>
                    <a:pt x="154299" y="4549"/>
                    <a:pt x="142100" y="5959"/>
                  </a:cubicBezTo>
                  <a:cubicBezTo>
                    <a:pt x="119995" y="8522"/>
                    <a:pt x="114190" y="21567"/>
                    <a:pt x="96672" y="22490"/>
                  </a:cubicBezTo>
                  <a:cubicBezTo>
                    <a:pt x="79155" y="23412"/>
                    <a:pt x="64547" y="0"/>
                    <a:pt x="30409" y="4383"/>
                  </a:cubicBezTo>
                  <a:cubicBezTo>
                    <a:pt x="21669" y="5511"/>
                    <a:pt x="4049" y="8176"/>
                    <a:pt x="0" y="1987"/>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2244002" y="3666057"/>
              <a:ext cx="12672390" cy="1858587"/>
            </a:xfrm>
            <a:custGeom>
              <a:avLst/>
              <a:gdLst/>
              <a:ahLst/>
              <a:cxnLst/>
              <a:rect l="l" t="t" r="r" b="b"/>
              <a:pathLst>
                <a:path w="195985" h="28744" fill="none" extrusionOk="0">
                  <a:moveTo>
                    <a:pt x="195985" y="28744"/>
                  </a:moveTo>
                  <a:cubicBezTo>
                    <a:pt x="176725" y="8843"/>
                    <a:pt x="155914" y="4922"/>
                    <a:pt x="142907" y="6767"/>
                  </a:cubicBezTo>
                  <a:cubicBezTo>
                    <a:pt x="121648" y="9778"/>
                    <a:pt x="111051" y="27885"/>
                    <a:pt x="89599" y="23413"/>
                  </a:cubicBezTo>
                  <a:cubicBezTo>
                    <a:pt x="73286" y="20017"/>
                    <a:pt x="57601" y="1"/>
                    <a:pt x="29281" y="3576"/>
                  </a:cubicBezTo>
                  <a:cubicBezTo>
                    <a:pt x="20529" y="4665"/>
                    <a:pt x="4216" y="8984"/>
                    <a:pt x="0" y="4050"/>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2240705" y="3822665"/>
              <a:ext cx="12542359" cy="2283662"/>
            </a:xfrm>
            <a:custGeom>
              <a:avLst/>
              <a:gdLst/>
              <a:ahLst/>
              <a:cxnLst/>
              <a:rect l="l" t="t" r="r" b="b"/>
              <a:pathLst>
                <a:path w="193974" h="35318" fill="none" extrusionOk="0">
                  <a:moveTo>
                    <a:pt x="193973" y="31319"/>
                  </a:moveTo>
                  <a:cubicBezTo>
                    <a:pt x="175969" y="11162"/>
                    <a:pt x="157516" y="5204"/>
                    <a:pt x="143715" y="7510"/>
                  </a:cubicBezTo>
                  <a:cubicBezTo>
                    <a:pt x="123289" y="10919"/>
                    <a:pt x="108065" y="35317"/>
                    <a:pt x="82526" y="24297"/>
                  </a:cubicBezTo>
                  <a:cubicBezTo>
                    <a:pt x="67482" y="17800"/>
                    <a:pt x="50656" y="1"/>
                    <a:pt x="28167" y="2718"/>
                  </a:cubicBezTo>
                  <a:cubicBezTo>
                    <a:pt x="19389" y="3781"/>
                    <a:pt x="4383" y="9740"/>
                    <a:pt x="1" y="6062"/>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2237407" y="3974295"/>
              <a:ext cx="12413103" cy="2837151"/>
            </a:xfrm>
            <a:custGeom>
              <a:avLst/>
              <a:gdLst/>
              <a:ahLst/>
              <a:cxnLst/>
              <a:rect l="l" t="t" r="r" b="b"/>
              <a:pathLst>
                <a:path w="191975" h="43878" fill="none" extrusionOk="0">
                  <a:moveTo>
                    <a:pt x="191974" y="33959"/>
                  </a:moveTo>
                  <a:cubicBezTo>
                    <a:pt x="175213" y="13559"/>
                    <a:pt x="159118" y="5537"/>
                    <a:pt x="144522" y="8343"/>
                  </a:cubicBezTo>
                  <a:cubicBezTo>
                    <a:pt x="124916" y="12085"/>
                    <a:pt x="104477" y="43877"/>
                    <a:pt x="75452" y="25245"/>
                  </a:cubicBezTo>
                  <a:cubicBezTo>
                    <a:pt x="61344" y="16198"/>
                    <a:pt x="43711" y="1"/>
                    <a:pt x="27039" y="1936"/>
                  </a:cubicBezTo>
                  <a:cubicBezTo>
                    <a:pt x="18236" y="2961"/>
                    <a:pt x="4537" y="10573"/>
                    <a:pt x="1" y="8151"/>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2234045" y="4125148"/>
              <a:ext cx="12283784" cy="3436162"/>
            </a:xfrm>
            <a:custGeom>
              <a:avLst/>
              <a:gdLst/>
              <a:ahLst/>
              <a:cxnLst/>
              <a:rect l="l" t="t" r="r" b="b"/>
              <a:pathLst>
                <a:path w="189975" h="53142" fill="none" extrusionOk="0">
                  <a:moveTo>
                    <a:pt x="189975" y="36624"/>
                  </a:moveTo>
                  <a:cubicBezTo>
                    <a:pt x="174456" y="15980"/>
                    <a:pt x="160719" y="5856"/>
                    <a:pt x="145329" y="9175"/>
                  </a:cubicBezTo>
                  <a:cubicBezTo>
                    <a:pt x="126543" y="13237"/>
                    <a:pt x="100030" y="53141"/>
                    <a:pt x="68378" y="26218"/>
                  </a:cubicBezTo>
                  <a:cubicBezTo>
                    <a:pt x="54872" y="14737"/>
                    <a:pt x="36752" y="0"/>
                    <a:pt x="25924" y="1166"/>
                  </a:cubicBezTo>
                  <a:cubicBezTo>
                    <a:pt x="17095" y="2127"/>
                    <a:pt x="4703" y="11418"/>
                    <a:pt x="0" y="10239"/>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9"/>
          <p:cNvGrpSpPr/>
          <p:nvPr/>
        </p:nvGrpSpPr>
        <p:grpSpPr>
          <a:xfrm rot="1096894">
            <a:off x="2882006" y="-1650716"/>
            <a:ext cx="344778" cy="520785"/>
            <a:chOff x="159762" y="4811199"/>
            <a:chExt cx="394428" cy="595782"/>
          </a:xfrm>
        </p:grpSpPr>
        <p:sp>
          <p:nvSpPr>
            <p:cNvPr id="584" name="Google Shape;584;p9"/>
            <p:cNvSpPr/>
            <p:nvPr/>
          </p:nvSpPr>
          <p:spPr>
            <a:xfrm>
              <a:off x="344498" y="5198129"/>
              <a:ext cx="209692" cy="194239"/>
            </a:xfrm>
            <a:custGeom>
              <a:avLst/>
              <a:gdLst/>
              <a:ahLst/>
              <a:cxnLst/>
              <a:rect l="l" t="t" r="r" b="b"/>
              <a:pathLst>
                <a:path w="3243" h="3004" extrusionOk="0">
                  <a:moveTo>
                    <a:pt x="1963" y="0"/>
                  </a:moveTo>
                  <a:cubicBezTo>
                    <a:pt x="1465" y="0"/>
                    <a:pt x="917" y="284"/>
                    <a:pt x="552" y="795"/>
                  </a:cubicBezTo>
                  <a:cubicBezTo>
                    <a:pt x="1" y="1551"/>
                    <a:pt x="65" y="2487"/>
                    <a:pt x="718" y="2858"/>
                  </a:cubicBezTo>
                  <a:cubicBezTo>
                    <a:pt x="892" y="2957"/>
                    <a:pt x="1085" y="3003"/>
                    <a:pt x="1284" y="3003"/>
                  </a:cubicBezTo>
                  <a:cubicBezTo>
                    <a:pt x="1836" y="3003"/>
                    <a:pt x="2436" y="2648"/>
                    <a:pt x="2794" y="2064"/>
                  </a:cubicBezTo>
                  <a:cubicBezTo>
                    <a:pt x="3243" y="1321"/>
                    <a:pt x="3115" y="475"/>
                    <a:pt x="2525" y="142"/>
                  </a:cubicBezTo>
                  <a:cubicBezTo>
                    <a:pt x="2356" y="46"/>
                    <a:pt x="2163" y="0"/>
                    <a:pt x="196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344498" y="5185714"/>
              <a:ext cx="209692" cy="221267"/>
            </a:xfrm>
            <a:custGeom>
              <a:avLst/>
              <a:gdLst/>
              <a:ahLst/>
              <a:cxnLst/>
              <a:rect l="l" t="t" r="r" b="b"/>
              <a:pathLst>
                <a:path w="3243" h="3422" fill="none" extrusionOk="0">
                  <a:moveTo>
                    <a:pt x="718" y="3050"/>
                  </a:moveTo>
                  <a:cubicBezTo>
                    <a:pt x="65" y="2679"/>
                    <a:pt x="1" y="1743"/>
                    <a:pt x="552" y="987"/>
                  </a:cubicBezTo>
                  <a:cubicBezTo>
                    <a:pt x="1064" y="270"/>
                    <a:pt x="1936" y="1"/>
                    <a:pt x="2525" y="334"/>
                  </a:cubicBezTo>
                  <a:cubicBezTo>
                    <a:pt x="3115" y="667"/>
                    <a:pt x="3243" y="1513"/>
                    <a:pt x="2794" y="2256"/>
                  </a:cubicBezTo>
                  <a:cubicBezTo>
                    <a:pt x="2307" y="3050"/>
                    <a:pt x="1372" y="3422"/>
                    <a:pt x="718" y="3050"/>
                  </a:cubicBezTo>
                  <a:close/>
                </a:path>
              </a:pathLst>
            </a:custGeom>
            <a:solidFill>
              <a:schemeClr val="lt2"/>
            </a:solid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159762" y="4811199"/>
              <a:ext cx="362937" cy="406905"/>
            </a:xfrm>
            <a:custGeom>
              <a:avLst/>
              <a:gdLst/>
              <a:ahLst/>
              <a:cxnLst/>
              <a:rect l="l" t="t" r="r" b="b"/>
              <a:pathLst>
                <a:path w="5613" h="6293" extrusionOk="0">
                  <a:moveTo>
                    <a:pt x="5613" y="6292"/>
                  </a:moveTo>
                  <a:lnTo>
                    <a:pt x="0" y="0"/>
                  </a:ln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159762" y="4811199"/>
              <a:ext cx="362937" cy="406905"/>
            </a:xfrm>
            <a:custGeom>
              <a:avLst/>
              <a:gdLst/>
              <a:ahLst/>
              <a:cxnLst/>
              <a:rect l="l" t="t" r="r" b="b"/>
              <a:pathLst>
                <a:path w="5613" h="6293" fill="none" extrusionOk="0">
                  <a:moveTo>
                    <a:pt x="5613" y="6292"/>
                  </a:moveTo>
                  <a:lnTo>
                    <a:pt x="0" y="0"/>
                  </a:lnTo>
                </a:path>
              </a:pathLst>
            </a:custGeom>
            <a:solidFill>
              <a:schemeClr val="lt2"/>
            </a:solid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8" name="Google Shape;588;p9"/>
          <p:cNvSpPr/>
          <p:nvPr/>
        </p:nvSpPr>
        <p:spPr>
          <a:xfrm rot="1097008">
            <a:off x="7301714" y="191703"/>
            <a:ext cx="405613" cy="447660"/>
          </a:xfrm>
          <a:custGeom>
            <a:avLst/>
            <a:gdLst/>
            <a:ahLst/>
            <a:cxnLst/>
            <a:rect l="l" t="t" r="r" b="b"/>
            <a:pathLst>
              <a:path w="7177" h="7921" fill="none" extrusionOk="0">
                <a:moveTo>
                  <a:pt x="2000" y="4294"/>
                </a:moveTo>
                <a:cubicBezTo>
                  <a:pt x="3255" y="3986"/>
                  <a:pt x="2051" y="1039"/>
                  <a:pt x="936" y="2102"/>
                </a:cubicBezTo>
                <a:cubicBezTo>
                  <a:pt x="1" y="3012"/>
                  <a:pt x="821" y="6152"/>
                  <a:pt x="2474" y="5229"/>
                </a:cubicBezTo>
                <a:cubicBezTo>
                  <a:pt x="3871" y="4447"/>
                  <a:pt x="4037" y="1923"/>
                  <a:pt x="4063" y="1"/>
                </a:cubicBezTo>
                <a:cubicBezTo>
                  <a:pt x="5331" y="4486"/>
                  <a:pt x="7177" y="7920"/>
                  <a:pt x="7177" y="7920"/>
                </a:cubicBezTo>
              </a:path>
            </a:pathLst>
          </a:custGeom>
          <a:solidFill>
            <a:schemeClr val="accent1"/>
          </a:solid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9"/>
          <p:cNvGrpSpPr/>
          <p:nvPr/>
        </p:nvGrpSpPr>
        <p:grpSpPr>
          <a:xfrm rot="-71143">
            <a:off x="6073063" y="212319"/>
            <a:ext cx="538939" cy="592532"/>
            <a:chOff x="5118856" y="3486300"/>
            <a:chExt cx="516312" cy="567655"/>
          </a:xfrm>
        </p:grpSpPr>
        <p:sp>
          <p:nvSpPr>
            <p:cNvPr id="590" name="Google Shape;590;p9"/>
            <p:cNvSpPr/>
            <p:nvPr/>
          </p:nvSpPr>
          <p:spPr>
            <a:xfrm>
              <a:off x="5118856" y="3904138"/>
              <a:ext cx="198959" cy="143222"/>
            </a:xfrm>
            <a:custGeom>
              <a:avLst/>
              <a:gdLst/>
              <a:ahLst/>
              <a:cxnLst/>
              <a:rect l="l" t="t" r="r" b="b"/>
              <a:pathLst>
                <a:path w="3077" h="2215" extrusionOk="0">
                  <a:moveTo>
                    <a:pt x="1613" y="0"/>
                  </a:moveTo>
                  <a:cubicBezTo>
                    <a:pt x="1463" y="0"/>
                    <a:pt x="1308" y="20"/>
                    <a:pt x="1154" y="61"/>
                  </a:cubicBezTo>
                  <a:cubicBezTo>
                    <a:pt x="424" y="253"/>
                    <a:pt x="1" y="855"/>
                    <a:pt x="154" y="1406"/>
                  </a:cubicBezTo>
                  <a:cubicBezTo>
                    <a:pt x="298" y="1891"/>
                    <a:pt x="838" y="2215"/>
                    <a:pt x="1460" y="2215"/>
                  </a:cubicBezTo>
                  <a:cubicBezTo>
                    <a:pt x="1561" y="2215"/>
                    <a:pt x="1665" y="2206"/>
                    <a:pt x="1769" y="2188"/>
                  </a:cubicBezTo>
                  <a:cubicBezTo>
                    <a:pt x="2551" y="2047"/>
                    <a:pt x="3076" y="1419"/>
                    <a:pt x="2897" y="804"/>
                  </a:cubicBezTo>
                  <a:cubicBezTo>
                    <a:pt x="2753" y="312"/>
                    <a:pt x="2216" y="0"/>
                    <a:pt x="161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5118856" y="3894762"/>
              <a:ext cx="198959" cy="159193"/>
            </a:xfrm>
            <a:custGeom>
              <a:avLst/>
              <a:gdLst/>
              <a:ahLst/>
              <a:cxnLst/>
              <a:rect l="l" t="t" r="r" b="b"/>
              <a:pathLst>
                <a:path w="3077" h="2462" fill="none" extrusionOk="0">
                  <a:moveTo>
                    <a:pt x="2897" y="949"/>
                  </a:moveTo>
                  <a:cubicBezTo>
                    <a:pt x="3076" y="1564"/>
                    <a:pt x="2551" y="2192"/>
                    <a:pt x="1769" y="2333"/>
                  </a:cubicBezTo>
                  <a:cubicBezTo>
                    <a:pt x="1026" y="2461"/>
                    <a:pt x="321" y="2115"/>
                    <a:pt x="154" y="1551"/>
                  </a:cubicBezTo>
                  <a:cubicBezTo>
                    <a:pt x="1" y="1000"/>
                    <a:pt x="424" y="398"/>
                    <a:pt x="1154" y="206"/>
                  </a:cubicBezTo>
                  <a:cubicBezTo>
                    <a:pt x="1923" y="1"/>
                    <a:pt x="2717" y="334"/>
                    <a:pt x="2897" y="949"/>
                  </a:cubicBezTo>
                  <a:close/>
                </a:path>
              </a:pathLst>
            </a:custGeom>
            <a:solidFill>
              <a:schemeClr val="lt2"/>
            </a:solid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5306114" y="3486300"/>
              <a:ext cx="329055" cy="550192"/>
            </a:xfrm>
            <a:custGeom>
              <a:avLst/>
              <a:gdLst/>
              <a:ahLst/>
              <a:cxnLst/>
              <a:rect l="l" t="t" r="r" b="b"/>
              <a:pathLst>
                <a:path w="5089" h="8509" fill="none" extrusionOk="0">
                  <a:moveTo>
                    <a:pt x="1" y="7740"/>
                  </a:moveTo>
                  <a:lnTo>
                    <a:pt x="3704" y="0"/>
                  </a:lnTo>
                  <a:cubicBezTo>
                    <a:pt x="3704" y="0"/>
                    <a:pt x="5088" y="8509"/>
                    <a:pt x="2295" y="5895"/>
                  </a:cubicBezTo>
                </a:path>
              </a:pathLst>
            </a:custGeom>
            <a:solidFill>
              <a:schemeClr val="lt2"/>
            </a:solid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9"/>
          <p:cNvGrpSpPr/>
          <p:nvPr/>
        </p:nvGrpSpPr>
        <p:grpSpPr>
          <a:xfrm rot="1096894">
            <a:off x="8098103" y="-146606"/>
            <a:ext cx="499077" cy="935084"/>
            <a:chOff x="5906877" y="4080403"/>
            <a:chExt cx="570948" cy="1069743"/>
          </a:xfrm>
        </p:grpSpPr>
        <p:sp>
          <p:nvSpPr>
            <p:cNvPr id="594" name="Google Shape;594;p9"/>
            <p:cNvSpPr/>
            <p:nvPr/>
          </p:nvSpPr>
          <p:spPr>
            <a:xfrm>
              <a:off x="5941665" y="4813591"/>
              <a:ext cx="280948" cy="315218"/>
            </a:xfrm>
            <a:custGeom>
              <a:avLst/>
              <a:gdLst/>
              <a:ahLst/>
              <a:cxnLst/>
              <a:rect l="l" t="t" r="r" b="b"/>
              <a:pathLst>
                <a:path w="4345" h="4875" extrusionOk="0">
                  <a:moveTo>
                    <a:pt x="2528" y="1"/>
                  </a:moveTo>
                  <a:cubicBezTo>
                    <a:pt x="1809" y="1"/>
                    <a:pt x="1046" y="548"/>
                    <a:pt x="603" y="1463"/>
                  </a:cubicBezTo>
                  <a:cubicBezTo>
                    <a:pt x="0" y="2680"/>
                    <a:pt x="218" y="4102"/>
                    <a:pt x="1064" y="4654"/>
                  </a:cubicBezTo>
                  <a:cubicBezTo>
                    <a:pt x="1294" y="4803"/>
                    <a:pt x="1549" y="4874"/>
                    <a:pt x="1811" y="4874"/>
                  </a:cubicBezTo>
                  <a:cubicBezTo>
                    <a:pt x="2514" y="4874"/>
                    <a:pt x="3269" y="4361"/>
                    <a:pt x="3717" y="3475"/>
                  </a:cubicBezTo>
                  <a:cubicBezTo>
                    <a:pt x="4345" y="2232"/>
                    <a:pt x="4152" y="771"/>
                    <a:pt x="3268" y="220"/>
                  </a:cubicBezTo>
                  <a:cubicBezTo>
                    <a:pt x="3038" y="71"/>
                    <a:pt x="2786" y="1"/>
                    <a:pt x="252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5941665" y="4791283"/>
              <a:ext cx="280948" cy="358863"/>
            </a:xfrm>
            <a:custGeom>
              <a:avLst/>
              <a:gdLst/>
              <a:ahLst/>
              <a:cxnLst/>
              <a:rect l="l" t="t" r="r" b="b"/>
              <a:pathLst>
                <a:path w="4345" h="5550" fill="none" extrusionOk="0">
                  <a:moveTo>
                    <a:pt x="3268" y="565"/>
                  </a:moveTo>
                  <a:cubicBezTo>
                    <a:pt x="4152" y="1116"/>
                    <a:pt x="4345" y="2577"/>
                    <a:pt x="3717" y="3820"/>
                  </a:cubicBezTo>
                  <a:cubicBezTo>
                    <a:pt x="3102" y="5037"/>
                    <a:pt x="1910" y="5550"/>
                    <a:pt x="1064" y="4999"/>
                  </a:cubicBezTo>
                  <a:cubicBezTo>
                    <a:pt x="218" y="4447"/>
                    <a:pt x="0" y="3025"/>
                    <a:pt x="603" y="1808"/>
                  </a:cubicBezTo>
                  <a:cubicBezTo>
                    <a:pt x="1205" y="565"/>
                    <a:pt x="2397" y="1"/>
                    <a:pt x="3268" y="565"/>
                  </a:cubicBezTo>
                  <a:close/>
                </a:path>
              </a:pathLst>
            </a:custGeom>
            <a:solidFill>
              <a:schemeClr val="dk2"/>
            </a:solid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6053528" y="4869200"/>
              <a:ext cx="95374" cy="36533"/>
            </a:xfrm>
            <a:custGeom>
              <a:avLst/>
              <a:gdLst/>
              <a:ahLst/>
              <a:cxnLst/>
              <a:rect l="l" t="t" r="r" b="b"/>
              <a:pathLst>
                <a:path w="1475" h="565" fill="none" extrusionOk="0">
                  <a:moveTo>
                    <a:pt x="0" y="487"/>
                  </a:moveTo>
                  <a:cubicBezTo>
                    <a:pt x="308" y="154"/>
                    <a:pt x="667" y="0"/>
                    <a:pt x="936" y="26"/>
                  </a:cubicBezTo>
                  <a:cubicBezTo>
                    <a:pt x="1026" y="26"/>
                    <a:pt x="1102" y="52"/>
                    <a:pt x="1179" y="103"/>
                  </a:cubicBezTo>
                  <a:cubicBezTo>
                    <a:pt x="1308" y="193"/>
                    <a:pt x="1410" y="346"/>
                    <a:pt x="1474" y="564"/>
                  </a:cubicBezTo>
                </a:path>
              </a:pathLst>
            </a:custGeom>
            <a:solidFill>
              <a:schemeClr val="dk2"/>
            </a:solidFill>
            <a:ln w="28575" cap="rnd"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6011240" y="4952030"/>
              <a:ext cx="11703" cy="68863"/>
            </a:xfrm>
            <a:custGeom>
              <a:avLst/>
              <a:gdLst/>
              <a:ahLst/>
              <a:cxnLst/>
              <a:rect l="l" t="t" r="r" b="b"/>
              <a:pathLst>
                <a:path w="181" h="1065" fill="none" extrusionOk="0">
                  <a:moveTo>
                    <a:pt x="52" y="1064"/>
                  </a:moveTo>
                  <a:cubicBezTo>
                    <a:pt x="1" y="757"/>
                    <a:pt x="39" y="385"/>
                    <a:pt x="180" y="1"/>
                  </a:cubicBezTo>
                </a:path>
              </a:pathLst>
            </a:custGeom>
            <a:solidFill>
              <a:schemeClr val="dk2"/>
            </a:solidFill>
            <a:ln w="28575" cap="rnd"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5906877" y="4080403"/>
              <a:ext cx="570948" cy="786330"/>
            </a:xfrm>
            <a:custGeom>
              <a:avLst/>
              <a:gdLst/>
              <a:ahLst/>
              <a:cxnLst/>
              <a:rect l="l" t="t" r="r" b="b"/>
              <a:pathLst>
                <a:path w="8830" h="12161" fill="none" extrusionOk="0">
                  <a:moveTo>
                    <a:pt x="4344" y="12161"/>
                  </a:moveTo>
                  <a:lnTo>
                    <a:pt x="0" y="0"/>
                  </a:lnTo>
                  <a:cubicBezTo>
                    <a:pt x="0" y="0"/>
                    <a:pt x="8829" y="6279"/>
                    <a:pt x="3716" y="6228"/>
                  </a:cubicBezTo>
                </a:path>
              </a:pathLst>
            </a:custGeom>
            <a:solidFill>
              <a:schemeClr val="dk2"/>
            </a:solid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9"/>
          <p:cNvGrpSpPr/>
          <p:nvPr/>
        </p:nvGrpSpPr>
        <p:grpSpPr>
          <a:xfrm rot="1096894">
            <a:off x="4337563" y="-1111670"/>
            <a:ext cx="846060" cy="570071"/>
            <a:chOff x="897994" y="4240309"/>
            <a:chExt cx="967900" cy="652165"/>
          </a:xfrm>
        </p:grpSpPr>
        <p:sp>
          <p:nvSpPr>
            <p:cNvPr id="600" name="Google Shape;600;p9"/>
            <p:cNvSpPr/>
            <p:nvPr/>
          </p:nvSpPr>
          <p:spPr>
            <a:xfrm>
              <a:off x="897994" y="4634158"/>
              <a:ext cx="370437" cy="243057"/>
            </a:xfrm>
            <a:custGeom>
              <a:avLst/>
              <a:gdLst/>
              <a:ahLst/>
              <a:cxnLst/>
              <a:rect l="l" t="t" r="r" b="b"/>
              <a:pathLst>
                <a:path w="5729" h="3759" extrusionOk="0">
                  <a:moveTo>
                    <a:pt x="2551" y="1"/>
                  </a:moveTo>
                  <a:cubicBezTo>
                    <a:pt x="1500" y="1"/>
                    <a:pt x="589" y="473"/>
                    <a:pt x="334" y="1239"/>
                  </a:cubicBezTo>
                  <a:cubicBezTo>
                    <a:pt x="1" y="2213"/>
                    <a:pt x="847" y="3277"/>
                    <a:pt x="2205" y="3635"/>
                  </a:cubicBezTo>
                  <a:cubicBezTo>
                    <a:pt x="2518" y="3719"/>
                    <a:pt x="2834" y="3759"/>
                    <a:pt x="3139" y="3759"/>
                  </a:cubicBezTo>
                  <a:cubicBezTo>
                    <a:pt x="4142" y="3759"/>
                    <a:pt x="5027" y="3328"/>
                    <a:pt x="5332" y="2610"/>
                  </a:cubicBezTo>
                  <a:cubicBezTo>
                    <a:pt x="5729" y="1649"/>
                    <a:pt x="4947" y="522"/>
                    <a:pt x="3538" y="137"/>
                  </a:cubicBezTo>
                  <a:cubicBezTo>
                    <a:pt x="3205" y="44"/>
                    <a:pt x="2872" y="1"/>
                    <a:pt x="255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897994" y="4617281"/>
              <a:ext cx="370437" cy="275193"/>
            </a:xfrm>
            <a:custGeom>
              <a:avLst/>
              <a:gdLst/>
              <a:ahLst/>
              <a:cxnLst/>
              <a:rect l="l" t="t" r="r" b="b"/>
              <a:pathLst>
                <a:path w="5729" h="4256" fill="none" extrusionOk="0">
                  <a:moveTo>
                    <a:pt x="5332" y="2871"/>
                  </a:moveTo>
                  <a:cubicBezTo>
                    <a:pt x="4934" y="3807"/>
                    <a:pt x="3550" y="4255"/>
                    <a:pt x="2205" y="3896"/>
                  </a:cubicBezTo>
                  <a:cubicBezTo>
                    <a:pt x="847" y="3538"/>
                    <a:pt x="1" y="2474"/>
                    <a:pt x="334" y="1500"/>
                  </a:cubicBezTo>
                  <a:cubicBezTo>
                    <a:pt x="667" y="501"/>
                    <a:pt x="2115" y="1"/>
                    <a:pt x="3538" y="398"/>
                  </a:cubicBezTo>
                  <a:cubicBezTo>
                    <a:pt x="4947" y="783"/>
                    <a:pt x="5729" y="1910"/>
                    <a:pt x="5332" y="2871"/>
                  </a:cubicBezTo>
                  <a:close/>
                </a:path>
              </a:pathLst>
            </a:custGeom>
            <a:solidFill>
              <a:schemeClr val="accent1"/>
            </a:solid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109306" y="4705155"/>
              <a:ext cx="71320" cy="49788"/>
            </a:xfrm>
            <a:custGeom>
              <a:avLst/>
              <a:gdLst/>
              <a:ahLst/>
              <a:cxnLst/>
              <a:rect l="l" t="t" r="r" b="b"/>
              <a:pathLst>
                <a:path w="1103" h="770" fill="none" extrusionOk="0">
                  <a:moveTo>
                    <a:pt x="0" y="0"/>
                  </a:moveTo>
                  <a:cubicBezTo>
                    <a:pt x="628" y="180"/>
                    <a:pt x="987" y="513"/>
                    <a:pt x="1103" y="769"/>
                  </a:cubicBezTo>
                </a:path>
              </a:pathLst>
            </a:custGeom>
            <a:solidFill>
              <a:schemeClr val="accent1"/>
            </a:solidFill>
            <a:ln w="28575" cap="rnd"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994145" y="4698495"/>
              <a:ext cx="65501" cy="19980"/>
            </a:xfrm>
            <a:custGeom>
              <a:avLst/>
              <a:gdLst/>
              <a:ahLst/>
              <a:cxnLst/>
              <a:rect l="l" t="t" r="r" b="b"/>
              <a:pathLst>
                <a:path w="1013" h="309" fill="none" extrusionOk="0">
                  <a:moveTo>
                    <a:pt x="0" y="308"/>
                  </a:moveTo>
                  <a:cubicBezTo>
                    <a:pt x="218" y="142"/>
                    <a:pt x="564" y="14"/>
                    <a:pt x="1013" y="1"/>
                  </a:cubicBezTo>
                </a:path>
              </a:pathLst>
            </a:custGeom>
            <a:solidFill>
              <a:schemeClr val="accent1"/>
            </a:solidFill>
            <a:ln w="28575" cap="rnd"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1228605" y="4240309"/>
              <a:ext cx="637289" cy="585044"/>
            </a:xfrm>
            <a:custGeom>
              <a:avLst/>
              <a:gdLst/>
              <a:ahLst/>
              <a:cxnLst/>
              <a:rect l="l" t="t" r="r" b="b"/>
              <a:pathLst>
                <a:path w="9856" h="9048" fill="none" extrusionOk="0">
                  <a:moveTo>
                    <a:pt x="1" y="9047"/>
                  </a:moveTo>
                  <a:lnTo>
                    <a:pt x="9855" y="0"/>
                  </a:lnTo>
                </a:path>
              </a:pathLst>
            </a:custGeom>
            <a:solidFill>
              <a:schemeClr val="accent1"/>
            </a:solid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9"/>
          <p:cNvGrpSpPr/>
          <p:nvPr/>
        </p:nvGrpSpPr>
        <p:grpSpPr>
          <a:xfrm rot="1096894">
            <a:off x="2388131" y="-2298535"/>
            <a:ext cx="462906" cy="580920"/>
            <a:chOff x="-1130414" y="3808634"/>
            <a:chExt cx="529568" cy="664577"/>
          </a:xfrm>
        </p:grpSpPr>
        <p:sp>
          <p:nvSpPr>
            <p:cNvPr id="606" name="Google Shape;606;p9"/>
            <p:cNvSpPr/>
            <p:nvPr/>
          </p:nvSpPr>
          <p:spPr>
            <a:xfrm>
              <a:off x="-891751" y="3820984"/>
              <a:ext cx="290905" cy="163654"/>
            </a:xfrm>
            <a:custGeom>
              <a:avLst/>
              <a:gdLst/>
              <a:ahLst/>
              <a:cxnLst/>
              <a:rect l="l" t="t" r="r" b="b"/>
              <a:pathLst>
                <a:path w="4499" h="2531" extrusionOk="0">
                  <a:moveTo>
                    <a:pt x="3318" y="1"/>
                  </a:moveTo>
                  <a:cubicBezTo>
                    <a:pt x="2767" y="1"/>
                    <a:pt x="2047" y="215"/>
                    <a:pt x="1410" y="591"/>
                  </a:cubicBezTo>
                  <a:cubicBezTo>
                    <a:pt x="449" y="1142"/>
                    <a:pt x="0" y="1885"/>
                    <a:pt x="334" y="2269"/>
                  </a:cubicBezTo>
                  <a:cubicBezTo>
                    <a:pt x="481" y="2444"/>
                    <a:pt x="763" y="2530"/>
                    <a:pt x="1119" y="2530"/>
                  </a:cubicBezTo>
                  <a:cubicBezTo>
                    <a:pt x="1598" y="2530"/>
                    <a:pt x="2211" y="2373"/>
                    <a:pt x="2807" y="2064"/>
                  </a:cubicBezTo>
                  <a:cubicBezTo>
                    <a:pt x="3922" y="1501"/>
                    <a:pt x="4498" y="642"/>
                    <a:pt x="4050" y="219"/>
                  </a:cubicBezTo>
                  <a:cubicBezTo>
                    <a:pt x="3892" y="70"/>
                    <a:pt x="3632" y="1"/>
                    <a:pt x="331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891751" y="3808634"/>
              <a:ext cx="290905" cy="185639"/>
            </a:xfrm>
            <a:custGeom>
              <a:avLst/>
              <a:gdLst/>
              <a:ahLst/>
              <a:cxnLst/>
              <a:rect l="l" t="t" r="r" b="b"/>
              <a:pathLst>
                <a:path w="4499" h="2871" fill="none" extrusionOk="0">
                  <a:moveTo>
                    <a:pt x="4050" y="410"/>
                  </a:moveTo>
                  <a:cubicBezTo>
                    <a:pt x="4498" y="833"/>
                    <a:pt x="3922" y="1692"/>
                    <a:pt x="2807" y="2255"/>
                  </a:cubicBezTo>
                  <a:cubicBezTo>
                    <a:pt x="1769" y="2794"/>
                    <a:pt x="680" y="2870"/>
                    <a:pt x="334" y="2460"/>
                  </a:cubicBezTo>
                  <a:cubicBezTo>
                    <a:pt x="0" y="2076"/>
                    <a:pt x="449" y="1333"/>
                    <a:pt x="1410" y="782"/>
                  </a:cubicBezTo>
                  <a:cubicBezTo>
                    <a:pt x="2410" y="192"/>
                    <a:pt x="3614" y="0"/>
                    <a:pt x="4050" y="410"/>
                  </a:cubicBezTo>
                  <a:close/>
                </a:path>
              </a:pathLst>
            </a:custGeom>
            <a:solidFill>
              <a:schemeClr val="dk2"/>
            </a:solid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711930" y="3863272"/>
              <a:ext cx="29873" cy="10022"/>
            </a:xfrm>
            <a:custGeom>
              <a:avLst/>
              <a:gdLst/>
              <a:ahLst/>
              <a:cxnLst/>
              <a:rect l="l" t="t" r="r" b="b"/>
              <a:pathLst>
                <a:path w="462" h="155" fill="none" extrusionOk="0">
                  <a:moveTo>
                    <a:pt x="0" y="14"/>
                  </a:moveTo>
                  <a:cubicBezTo>
                    <a:pt x="116" y="1"/>
                    <a:pt x="333" y="1"/>
                    <a:pt x="423" y="91"/>
                  </a:cubicBezTo>
                  <a:cubicBezTo>
                    <a:pt x="436" y="103"/>
                    <a:pt x="449" y="116"/>
                    <a:pt x="462" y="155"/>
                  </a:cubicBezTo>
                </a:path>
              </a:pathLst>
            </a:custGeom>
            <a:solidFill>
              <a:schemeClr val="dk2"/>
            </a:solidFill>
            <a:ln w="28575" cap="rnd"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813059" y="3880666"/>
              <a:ext cx="48948" cy="37373"/>
            </a:xfrm>
            <a:custGeom>
              <a:avLst/>
              <a:gdLst/>
              <a:ahLst/>
              <a:cxnLst/>
              <a:rect l="l" t="t" r="r" b="b"/>
              <a:pathLst>
                <a:path w="757" h="578" fill="none" extrusionOk="0">
                  <a:moveTo>
                    <a:pt x="1" y="578"/>
                  </a:moveTo>
                  <a:cubicBezTo>
                    <a:pt x="103" y="424"/>
                    <a:pt x="308" y="244"/>
                    <a:pt x="565" y="103"/>
                  </a:cubicBezTo>
                  <a:cubicBezTo>
                    <a:pt x="629" y="65"/>
                    <a:pt x="693" y="27"/>
                    <a:pt x="757" y="1"/>
                  </a:cubicBezTo>
                </a:path>
              </a:pathLst>
            </a:custGeom>
            <a:solidFill>
              <a:schemeClr val="dk2"/>
            </a:solidFill>
            <a:ln w="28575" cap="rnd"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1130414" y="3927092"/>
              <a:ext cx="258640" cy="546118"/>
            </a:xfrm>
            <a:custGeom>
              <a:avLst/>
              <a:gdLst/>
              <a:ahLst/>
              <a:cxnLst/>
              <a:rect l="l" t="t" r="r" b="b"/>
              <a:pathLst>
                <a:path w="4000" h="8446" fill="none" extrusionOk="0">
                  <a:moveTo>
                    <a:pt x="3999" y="1"/>
                  </a:moveTo>
                  <a:lnTo>
                    <a:pt x="1" y="8445"/>
                  </a:lnTo>
                </a:path>
              </a:pathLst>
            </a:custGeom>
            <a:solidFill>
              <a:schemeClr val="dk2"/>
            </a:solid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9"/>
          <p:cNvGrpSpPr/>
          <p:nvPr/>
        </p:nvGrpSpPr>
        <p:grpSpPr>
          <a:xfrm rot="1096894">
            <a:off x="3548128" y="-1851532"/>
            <a:ext cx="1198013" cy="508520"/>
            <a:chOff x="255848" y="3748111"/>
            <a:chExt cx="1370536" cy="581751"/>
          </a:xfrm>
        </p:grpSpPr>
        <p:sp>
          <p:nvSpPr>
            <p:cNvPr id="612" name="Google Shape;612;p9"/>
            <p:cNvSpPr/>
            <p:nvPr/>
          </p:nvSpPr>
          <p:spPr>
            <a:xfrm>
              <a:off x="255848" y="4064949"/>
              <a:ext cx="279331" cy="148653"/>
            </a:xfrm>
            <a:custGeom>
              <a:avLst/>
              <a:gdLst/>
              <a:ahLst/>
              <a:cxnLst/>
              <a:rect l="l" t="t" r="r" b="b"/>
              <a:pathLst>
                <a:path w="4320" h="2299" extrusionOk="0">
                  <a:moveTo>
                    <a:pt x="2042" y="1"/>
                  </a:moveTo>
                  <a:cubicBezTo>
                    <a:pt x="1195" y="1"/>
                    <a:pt x="445" y="332"/>
                    <a:pt x="244" y="829"/>
                  </a:cubicBezTo>
                  <a:cubicBezTo>
                    <a:pt x="1" y="1444"/>
                    <a:pt x="667" y="2084"/>
                    <a:pt x="1718" y="2251"/>
                  </a:cubicBezTo>
                  <a:cubicBezTo>
                    <a:pt x="1905" y="2283"/>
                    <a:pt x="2093" y="2298"/>
                    <a:pt x="2277" y="2298"/>
                  </a:cubicBezTo>
                  <a:cubicBezTo>
                    <a:pt x="3122" y="2298"/>
                    <a:pt x="3876" y="1975"/>
                    <a:pt x="4076" y="1469"/>
                  </a:cubicBezTo>
                  <a:cubicBezTo>
                    <a:pt x="4319" y="867"/>
                    <a:pt x="3653" y="226"/>
                    <a:pt x="2589" y="47"/>
                  </a:cubicBezTo>
                  <a:cubicBezTo>
                    <a:pt x="2405" y="16"/>
                    <a:pt x="2221" y="1"/>
                    <a:pt x="204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255848" y="4056349"/>
              <a:ext cx="279331" cy="165788"/>
            </a:xfrm>
            <a:custGeom>
              <a:avLst/>
              <a:gdLst/>
              <a:ahLst/>
              <a:cxnLst/>
              <a:rect l="l" t="t" r="r" b="b"/>
              <a:pathLst>
                <a:path w="4320" h="2564" fill="none" extrusionOk="0">
                  <a:moveTo>
                    <a:pt x="4076" y="1602"/>
                  </a:moveTo>
                  <a:cubicBezTo>
                    <a:pt x="3832" y="2217"/>
                    <a:pt x="2768" y="2563"/>
                    <a:pt x="1718" y="2384"/>
                  </a:cubicBezTo>
                  <a:cubicBezTo>
                    <a:pt x="667" y="2217"/>
                    <a:pt x="1" y="1577"/>
                    <a:pt x="244" y="962"/>
                  </a:cubicBezTo>
                  <a:cubicBezTo>
                    <a:pt x="487" y="359"/>
                    <a:pt x="1538" y="1"/>
                    <a:pt x="2589" y="180"/>
                  </a:cubicBezTo>
                  <a:cubicBezTo>
                    <a:pt x="3653" y="359"/>
                    <a:pt x="4319" y="1000"/>
                    <a:pt x="4076" y="1602"/>
                  </a:cubicBezTo>
                  <a:close/>
                </a:path>
              </a:pathLst>
            </a:custGeom>
            <a:solidFill>
              <a:schemeClr val="dk2"/>
            </a:solid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342041" y="4115190"/>
              <a:ext cx="52245" cy="2522"/>
            </a:xfrm>
            <a:custGeom>
              <a:avLst/>
              <a:gdLst/>
              <a:ahLst/>
              <a:cxnLst/>
              <a:rect l="l" t="t" r="r" b="b"/>
              <a:pathLst>
                <a:path w="808" h="39" fill="none" extrusionOk="0">
                  <a:moveTo>
                    <a:pt x="0" y="39"/>
                  </a:moveTo>
                  <a:cubicBezTo>
                    <a:pt x="103" y="13"/>
                    <a:pt x="231" y="0"/>
                    <a:pt x="372" y="0"/>
                  </a:cubicBezTo>
                  <a:cubicBezTo>
                    <a:pt x="526" y="0"/>
                    <a:pt x="667" y="13"/>
                    <a:pt x="808" y="26"/>
                  </a:cubicBezTo>
                </a:path>
              </a:pathLst>
            </a:custGeom>
            <a:solidFill>
              <a:schemeClr val="dk2"/>
            </a:solidFill>
            <a:ln w="28575" cap="rnd"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882282" y="4172674"/>
              <a:ext cx="279267" cy="148653"/>
            </a:xfrm>
            <a:custGeom>
              <a:avLst/>
              <a:gdLst/>
              <a:ahLst/>
              <a:cxnLst/>
              <a:rect l="l" t="t" r="r" b="b"/>
              <a:pathLst>
                <a:path w="4319" h="2299" extrusionOk="0">
                  <a:moveTo>
                    <a:pt x="2061" y="1"/>
                  </a:moveTo>
                  <a:cubicBezTo>
                    <a:pt x="1207" y="1"/>
                    <a:pt x="455" y="332"/>
                    <a:pt x="244" y="828"/>
                  </a:cubicBezTo>
                  <a:cubicBezTo>
                    <a:pt x="0" y="1444"/>
                    <a:pt x="654" y="2084"/>
                    <a:pt x="1717" y="2251"/>
                  </a:cubicBezTo>
                  <a:cubicBezTo>
                    <a:pt x="1905" y="2283"/>
                    <a:pt x="2093" y="2298"/>
                    <a:pt x="2277" y="2298"/>
                  </a:cubicBezTo>
                  <a:cubicBezTo>
                    <a:pt x="3122" y="2298"/>
                    <a:pt x="3875" y="1975"/>
                    <a:pt x="4075" y="1469"/>
                  </a:cubicBezTo>
                  <a:cubicBezTo>
                    <a:pt x="4319" y="867"/>
                    <a:pt x="3665" y="226"/>
                    <a:pt x="2614" y="47"/>
                  </a:cubicBezTo>
                  <a:cubicBezTo>
                    <a:pt x="2428" y="15"/>
                    <a:pt x="2242" y="1"/>
                    <a:pt x="20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882282" y="4164074"/>
              <a:ext cx="279267" cy="165788"/>
            </a:xfrm>
            <a:custGeom>
              <a:avLst/>
              <a:gdLst/>
              <a:ahLst/>
              <a:cxnLst/>
              <a:rect l="l" t="t" r="r" b="b"/>
              <a:pathLst>
                <a:path w="4319" h="2564" fill="none" extrusionOk="0">
                  <a:moveTo>
                    <a:pt x="4075" y="1602"/>
                  </a:moveTo>
                  <a:cubicBezTo>
                    <a:pt x="3832" y="2217"/>
                    <a:pt x="2768" y="2563"/>
                    <a:pt x="1717" y="2384"/>
                  </a:cubicBezTo>
                  <a:cubicBezTo>
                    <a:pt x="654" y="2217"/>
                    <a:pt x="0" y="1577"/>
                    <a:pt x="244" y="961"/>
                  </a:cubicBezTo>
                  <a:cubicBezTo>
                    <a:pt x="500" y="359"/>
                    <a:pt x="1551" y="0"/>
                    <a:pt x="2614" y="180"/>
                  </a:cubicBezTo>
                  <a:cubicBezTo>
                    <a:pt x="3665" y="359"/>
                    <a:pt x="4319" y="1000"/>
                    <a:pt x="4075" y="1602"/>
                  </a:cubicBezTo>
                  <a:close/>
                </a:path>
              </a:pathLst>
            </a:custGeom>
            <a:solidFill>
              <a:schemeClr val="dk2"/>
            </a:solid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970932" y="4222915"/>
              <a:ext cx="50629" cy="2522"/>
            </a:xfrm>
            <a:custGeom>
              <a:avLst/>
              <a:gdLst/>
              <a:ahLst/>
              <a:cxnLst/>
              <a:rect l="l" t="t" r="r" b="b"/>
              <a:pathLst>
                <a:path w="783" h="39" fill="none" extrusionOk="0">
                  <a:moveTo>
                    <a:pt x="0" y="39"/>
                  </a:moveTo>
                  <a:cubicBezTo>
                    <a:pt x="103" y="13"/>
                    <a:pt x="218" y="0"/>
                    <a:pt x="346" y="0"/>
                  </a:cubicBezTo>
                  <a:cubicBezTo>
                    <a:pt x="500" y="0"/>
                    <a:pt x="641" y="13"/>
                    <a:pt x="782" y="26"/>
                  </a:cubicBezTo>
                </a:path>
              </a:pathLst>
            </a:custGeom>
            <a:solidFill>
              <a:schemeClr val="dk2"/>
            </a:solidFill>
            <a:ln w="28575" cap="rnd"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506085" y="3748111"/>
              <a:ext cx="1120299" cy="527044"/>
            </a:xfrm>
            <a:custGeom>
              <a:avLst/>
              <a:gdLst/>
              <a:ahLst/>
              <a:cxnLst/>
              <a:rect l="l" t="t" r="r" b="b"/>
              <a:pathLst>
                <a:path w="17326" h="8151" fill="none" extrusionOk="0">
                  <a:moveTo>
                    <a:pt x="1" y="6664"/>
                  </a:moveTo>
                  <a:lnTo>
                    <a:pt x="8317" y="1"/>
                  </a:lnTo>
                  <a:lnTo>
                    <a:pt x="17326" y="1449"/>
                  </a:lnTo>
                  <a:lnTo>
                    <a:pt x="9829" y="8151"/>
                  </a:lnTo>
                </a:path>
              </a:pathLst>
            </a:custGeom>
            <a:solidFill>
              <a:schemeClr val="dk2"/>
            </a:solid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928644" y="3847560"/>
              <a:ext cx="577608" cy="101969"/>
            </a:xfrm>
            <a:custGeom>
              <a:avLst/>
              <a:gdLst/>
              <a:ahLst/>
              <a:cxnLst/>
              <a:rect l="l" t="t" r="r" b="b"/>
              <a:pathLst>
                <a:path w="8933" h="1577" fill="none" extrusionOk="0">
                  <a:moveTo>
                    <a:pt x="1" y="0"/>
                  </a:moveTo>
                  <a:lnTo>
                    <a:pt x="8933" y="1576"/>
                  </a:lnTo>
                </a:path>
              </a:pathLst>
            </a:custGeom>
            <a:solidFill>
              <a:schemeClr val="dk2"/>
            </a:solid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9"/>
          <p:cNvGrpSpPr/>
          <p:nvPr/>
        </p:nvGrpSpPr>
        <p:grpSpPr>
          <a:xfrm rot="1096894">
            <a:off x="4420265" y="-323140"/>
            <a:ext cx="1389222" cy="676557"/>
            <a:chOff x="1698430" y="4498823"/>
            <a:chExt cx="1589281" cy="773986"/>
          </a:xfrm>
        </p:grpSpPr>
        <p:sp>
          <p:nvSpPr>
            <p:cNvPr id="621" name="Google Shape;621;p9"/>
            <p:cNvSpPr/>
            <p:nvPr/>
          </p:nvSpPr>
          <p:spPr>
            <a:xfrm>
              <a:off x="1698430" y="4919182"/>
              <a:ext cx="299182" cy="231677"/>
            </a:xfrm>
            <a:custGeom>
              <a:avLst/>
              <a:gdLst/>
              <a:ahLst/>
              <a:cxnLst/>
              <a:rect l="l" t="t" r="r" b="b"/>
              <a:pathLst>
                <a:path w="4627" h="3583" extrusionOk="0">
                  <a:moveTo>
                    <a:pt x="1912" y="1"/>
                  </a:moveTo>
                  <a:cubicBezTo>
                    <a:pt x="1110" y="1"/>
                    <a:pt x="438" y="408"/>
                    <a:pt x="257" y="1086"/>
                  </a:cubicBezTo>
                  <a:cubicBezTo>
                    <a:pt x="1" y="1995"/>
                    <a:pt x="718" y="3046"/>
                    <a:pt x="1846" y="3431"/>
                  </a:cubicBezTo>
                  <a:cubicBezTo>
                    <a:pt x="2141" y="3533"/>
                    <a:pt x="2435" y="3582"/>
                    <a:pt x="2714" y="3582"/>
                  </a:cubicBezTo>
                  <a:cubicBezTo>
                    <a:pt x="3512" y="3582"/>
                    <a:pt x="4180" y="3182"/>
                    <a:pt x="4370" y="2508"/>
                  </a:cubicBezTo>
                  <a:cubicBezTo>
                    <a:pt x="4627" y="1598"/>
                    <a:pt x="3909" y="535"/>
                    <a:pt x="2768" y="150"/>
                  </a:cubicBezTo>
                  <a:cubicBezTo>
                    <a:pt x="2477" y="49"/>
                    <a:pt x="2187" y="1"/>
                    <a:pt x="191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1698430" y="4903146"/>
              <a:ext cx="299182" cy="263554"/>
            </a:xfrm>
            <a:custGeom>
              <a:avLst/>
              <a:gdLst/>
              <a:ahLst/>
              <a:cxnLst/>
              <a:rect l="l" t="t" r="r" b="b"/>
              <a:pathLst>
                <a:path w="4627" h="4076" fill="none" extrusionOk="0">
                  <a:moveTo>
                    <a:pt x="4370" y="2756"/>
                  </a:moveTo>
                  <a:cubicBezTo>
                    <a:pt x="4114" y="3666"/>
                    <a:pt x="2986" y="4076"/>
                    <a:pt x="1846" y="3679"/>
                  </a:cubicBezTo>
                  <a:cubicBezTo>
                    <a:pt x="718" y="3294"/>
                    <a:pt x="1" y="2243"/>
                    <a:pt x="257" y="1334"/>
                  </a:cubicBezTo>
                  <a:cubicBezTo>
                    <a:pt x="500" y="424"/>
                    <a:pt x="1628" y="1"/>
                    <a:pt x="2768" y="398"/>
                  </a:cubicBezTo>
                  <a:cubicBezTo>
                    <a:pt x="3909" y="783"/>
                    <a:pt x="4627" y="1846"/>
                    <a:pt x="4370" y="2756"/>
                  </a:cubicBezTo>
                  <a:close/>
                </a:path>
              </a:pathLst>
            </a:custGeom>
            <a:solidFill>
              <a:schemeClr val="lt2"/>
            </a:solid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1883231" y="5003435"/>
              <a:ext cx="33171" cy="38990"/>
            </a:xfrm>
            <a:custGeom>
              <a:avLst/>
              <a:gdLst/>
              <a:ahLst/>
              <a:cxnLst/>
              <a:rect l="l" t="t" r="r" b="b"/>
              <a:pathLst>
                <a:path w="513" h="603" fill="none" extrusionOk="0">
                  <a:moveTo>
                    <a:pt x="0" y="0"/>
                  </a:moveTo>
                  <a:cubicBezTo>
                    <a:pt x="256" y="180"/>
                    <a:pt x="436" y="398"/>
                    <a:pt x="513" y="603"/>
                  </a:cubicBezTo>
                </a:path>
              </a:pathLst>
            </a:custGeom>
            <a:solidFill>
              <a:schemeClr val="lt2"/>
            </a:solidFill>
            <a:ln w="28575" cap="rnd"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1777122" y="4983520"/>
              <a:ext cx="68863" cy="23278"/>
            </a:xfrm>
            <a:custGeom>
              <a:avLst/>
              <a:gdLst/>
              <a:ahLst/>
              <a:cxnLst/>
              <a:rect l="l" t="t" r="r" b="b"/>
              <a:pathLst>
                <a:path w="1065" h="360" fill="none" extrusionOk="0">
                  <a:moveTo>
                    <a:pt x="1" y="360"/>
                  </a:moveTo>
                  <a:cubicBezTo>
                    <a:pt x="78" y="103"/>
                    <a:pt x="411" y="14"/>
                    <a:pt x="667" y="14"/>
                  </a:cubicBezTo>
                  <a:cubicBezTo>
                    <a:pt x="795" y="1"/>
                    <a:pt x="936" y="26"/>
                    <a:pt x="1065" y="52"/>
                  </a:cubicBezTo>
                </a:path>
              </a:pathLst>
            </a:custGeom>
            <a:solidFill>
              <a:schemeClr val="lt2"/>
            </a:solidFill>
            <a:ln w="28575" cap="rnd"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2442482" y="5021152"/>
              <a:ext cx="309139" cy="235750"/>
            </a:xfrm>
            <a:custGeom>
              <a:avLst/>
              <a:gdLst/>
              <a:ahLst/>
              <a:cxnLst/>
              <a:rect l="l" t="t" r="r" b="b"/>
              <a:pathLst>
                <a:path w="4781" h="3646" extrusionOk="0">
                  <a:moveTo>
                    <a:pt x="1976" y="0"/>
                  </a:moveTo>
                  <a:cubicBezTo>
                    <a:pt x="1149" y="0"/>
                    <a:pt x="458" y="410"/>
                    <a:pt x="257" y="1098"/>
                  </a:cubicBezTo>
                  <a:cubicBezTo>
                    <a:pt x="1" y="2020"/>
                    <a:pt x="731" y="3084"/>
                    <a:pt x="1897" y="3494"/>
                  </a:cubicBezTo>
                  <a:cubicBezTo>
                    <a:pt x="2202" y="3596"/>
                    <a:pt x="2505" y="3645"/>
                    <a:pt x="2793" y="3645"/>
                  </a:cubicBezTo>
                  <a:cubicBezTo>
                    <a:pt x="3619" y="3645"/>
                    <a:pt x="4312" y="3243"/>
                    <a:pt x="4512" y="2558"/>
                  </a:cubicBezTo>
                  <a:cubicBezTo>
                    <a:pt x="4781" y="1623"/>
                    <a:pt x="4038" y="547"/>
                    <a:pt x="2859" y="149"/>
                  </a:cubicBezTo>
                  <a:cubicBezTo>
                    <a:pt x="2558" y="48"/>
                    <a:pt x="2259" y="0"/>
                    <a:pt x="197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2442482" y="5005116"/>
              <a:ext cx="309139" cy="267692"/>
            </a:xfrm>
            <a:custGeom>
              <a:avLst/>
              <a:gdLst/>
              <a:ahLst/>
              <a:cxnLst/>
              <a:rect l="l" t="t" r="r" b="b"/>
              <a:pathLst>
                <a:path w="4781" h="4140" fill="none" extrusionOk="0">
                  <a:moveTo>
                    <a:pt x="4512" y="2806"/>
                  </a:moveTo>
                  <a:cubicBezTo>
                    <a:pt x="4243" y="3729"/>
                    <a:pt x="3076" y="4139"/>
                    <a:pt x="1897" y="3742"/>
                  </a:cubicBezTo>
                  <a:cubicBezTo>
                    <a:pt x="731" y="3332"/>
                    <a:pt x="1" y="2268"/>
                    <a:pt x="257" y="1346"/>
                  </a:cubicBezTo>
                  <a:cubicBezTo>
                    <a:pt x="526" y="423"/>
                    <a:pt x="1680" y="0"/>
                    <a:pt x="2859" y="397"/>
                  </a:cubicBezTo>
                  <a:cubicBezTo>
                    <a:pt x="4038" y="795"/>
                    <a:pt x="4781" y="1871"/>
                    <a:pt x="4512" y="2806"/>
                  </a:cubicBezTo>
                  <a:close/>
                </a:path>
              </a:pathLst>
            </a:custGeom>
            <a:solidFill>
              <a:schemeClr val="lt2"/>
            </a:solid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2628123" y="5102043"/>
              <a:ext cx="40671" cy="41447"/>
            </a:xfrm>
            <a:custGeom>
              <a:avLst/>
              <a:gdLst/>
              <a:ahLst/>
              <a:cxnLst/>
              <a:rect l="l" t="t" r="r" b="b"/>
              <a:pathLst>
                <a:path w="629" h="641" fill="none" extrusionOk="0">
                  <a:moveTo>
                    <a:pt x="0" y="0"/>
                  </a:moveTo>
                  <a:cubicBezTo>
                    <a:pt x="308" y="180"/>
                    <a:pt x="526" y="410"/>
                    <a:pt x="628" y="641"/>
                  </a:cubicBezTo>
                </a:path>
              </a:pathLst>
            </a:custGeom>
            <a:solidFill>
              <a:schemeClr val="lt2"/>
            </a:solidFill>
            <a:ln w="28575" cap="rnd"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2521239" y="5085490"/>
              <a:ext cx="75458" cy="24054"/>
            </a:xfrm>
            <a:custGeom>
              <a:avLst/>
              <a:gdLst/>
              <a:ahLst/>
              <a:cxnLst/>
              <a:rect l="l" t="t" r="r" b="b"/>
              <a:pathLst>
                <a:path w="1167" h="372" fill="none" extrusionOk="0">
                  <a:moveTo>
                    <a:pt x="0" y="372"/>
                  </a:moveTo>
                  <a:cubicBezTo>
                    <a:pt x="77" y="128"/>
                    <a:pt x="423" y="13"/>
                    <a:pt x="731" y="0"/>
                  </a:cubicBezTo>
                  <a:cubicBezTo>
                    <a:pt x="872" y="0"/>
                    <a:pt x="1025" y="26"/>
                    <a:pt x="1166" y="64"/>
                  </a:cubicBezTo>
                </a:path>
              </a:pathLst>
            </a:custGeom>
            <a:solidFill>
              <a:schemeClr val="lt2"/>
            </a:solidFill>
            <a:ln w="28575" cap="rnd"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1960242" y="4498823"/>
              <a:ext cx="1327470" cy="711777"/>
            </a:xfrm>
            <a:custGeom>
              <a:avLst/>
              <a:gdLst/>
              <a:ahLst/>
              <a:cxnLst/>
              <a:rect l="l" t="t" r="r" b="b"/>
              <a:pathLst>
                <a:path w="20530" h="11008" fill="none" extrusionOk="0">
                  <a:moveTo>
                    <a:pt x="1" y="9560"/>
                  </a:moveTo>
                  <a:lnTo>
                    <a:pt x="9022" y="0"/>
                  </a:lnTo>
                  <a:lnTo>
                    <a:pt x="20530" y="1115"/>
                  </a:lnTo>
                  <a:lnTo>
                    <a:pt x="11790" y="11008"/>
                  </a:lnTo>
                </a:path>
              </a:pathLst>
            </a:custGeom>
            <a:solidFill>
              <a:schemeClr val="lt2"/>
            </a:solid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2444163" y="4604026"/>
              <a:ext cx="732533" cy="92916"/>
            </a:xfrm>
            <a:custGeom>
              <a:avLst/>
              <a:gdLst/>
              <a:ahLst/>
              <a:cxnLst/>
              <a:rect l="l" t="t" r="r" b="b"/>
              <a:pathLst>
                <a:path w="11329" h="1437" fill="none" extrusionOk="0">
                  <a:moveTo>
                    <a:pt x="1" y="1"/>
                  </a:moveTo>
                  <a:lnTo>
                    <a:pt x="11329" y="1436"/>
                  </a:lnTo>
                </a:path>
              </a:pathLst>
            </a:custGeom>
            <a:solidFill>
              <a:schemeClr val="lt2"/>
            </a:solid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9"/>
          <p:cNvGrpSpPr/>
          <p:nvPr/>
        </p:nvGrpSpPr>
        <p:grpSpPr>
          <a:xfrm rot="1096894">
            <a:off x="9159172" y="-106652"/>
            <a:ext cx="730874" cy="806895"/>
            <a:chOff x="6799261" y="3792016"/>
            <a:chExt cx="836125" cy="923094"/>
          </a:xfrm>
        </p:grpSpPr>
        <p:sp>
          <p:nvSpPr>
            <p:cNvPr id="632" name="Google Shape;632;p9"/>
            <p:cNvSpPr/>
            <p:nvPr/>
          </p:nvSpPr>
          <p:spPr>
            <a:xfrm>
              <a:off x="6799261" y="4450327"/>
              <a:ext cx="253597" cy="227733"/>
            </a:xfrm>
            <a:custGeom>
              <a:avLst/>
              <a:gdLst/>
              <a:ahLst/>
              <a:cxnLst/>
              <a:rect l="l" t="t" r="r" b="b"/>
              <a:pathLst>
                <a:path w="3922" h="3522" extrusionOk="0">
                  <a:moveTo>
                    <a:pt x="2548" y="0"/>
                  </a:moveTo>
                  <a:cubicBezTo>
                    <a:pt x="2122" y="0"/>
                    <a:pt x="1633" y="183"/>
                    <a:pt x="1192" y="545"/>
                  </a:cubicBezTo>
                  <a:cubicBezTo>
                    <a:pt x="346" y="1250"/>
                    <a:pt x="0" y="2352"/>
                    <a:pt x="423" y="3031"/>
                  </a:cubicBezTo>
                  <a:cubicBezTo>
                    <a:pt x="625" y="3358"/>
                    <a:pt x="974" y="3522"/>
                    <a:pt x="1377" y="3522"/>
                  </a:cubicBezTo>
                  <a:cubicBezTo>
                    <a:pt x="1796" y="3522"/>
                    <a:pt x="2273" y="3345"/>
                    <a:pt x="2704" y="2993"/>
                  </a:cubicBezTo>
                  <a:cubicBezTo>
                    <a:pt x="3563" y="2288"/>
                    <a:pt x="3922" y="1173"/>
                    <a:pt x="3499" y="494"/>
                  </a:cubicBezTo>
                  <a:cubicBezTo>
                    <a:pt x="3299" y="164"/>
                    <a:pt x="2952" y="0"/>
                    <a:pt x="2548"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6799261" y="4438300"/>
              <a:ext cx="253597" cy="251139"/>
            </a:xfrm>
            <a:custGeom>
              <a:avLst/>
              <a:gdLst/>
              <a:ahLst/>
              <a:cxnLst/>
              <a:rect l="l" t="t" r="r" b="b"/>
              <a:pathLst>
                <a:path w="3922" h="3884" fill="none" extrusionOk="0">
                  <a:moveTo>
                    <a:pt x="3499" y="680"/>
                  </a:moveTo>
                  <a:cubicBezTo>
                    <a:pt x="3922" y="1359"/>
                    <a:pt x="3563" y="2474"/>
                    <a:pt x="2704" y="3179"/>
                  </a:cubicBezTo>
                  <a:cubicBezTo>
                    <a:pt x="1859" y="3871"/>
                    <a:pt x="833" y="3884"/>
                    <a:pt x="423" y="3217"/>
                  </a:cubicBezTo>
                  <a:cubicBezTo>
                    <a:pt x="0" y="2538"/>
                    <a:pt x="346" y="1436"/>
                    <a:pt x="1192" y="731"/>
                  </a:cubicBezTo>
                  <a:cubicBezTo>
                    <a:pt x="2051" y="27"/>
                    <a:pt x="3089" y="1"/>
                    <a:pt x="3499" y="680"/>
                  </a:cubicBezTo>
                  <a:close/>
                </a:path>
              </a:pathLst>
            </a:custGeom>
            <a:solidFill>
              <a:schemeClr val="lt2"/>
            </a:solid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6921081" y="4517057"/>
              <a:ext cx="50564" cy="14161"/>
            </a:xfrm>
            <a:custGeom>
              <a:avLst/>
              <a:gdLst/>
              <a:ahLst/>
              <a:cxnLst/>
              <a:rect l="l" t="t" r="r" b="b"/>
              <a:pathLst>
                <a:path w="782" h="219" fill="none" extrusionOk="0">
                  <a:moveTo>
                    <a:pt x="0" y="218"/>
                  </a:moveTo>
                  <a:cubicBezTo>
                    <a:pt x="64" y="180"/>
                    <a:pt x="128" y="141"/>
                    <a:pt x="192" y="116"/>
                  </a:cubicBezTo>
                  <a:cubicBezTo>
                    <a:pt x="487" y="0"/>
                    <a:pt x="718" y="39"/>
                    <a:pt x="782" y="154"/>
                  </a:cubicBezTo>
                </a:path>
              </a:pathLst>
            </a:custGeom>
            <a:solidFill>
              <a:schemeClr val="lt2"/>
            </a:solidFill>
            <a:ln w="28575" cap="rnd"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6874655" y="4557664"/>
              <a:ext cx="17458" cy="44809"/>
            </a:xfrm>
            <a:custGeom>
              <a:avLst/>
              <a:gdLst/>
              <a:ahLst/>
              <a:cxnLst/>
              <a:rect l="l" t="t" r="r" b="b"/>
              <a:pathLst>
                <a:path w="270" h="693" fill="none" extrusionOk="0">
                  <a:moveTo>
                    <a:pt x="77" y="692"/>
                  </a:moveTo>
                  <a:cubicBezTo>
                    <a:pt x="1" y="577"/>
                    <a:pt x="65" y="295"/>
                    <a:pt x="270" y="0"/>
                  </a:cubicBezTo>
                </a:path>
              </a:pathLst>
            </a:custGeom>
            <a:solidFill>
              <a:schemeClr val="lt2"/>
            </a:solidFill>
            <a:ln w="28575" cap="rnd"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7369310" y="4471213"/>
              <a:ext cx="266076" cy="232323"/>
            </a:xfrm>
            <a:custGeom>
              <a:avLst/>
              <a:gdLst/>
              <a:ahLst/>
              <a:cxnLst/>
              <a:rect l="l" t="t" r="r" b="b"/>
              <a:pathLst>
                <a:path w="4115" h="3593" extrusionOk="0">
                  <a:moveTo>
                    <a:pt x="2700" y="1"/>
                  </a:moveTo>
                  <a:cubicBezTo>
                    <a:pt x="2254" y="1"/>
                    <a:pt x="1743" y="187"/>
                    <a:pt x="1282" y="556"/>
                  </a:cubicBezTo>
                  <a:cubicBezTo>
                    <a:pt x="385" y="1273"/>
                    <a:pt x="1" y="2401"/>
                    <a:pt x="424" y="3093"/>
                  </a:cubicBezTo>
                  <a:cubicBezTo>
                    <a:pt x="631" y="3426"/>
                    <a:pt x="993" y="3593"/>
                    <a:pt x="1414" y="3593"/>
                  </a:cubicBezTo>
                  <a:cubicBezTo>
                    <a:pt x="1850" y="3593"/>
                    <a:pt x="2350" y="3413"/>
                    <a:pt x="2807" y="3054"/>
                  </a:cubicBezTo>
                  <a:cubicBezTo>
                    <a:pt x="3717" y="2337"/>
                    <a:pt x="4114" y="1196"/>
                    <a:pt x="3691" y="504"/>
                  </a:cubicBezTo>
                  <a:cubicBezTo>
                    <a:pt x="3486" y="168"/>
                    <a:pt x="3122" y="1"/>
                    <a:pt x="270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7369310" y="4459056"/>
              <a:ext cx="266076" cy="256054"/>
            </a:xfrm>
            <a:custGeom>
              <a:avLst/>
              <a:gdLst/>
              <a:ahLst/>
              <a:cxnLst/>
              <a:rect l="l" t="t" r="r" b="b"/>
              <a:pathLst>
                <a:path w="4115" h="3960" fill="none" extrusionOk="0">
                  <a:moveTo>
                    <a:pt x="3691" y="692"/>
                  </a:moveTo>
                  <a:cubicBezTo>
                    <a:pt x="4114" y="1384"/>
                    <a:pt x="3717" y="2525"/>
                    <a:pt x="2807" y="3242"/>
                  </a:cubicBezTo>
                  <a:cubicBezTo>
                    <a:pt x="1910" y="3947"/>
                    <a:pt x="847" y="3960"/>
                    <a:pt x="424" y="3281"/>
                  </a:cubicBezTo>
                  <a:cubicBezTo>
                    <a:pt x="1" y="2589"/>
                    <a:pt x="385" y="1461"/>
                    <a:pt x="1282" y="744"/>
                  </a:cubicBezTo>
                  <a:cubicBezTo>
                    <a:pt x="2179" y="26"/>
                    <a:pt x="3269" y="0"/>
                    <a:pt x="3691" y="692"/>
                  </a:cubicBezTo>
                  <a:close/>
                </a:path>
              </a:pathLst>
            </a:custGeom>
            <a:solidFill>
              <a:schemeClr val="lt2"/>
            </a:solid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7496110" y="4539430"/>
              <a:ext cx="54767" cy="14936"/>
            </a:xfrm>
            <a:custGeom>
              <a:avLst/>
              <a:gdLst/>
              <a:ahLst/>
              <a:cxnLst/>
              <a:rect l="l" t="t" r="r" b="b"/>
              <a:pathLst>
                <a:path w="847" h="231" fill="none" extrusionOk="0">
                  <a:moveTo>
                    <a:pt x="0" y="231"/>
                  </a:moveTo>
                  <a:cubicBezTo>
                    <a:pt x="77" y="193"/>
                    <a:pt x="154" y="154"/>
                    <a:pt x="231" y="116"/>
                  </a:cubicBezTo>
                  <a:cubicBezTo>
                    <a:pt x="539" y="0"/>
                    <a:pt x="769" y="39"/>
                    <a:pt x="846" y="154"/>
                  </a:cubicBezTo>
                </a:path>
              </a:pathLst>
            </a:custGeom>
            <a:solidFill>
              <a:schemeClr val="lt2"/>
            </a:solidFill>
            <a:ln w="28575" cap="rnd"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7448067" y="4580037"/>
              <a:ext cx="19075" cy="46426"/>
            </a:xfrm>
            <a:custGeom>
              <a:avLst/>
              <a:gdLst/>
              <a:ahLst/>
              <a:cxnLst/>
              <a:rect l="l" t="t" r="r" b="b"/>
              <a:pathLst>
                <a:path w="295" h="718" fill="none" extrusionOk="0">
                  <a:moveTo>
                    <a:pt x="77" y="718"/>
                  </a:moveTo>
                  <a:cubicBezTo>
                    <a:pt x="0" y="603"/>
                    <a:pt x="64" y="295"/>
                    <a:pt x="295" y="0"/>
                  </a:cubicBezTo>
                </a:path>
              </a:pathLst>
            </a:custGeom>
            <a:solidFill>
              <a:schemeClr val="lt2"/>
            </a:solidFill>
            <a:ln w="28575" cap="rnd"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6865538" y="3792016"/>
              <a:ext cx="750767" cy="732533"/>
            </a:xfrm>
            <a:custGeom>
              <a:avLst/>
              <a:gdLst/>
              <a:ahLst/>
              <a:cxnLst/>
              <a:rect l="l" t="t" r="r" b="b"/>
              <a:pathLst>
                <a:path w="11611" h="11329" fill="none" extrusionOk="0">
                  <a:moveTo>
                    <a:pt x="2615" y="11008"/>
                  </a:moveTo>
                  <a:lnTo>
                    <a:pt x="1" y="1"/>
                  </a:lnTo>
                  <a:lnTo>
                    <a:pt x="8638" y="398"/>
                  </a:lnTo>
                  <a:lnTo>
                    <a:pt x="11611" y="11329"/>
                  </a:lnTo>
                </a:path>
              </a:pathLst>
            </a:custGeom>
            <a:solidFill>
              <a:schemeClr val="lt2"/>
            </a:solid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6901166" y="3942029"/>
              <a:ext cx="567650" cy="40671"/>
            </a:xfrm>
            <a:custGeom>
              <a:avLst/>
              <a:gdLst/>
              <a:ahLst/>
              <a:cxnLst/>
              <a:rect l="l" t="t" r="r" b="b"/>
              <a:pathLst>
                <a:path w="8779" h="629" fill="none" extrusionOk="0">
                  <a:moveTo>
                    <a:pt x="1" y="0"/>
                  </a:moveTo>
                  <a:lnTo>
                    <a:pt x="8779" y="628"/>
                  </a:lnTo>
                </a:path>
              </a:pathLst>
            </a:custGeom>
            <a:solidFill>
              <a:schemeClr val="lt2"/>
            </a:solid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9"/>
          <p:cNvGrpSpPr/>
          <p:nvPr/>
        </p:nvGrpSpPr>
        <p:grpSpPr>
          <a:xfrm rot="1096894">
            <a:off x="8824058" y="923553"/>
            <a:ext cx="538926" cy="696058"/>
            <a:chOff x="3429335" y="3683515"/>
            <a:chExt cx="616535" cy="796296"/>
          </a:xfrm>
        </p:grpSpPr>
        <p:sp>
          <p:nvSpPr>
            <p:cNvPr id="643" name="Google Shape;643;p9"/>
            <p:cNvSpPr/>
            <p:nvPr/>
          </p:nvSpPr>
          <p:spPr>
            <a:xfrm>
              <a:off x="3429335" y="4045163"/>
              <a:ext cx="174129" cy="133458"/>
            </a:xfrm>
            <a:custGeom>
              <a:avLst/>
              <a:gdLst/>
              <a:ahLst/>
              <a:cxnLst/>
              <a:rect l="l" t="t" r="r" b="b"/>
              <a:pathLst>
                <a:path w="2693" h="2064" extrusionOk="0">
                  <a:moveTo>
                    <a:pt x="1289" y="0"/>
                  </a:moveTo>
                  <a:cubicBezTo>
                    <a:pt x="635" y="0"/>
                    <a:pt x="88" y="392"/>
                    <a:pt x="52" y="917"/>
                  </a:cubicBezTo>
                  <a:cubicBezTo>
                    <a:pt x="1" y="1481"/>
                    <a:pt x="539" y="1993"/>
                    <a:pt x="1257" y="2057"/>
                  </a:cubicBezTo>
                  <a:cubicBezTo>
                    <a:pt x="1306" y="2062"/>
                    <a:pt x="1356" y="2064"/>
                    <a:pt x="1404" y="2064"/>
                  </a:cubicBezTo>
                  <a:cubicBezTo>
                    <a:pt x="2057" y="2064"/>
                    <a:pt x="2593" y="1672"/>
                    <a:pt x="2641" y="1147"/>
                  </a:cubicBezTo>
                  <a:cubicBezTo>
                    <a:pt x="2692" y="571"/>
                    <a:pt x="2154" y="58"/>
                    <a:pt x="1436" y="7"/>
                  </a:cubicBezTo>
                  <a:cubicBezTo>
                    <a:pt x="1387" y="3"/>
                    <a:pt x="1337" y="0"/>
                    <a:pt x="128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3429335" y="4041413"/>
              <a:ext cx="174129" cy="140959"/>
            </a:xfrm>
            <a:custGeom>
              <a:avLst/>
              <a:gdLst/>
              <a:ahLst/>
              <a:cxnLst/>
              <a:rect l="l" t="t" r="r" b="b"/>
              <a:pathLst>
                <a:path w="2693" h="2180" fill="none" extrusionOk="0">
                  <a:moveTo>
                    <a:pt x="2641" y="1205"/>
                  </a:moveTo>
                  <a:cubicBezTo>
                    <a:pt x="2590" y="1769"/>
                    <a:pt x="1974" y="2179"/>
                    <a:pt x="1257" y="2115"/>
                  </a:cubicBezTo>
                  <a:cubicBezTo>
                    <a:pt x="539" y="2051"/>
                    <a:pt x="1" y="1539"/>
                    <a:pt x="52" y="975"/>
                  </a:cubicBezTo>
                  <a:cubicBezTo>
                    <a:pt x="91" y="411"/>
                    <a:pt x="719" y="1"/>
                    <a:pt x="1436" y="65"/>
                  </a:cubicBezTo>
                  <a:cubicBezTo>
                    <a:pt x="2154" y="116"/>
                    <a:pt x="2692" y="629"/>
                    <a:pt x="2641" y="1205"/>
                  </a:cubicBezTo>
                  <a:close/>
                </a:path>
              </a:pathLst>
            </a:custGeom>
            <a:solidFill>
              <a:schemeClr val="dk2"/>
            </a:solid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3711902" y="4342602"/>
              <a:ext cx="174065" cy="134169"/>
            </a:xfrm>
            <a:custGeom>
              <a:avLst/>
              <a:gdLst/>
              <a:ahLst/>
              <a:cxnLst/>
              <a:rect l="l" t="t" r="r" b="b"/>
              <a:pathLst>
                <a:path w="2692" h="2075" extrusionOk="0">
                  <a:moveTo>
                    <a:pt x="1289" y="1"/>
                  </a:moveTo>
                  <a:cubicBezTo>
                    <a:pt x="636" y="1"/>
                    <a:pt x="100" y="393"/>
                    <a:pt x="52" y="930"/>
                  </a:cubicBezTo>
                  <a:cubicBezTo>
                    <a:pt x="1" y="1494"/>
                    <a:pt x="539" y="2006"/>
                    <a:pt x="1257" y="2070"/>
                  </a:cubicBezTo>
                  <a:cubicBezTo>
                    <a:pt x="1298" y="2073"/>
                    <a:pt x="1340" y="2075"/>
                    <a:pt x="1381" y="2075"/>
                  </a:cubicBezTo>
                  <a:cubicBezTo>
                    <a:pt x="2045" y="2075"/>
                    <a:pt x="2605" y="1691"/>
                    <a:pt x="2653" y="1148"/>
                  </a:cubicBezTo>
                  <a:cubicBezTo>
                    <a:pt x="2692" y="584"/>
                    <a:pt x="2154" y="71"/>
                    <a:pt x="1436" y="7"/>
                  </a:cubicBezTo>
                  <a:cubicBezTo>
                    <a:pt x="1386" y="3"/>
                    <a:pt x="1337" y="1"/>
                    <a:pt x="128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3711902" y="4338917"/>
              <a:ext cx="174065" cy="140894"/>
            </a:xfrm>
            <a:custGeom>
              <a:avLst/>
              <a:gdLst/>
              <a:ahLst/>
              <a:cxnLst/>
              <a:rect l="l" t="t" r="r" b="b"/>
              <a:pathLst>
                <a:path w="2692" h="2179" fill="none" extrusionOk="0">
                  <a:moveTo>
                    <a:pt x="2653" y="1205"/>
                  </a:moveTo>
                  <a:cubicBezTo>
                    <a:pt x="2602" y="1781"/>
                    <a:pt x="1974" y="2179"/>
                    <a:pt x="1257" y="2127"/>
                  </a:cubicBezTo>
                  <a:cubicBezTo>
                    <a:pt x="539" y="2063"/>
                    <a:pt x="1" y="1551"/>
                    <a:pt x="52" y="987"/>
                  </a:cubicBezTo>
                  <a:cubicBezTo>
                    <a:pt x="103" y="410"/>
                    <a:pt x="718" y="0"/>
                    <a:pt x="1436" y="64"/>
                  </a:cubicBezTo>
                  <a:cubicBezTo>
                    <a:pt x="2154" y="128"/>
                    <a:pt x="2692" y="641"/>
                    <a:pt x="2653" y="1205"/>
                  </a:cubicBezTo>
                  <a:close/>
                </a:path>
              </a:pathLst>
            </a:custGeom>
            <a:solidFill>
              <a:schemeClr val="dk2"/>
            </a:solid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3595901" y="3683515"/>
              <a:ext cx="449969" cy="749086"/>
            </a:xfrm>
            <a:custGeom>
              <a:avLst/>
              <a:gdLst/>
              <a:ahLst/>
              <a:cxnLst/>
              <a:rect l="l" t="t" r="r" b="b"/>
              <a:pathLst>
                <a:path w="6959" h="11585" fill="none" extrusionOk="0">
                  <a:moveTo>
                    <a:pt x="1" y="6984"/>
                  </a:moveTo>
                  <a:lnTo>
                    <a:pt x="2897" y="0"/>
                  </a:lnTo>
                  <a:lnTo>
                    <a:pt x="6959" y="4536"/>
                  </a:lnTo>
                  <a:lnTo>
                    <a:pt x="4383" y="11584"/>
                  </a:lnTo>
                </a:path>
              </a:pathLst>
            </a:custGeom>
            <a:solidFill>
              <a:schemeClr val="dk2"/>
            </a:solid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3744233" y="3777920"/>
              <a:ext cx="262714" cy="303320"/>
            </a:xfrm>
            <a:custGeom>
              <a:avLst/>
              <a:gdLst/>
              <a:ahLst/>
              <a:cxnLst/>
              <a:rect l="l" t="t" r="r" b="b"/>
              <a:pathLst>
                <a:path w="4063" h="4691" fill="none" extrusionOk="0">
                  <a:moveTo>
                    <a:pt x="0" y="1"/>
                  </a:moveTo>
                  <a:lnTo>
                    <a:pt x="4063" y="4691"/>
                  </a:lnTo>
                </a:path>
              </a:pathLst>
            </a:custGeom>
            <a:solidFill>
              <a:schemeClr val="dk2"/>
            </a:solid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9"/>
          <p:cNvGrpSpPr/>
          <p:nvPr/>
        </p:nvGrpSpPr>
        <p:grpSpPr>
          <a:xfrm rot="1096894">
            <a:off x="1942843" y="-1701606"/>
            <a:ext cx="538926" cy="696114"/>
            <a:chOff x="-1381427" y="4599887"/>
            <a:chExt cx="616535" cy="796360"/>
          </a:xfrm>
        </p:grpSpPr>
        <p:sp>
          <p:nvSpPr>
            <p:cNvPr id="650" name="Google Shape;650;p9"/>
            <p:cNvSpPr/>
            <p:nvPr/>
          </p:nvSpPr>
          <p:spPr>
            <a:xfrm>
              <a:off x="-1381427" y="4960888"/>
              <a:ext cx="174065" cy="134169"/>
            </a:xfrm>
            <a:custGeom>
              <a:avLst/>
              <a:gdLst/>
              <a:ahLst/>
              <a:cxnLst/>
              <a:rect l="l" t="t" r="r" b="b"/>
              <a:pathLst>
                <a:path w="2692" h="2075" extrusionOk="0">
                  <a:moveTo>
                    <a:pt x="1314" y="1"/>
                  </a:moveTo>
                  <a:cubicBezTo>
                    <a:pt x="649" y="1"/>
                    <a:pt x="88" y="396"/>
                    <a:pt x="51" y="927"/>
                  </a:cubicBezTo>
                  <a:cubicBezTo>
                    <a:pt x="0" y="1491"/>
                    <a:pt x="538" y="2004"/>
                    <a:pt x="1256" y="2068"/>
                  </a:cubicBezTo>
                  <a:cubicBezTo>
                    <a:pt x="1306" y="2072"/>
                    <a:pt x="1355" y="2075"/>
                    <a:pt x="1403" y="2075"/>
                  </a:cubicBezTo>
                  <a:cubicBezTo>
                    <a:pt x="2056" y="2075"/>
                    <a:pt x="2592" y="1683"/>
                    <a:pt x="2640" y="1158"/>
                  </a:cubicBezTo>
                  <a:cubicBezTo>
                    <a:pt x="2691" y="581"/>
                    <a:pt x="2153" y="69"/>
                    <a:pt x="1435" y="5"/>
                  </a:cubicBezTo>
                  <a:cubicBezTo>
                    <a:pt x="1395" y="2"/>
                    <a:pt x="1354" y="1"/>
                    <a:pt x="131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1381427" y="4957849"/>
              <a:ext cx="174065" cy="140959"/>
            </a:xfrm>
            <a:custGeom>
              <a:avLst/>
              <a:gdLst/>
              <a:ahLst/>
              <a:cxnLst/>
              <a:rect l="l" t="t" r="r" b="b"/>
              <a:pathLst>
                <a:path w="2692" h="2180" fill="none" extrusionOk="0">
                  <a:moveTo>
                    <a:pt x="2640" y="1205"/>
                  </a:moveTo>
                  <a:cubicBezTo>
                    <a:pt x="2589" y="1769"/>
                    <a:pt x="1974" y="2179"/>
                    <a:pt x="1256" y="2115"/>
                  </a:cubicBezTo>
                  <a:cubicBezTo>
                    <a:pt x="538" y="2051"/>
                    <a:pt x="0" y="1538"/>
                    <a:pt x="51" y="974"/>
                  </a:cubicBezTo>
                  <a:cubicBezTo>
                    <a:pt x="90" y="411"/>
                    <a:pt x="718" y="1"/>
                    <a:pt x="1435" y="52"/>
                  </a:cubicBezTo>
                  <a:cubicBezTo>
                    <a:pt x="2153" y="116"/>
                    <a:pt x="2691" y="628"/>
                    <a:pt x="2640" y="1205"/>
                  </a:cubicBezTo>
                  <a:close/>
                </a:path>
              </a:pathLst>
            </a:custGeom>
            <a:solidFill>
              <a:schemeClr val="dk2"/>
            </a:solid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1098925" y="5259039"/>
              <a:ext cx="174065" cy="134169"/>
            </a:xfrm>
            <a:custGeom>
              <a:avLst/>
              <a:gdLst/>
              <a:ahLst/>
              <a:cxnLst/>
              <a:rect l="l" t="t" r="r" b="b"/>
              <a:pathLst>
                <a:path w="2692" h="2075" extrusionOk="0">
                  <a:moveTo>
                    <a:pt x="1289" y="0"/>
                  </a:moveTo>
                  <a:cubicBezTo>
                    <a:pt x="636" y="0"/>
                    <a:pt x="100" y="392"/>
                    <a:pt x="52" y="917"/>
                  </a:cubicBezTo>
                  <a:cubicBezTo>
                    <a:pt x="1" y="1493"/>
                    <a:pt x="539" y="2006"/>
                    <a:pt x="1257" y="2070"/>
                  </a:cubicBezTo>
                  <a:cubicBezTo>
                    <a:pt x="1297" y="2073"/>
                    <a:pt x="1338" y="2074"/>
                    <a:pt x="1378" y="2074"/>
                  </a:cubicBezTo>
                  <a:cubicBezTo>
                    <a:pt x="2044" y="2074"/>
                    <a:pt x="2605" y="1679"/>
                    <a:pt x="2653" y="1148"/>
                  </a:cubicBezTo>
                  <a:cubicBezTo>
                    <a:pt x="2692" y="584"/>
                    <a:pt x="2154" y="71"/>
                    <a:pt x="1436" y="7"/>
                  </a:cubicBezTo>
                  <a:cubicBezTo>
                    <a:pt x="1386" y="3"/>
                    <a:pt x="1337" y="0"/>
                    <a:pt x="128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1098925" y="5255289"/>
              <a:ext cx="174065" cy="140959"/>
            </a:xfrm>
            <a:custGeom>
              <a:avLst/>
              <a:gdLst/>
              <a:ahLst/>
              <a:cxnLst/>
              <a:rect l="l" t="t" r="r" b="b"/>
              <a:pathLst>
                <a:path w="2692" h="2180" fill="none" extrusionOk="0">
                  <a:moveTo>
                    <a:pt x="2653" y="1206"/>
                  </a:moveTo>
                  <a:cubicBezTo>
                    <a:pt x="2602" y="1769"/>
                    <a:pt x="1974" y="2179"/>
                    <a:pt x="1257" y="2128"/>
                  </a:cubicBezTo>
                  <a:cubicBezTo>
                    <a:pt x="539" y="2064"/>
                    <a:pt x="1" y="1551"/>
                    <a:pt x="52" y="975"/>
                  </a:cubicBezTo>
                  <a:cubicBezTo>
                    <a:pt x="103" y="411"/>
                    <a:pt x="718" y="1"/>
                    <a:pt x="1436" y="65"/>
                  </a:cubicBezTo>
                  <a:cubicBezTo>
                    <a:pt x="2154" y="129"/>
                    <a:pt x="2692" y="642"/>
                    <a:pt x="2653" y="1206"/>
                  </a:cubicBezTo>
                  <a:close/>
                </a:path>
              </a:pathLst>
            </a:custGeom>
            <a:solidFill>
              <a:schemeClr val="dk2"/>
            </a:solid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1214926" y="4599887"/>
              <a:ext cx="450034" cy="748310"/>
            </a:xfrm>
            <a:custGeom>
              <a:avLst/>
              <a:gdLst/>
              <a:ahLst/>
              <a:cxnLst/>
              <a:rect l="l" t="t" r="r" b="b"/>
              <a:pathLst>
                <a:path w="6960" h="11573" fill="none" extrusionOk="0">
                  <a:moveTo>
                    <a:pt x="1" y="6972"/>
                  </a:moveTo>
                  <a:lnTo>
                    <a:pt x="2897" y="1"/>
                  </a:lnTo>
                  <a:lnTo>
                    <a:pt x="6959" y="4537"/>
                  </a:lnTo>
                  <a:lnTo>
                    <a:pt x="4383" y="11572"/>
                  </a:lnTo>
                </a:path>
              </a:pathLst>
            </a:custGeom>
            <a:solidFill>
              <a:schemeClr val="dk2"/>
            </a:solid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1066594" y="4694357"/>
              <a:ext cx="262714" cy="303320"/>
            </a:xfrm>
            <a:custGeom>
              <a:avLst/>
              <a:gdLst/>
              <a:ahLst/>
              <a:cxnLst/>
              <a:rect l="l" t="t" r="r" b="b"/>
              <a:pathLst>
                <a:path w="4063" h="4691" fill="none" extrusionOk="0">
                  <a:moveTo>
                    <a:pt x="1" y="1"/>
                  </a:moveTo>
                  <a:lnTo>
                    <a:pt x="4063" y="4691"/>
                  </a:lnTo>
                </a:path>
              </a:pathLst>
            </a:custGeom>
            <a:solidFill>
              <a:schemeClr val="dk2"/>
            </a:solid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9"/>
          <p:cNvSpPr/>
          <p:nvPr/>
        </p:nvSpPr>
        <p:spPr>
          <a:xfrm rot="1097008">
            <a:off x="9758815" y="1479056"/>
            <a:ext cx="405613" cy="447660"/>
          </a:xfrm>
          <a:custGeom>
            <a:avLst/>
            <a:gdLst/>
            <a:ahLst/>
            <a:cxnLst/>
            <a:rect l="l" t="t" r="r" b="b"/>
            <a:pathLst>
              <a:path w="7177" h="7921" fill="none" extrusionOk="0">
                <a:moveTo>
                  <a:pt x="2000" y="4294"/>
                </a:moveTo>
                <a:cubicBezTo>
                  <a:pt x="3255" y="3986"/>
                  <a:pt x="2051" y="1039"/>
                  <a:pt x="936" y="2102"/>
                </a:cubicBezTo>
                <a:cubicBezTo>
                  <a:pt x="1" y="3012"/>
                  <a:pt x="821" y="6152"/>
                  <a:pt x="2474" y="5229"/>
                </a:cubicBezTo>
                <a:cubicBezTo>
                  <a:pt x="3871" y="4447"/>
                  <a:pt x="4037" y="1923"/>
                  <a:pt x="4063" y="1"/>
                </a:cubicBezTo>
                <a:cubicBezTo>
                  <a:pt x="5331" y="4486"/>
                  <a:pt x="7177" y="7920"/>
                  <a:pt x="7177" y="7920"/>
                </a:cubicBezTo>
              </a:path>
            </a:pathLst>
          </a:custGeom>
          <a:solidFill>
            <a:schemeClr val="accent1"/>
          </a:solid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9"/>
          <p:cNvGrpSpPr/>
          <p:nvPr/>
        </p:nvGrpSpPr>
        <p:grpSpPr>
          <a:xfrm rot="-7015576">
            <a:off x="-270264" y="3770023"/>
            <a:ext cx="2827018" cy="2248934"/>
            <a:chOff x="-1221177" y="-856963"/>
            <a:chExt cx="3089277" cy="2457565"/>
          </a:xfrm>
        </p:grpSpPr>
        <p:sp>
          <p:nvSpPr>
            <p:cNvPr id="658" name="Google Shape;658;p9"/>
            <p:cNvSpPr/>
            <p:nvPr/>
          </p:nvSpPr>
          <p:spPr>
            <a:xfrm>
              <a:off x="-1221177" y="-564373"/>
              <a:ext cx="3089277" cy="2164975"/>
            </a:xfrm>
            <a:custGeom>
              <a:avLst/>
              <a:gdLst/>
              <a:ahLst/>
              <a:cxnLst/>
              <a:rect l="l" t="t" r="r" b="b"/>
              <a:pathLst>
                <a:path w="65482" h="45890" fill="none" extrusionOk="0">
                  <a:moveTo>
                    <a:pt x="0" y="40751"/>
                  </a:moveTo>
                  <a:cubicBezTo>
                    <a:pt x="18837" y="45889"/>
                    <a:pt x="46927" y="45492"/>
                    <a:pt x="60600" y="14866"/>
                  </a:cubicBezTo>
                  <a:cubicBezTo>
                    <a:pt x="63047" y="9381"/>
                    <a:pt x="65482" y="1"/>
                    <a:pt x="65482" y="1"/>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1050729" y="-637497"/>
              <a:ext cx="2826970" cy="2014998"/>
            </a:xfrm>
            <a:custGeom>
              <a:avLst/>
              <a:gdLst/>
              <a:ahLst/>
              <a:cxnLst/>
              <a:rect l="l" t="t" r="r" b="b"/>
              <a:pathLst>
                <a:path w="59922" h="42711" fill="none" extrusionOk="0">
                  <a:moveTo>
                    <a:pt x="1" y="38610"/>
                  </a:moveTo>
                  <a:cubicBezTo>
                    <a:pt x="16980" y="42711"/>
                    <a:pt x="41814" y="41878"/>
                    <a:pt x="54885" y="14519"/>
                  </a:cubicBezTo>
                  <a:cubicBezTo>
                    <a:pt x="57474" y="9099"/>
                    <a:pt x="59921" y="0"/>
                    <a:pt x="59921" y="0"/>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880847" y="-710668"/>
              <a:ext cx="2564569" cy="1865729"/>
            </a:xfrm>
            <a:custGeom>
              <a:avLst/>
              <a:gdLst/>
              <a:ahLst/>
              <a:cxnLst/>
              <a:rect l="l" t="t" r="r" b="b"/>
              <a:pathLst>
                <a:path w="54360" h="39547" fill="none" extrusionOk="0">
                  <a:moveTo>
                    <a:pt x="1" y="36483"/>
                  </a:moveTo>
                  <a:cubicBezTo>
                    <a:pt x="15134" y="39546"/>
                    <a:pt x="36817" y="38303"/>
                    <a:pt x="49195" y="14186"/>
                  </a:cubicBezTo>
                  <a:cubicBezTo>
                    <a:pt x="51938" y="8830"/>
                    <a:pt x="54360" y="1"/>
                    <a:pt x="54360" y="1"/>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710353" y="-783792"/>
              <a:ext cx="2302168" cy="1715751"/>
            </a:xfrm>
            <a:custGeom>
              <a:avLst/>
              <a:gdLst/>
              <a:ahLst/>
              <a:cxnLst/>
              <a:rect l="l" t="t" r="r" b="b"/>
              <a:pathLst>
                <a:path w="48798" h="36368" fill="none" extrusionOk="0">
                  <a:moveTo>
                    <a:pt x="0" y="34356"/>
                  </a:moveTo>
                  <a:cubicBezTo>
                    <a:pt x="13276" y="36368"/>
                    <a:pt x="31883" y="34766"/>
                    <a:pt x="43480" y="13853"/>
                  </a:cubicBezTo>
                  <a:cubicBezTo>
                    <a:pt x="46401" y="8573"/>
                    <a:pt x="48798" y="0"/>
                    <a:pt x="48798" y="0"/>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540471" y="-856963"/>
              <a:ext cx="2040380" cy="1565868"/>
            </a:xfrm>
            <a:custGeom>
              <a:avLst/>
              <a:gdLst/>
              <a:ahLst/>
              <a:cxnLst/>
              <a:rect l="l" t="t" r="r" b="b"/>
              <a:pathLst>
                <a:path w="43249" h="33191" fill="none" extrusionOk="0">
                  <a:moveTo>
                    <a:pt x="0" y="32229"/>
                  </a:moveTo>
                  <a:cubicBezTo>
                    <a:pt x="11431" y="33190"/>
                    <a:pt x="27051" y="31294"/>
                    <a:pt x="37777" y="13520"/>
                  </a:cubicBezTo>
                  <a:cubicBezTo>
                    <a:pt x="40904" y="8317"/>
                    <a:pt x="43249" y="1"/>
                    <a:pt x="43249" y="1"/>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9"/>
          <p:cNvGrpSpPr/>
          <p:nvPr/>
        </p:nvGrpSpPr>
        <p:grpSpPr>
          <a:xfrm rot="1616586">
            <a:off x="230427" y="3974574"/>
            <a:ext cx="380657" cy="445321"/>
            <a:chOff x="828772" y="314668"/>
            <a:chExt cx="416010" cy="486680"/>
          </a:xfrm>
        </p:grpSpPr>
        <p:sp>
          <p:nvSpPr>
            <p:cNvPr id="664" name="Google Shape;664;p9"/>
            <p:cNvSpPr/>
            <p:nvPr/>
          </p:nvSpPr>
          <p:spPr>
            <a:xfrm>
              <a:off x="828772" y="325849"/>
              <a:ext cx="182624" cy="180501"/>
            </a:xfrm>
            <a:custGeom>
              <a:avLst/>
              <a:gdLst/>
              <a:ahLst/>
              <a:cxnLst/>
              <a:rect l="l" t="t" r="r" b="b"/>
              <a:pathLst>
                <a:path w="3871" h="3826" extrusionOk="0">
                  <a:moveTo>
                    <a:pt x="2277" y="1"/>
                  </a:moveTo>
                  <a:cubicBezTo>
                    <a:pt x="1531" y="1"/>
                    <a:pt x="747" y="588"/>
                    <a:pt x="398" y="1455"/>
                  </a:cubicBezTo>
                  <a:cubicBezTo>
                    <a:pt x="1" y="2454"/>
                    <a:pt x="321" y="3454"/>
                    <a:pt x="1103" y="3748"/>
                  </a:cubicBezTo>
                  <a:cubicBezTo>
                    <a:pt x="1245" y="3800"/>
                    <a:pt x="1395" y="3825"/>
                    <a:pt x="1548" y="3825"/>
                  </a:cubicBezTo>
                  <a:cubicBezTo>
                    <a:pt x="2224" y="3825"/>
                    <a:pt x="2961" y="3340"/>
                    <a:pt x="3358" y="2557"/>
                  </a:cubicBezTo>
                  <a:cubicBezTo>
                    <a:pt x="3871" y="1544"/>
                    <a:pt x="3602" y="417"/>
                    <a:pt x="2743" y="83"/>
                  </a:cubicBezTo>
                  <a:cubicBezTo>
                    <a:pt x="2593" y="27"/>
                    <a:pt x="2436" y="1"/>
                    <a:pt x="227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828772" y="314668"/>
              <a:ext cx="182624" cy="201354"/>
            </a:xfrm>
            <a:custGeom>
              <a:avLst/>
              <a:gdLst/>
              <a:ahLst/>
              <a:cxnLst/>
              <a:rect l="l" t="t" r="r" b="b"/>
              <a:pathLst>
                <a:path w="3871" h="4268" fill="none" extrusionOk="0">
                  <a:moveTo>
                    <a:pt x="2743" y="320"/>
                  </a:moveTo>
                  <a:cubicBezTo>
                    <a:pt x="3602" y="654"/>
                    <a:pt x="3871" y="1781"/>
                    <a:pt x="3358" y="2794"/>
                  </a:cubicBezTo>
                  <a:cubicBezTo>
                    <a:pt x="2871" y="3755"/>
                    <a:pt x="1872" y="4267"/>
                    <a:pt x="1103" y="3985"/>
                  </a:cubicBezTo>
                  <a:cubicBezTo>
                    <a:pt x="321" y="3691"/>
                    <a:pt x="1" y="2691"/>
                    <a:pt x="398" y="1692"/>
                  </a:cubicBezTo>
                  <a:cubicBezTo>
                    <a:pt x="821" y="641"/>
                    <a:pt x="1885" y="0"/>
                    <a:pt x="2743" y="320"/>
                  </a:cubicBezTo>
                  <a:close/>
                </a:path>
              </a:pathLst>
            </a:custGeom>
            <a:solidFill>
              <a:schemeClr val="accent1"/>
            </a:solid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897084" y="366656"/>
              <a:ext cx="26655" cy="18777"/>
            </a:xfrm>
            <a:custGeom>
              <a:avLst/>
              <a:gdLst/>
              <a:ahLst/>
              <a:cxnLst/>
              <a:rect l="l" t="t" r="r" b="b"/>
              <a:pathLst>
                <a:path w="565" h="398" fill="none" extrusionOk="0">
                  <a:moveTo>
                    <a:pt x="1" y="397"/>
                  </a:moveTo>
                  <a:cubicBezTo>
                    <a:pt x="168" y="205"/>
                    <a:pt x="373" y="64"/>
                    <a:pt x="565" y="0"/>
                  </a:cubicBezTo>
                </a:path>
              </a:pathLst>
            </a:custGeom>
            <a:solidFill>
              <a:schemeClr val="accent1"/>
            </a:solidFill>
            <a:ln w="19050" cap="rnd"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875949" y="411380"/>
              <a:ext cx="7926" cy="47791"/>
            </a:xfrm>
            <a:custGeom>
              <a:avLst/>
              <a:gdLst/>
              <a:ahLst/>
              <a:cxnLst/>
              <a:rect l="l" t="t" r="r" b="b"/>
              <a:pathLst>
                <a:path w="168" h="1013" fill="none" extrusionOk="0">
                  <a:moveTo>
                    <a:pt x="167" y="1013"/>
                  </a:moveTo>
                  <a:cubicBezTo>
                    <a:pt x="141" y="974"/>
                    <a:pt x="129" y="936"/>
                    <a:pt x="103" y="897"/>
                  </a:cubicBezTo>
                  <a:cubicBezTo>
                    <a:pt x="0" y="654"/>
                    <a:pt x="0" y="334"/>
                    <a:pt x="116" y="0"/>
                  </a:cubicBezTo>
                </a:path>
              </a:pathLst>
            </a:custGeom>
            <a:solidFill>
              <a:schemeClr val="accent1"/>
            </a:solidFill>
            <a:ln w="19050" cap="rnd"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865664" y="494788"/>
              <a:ext cx="379118" cy="306559"/>
            </a:xfrm>
            <a:custGeom>
              <a:avLst/>
              <a:gdLst/>
              <a:ahLst/>
              <a:cxnLst/>
              <a:rect l="l" t="t" r="r" b="b"/>
              <a:pathLst>
                <a:path w="8036" h="6498" fill="none" extrusionOk="0">
                  <a:moveTo>
                    <a:pt x="1" y="1"/>
                  </a:moveTo>
                  <a:lnTo>
                    <a:pt x="8035" y="6498"/>
                  </a:lnTo>
                </a:path>
              </a:pathLst>
            </a:custGeom>
            <a:solidFill>
              <a:schemeClr val="accent1"/>
            </a:solid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9"/>
          <p:cNvGrpSpPr/>
          <p:nvPr/>
        </p:nvGrpSpPr>
        <p:grpSpPr>
          <a:xfrm rot="1616586">
            <a:off x="894152" y="4315173"/>
            <a:ext cx="312062" cy="570893"/>
            <a:chOff x="323987" y="610889"/>
            <a:chExt cx="341044" cy="623914"/>
          </a:xfrm>
        </p:grpSpPr>
        <p:sp>
          <p:nvSpPr>
            <p:cNvPr id="670" name="Google Shape;670;p9"/>
            <p:cNvSpPr/>
            <p:nvPr/>
          </p:nvSpPr>
          <p:spPr>
            <a:xfrm>
              <a:off x="323987" y="1036281"/>
              <a:ext cx="204986" cy="187814"/>
            </a:xfrm>
            <a:custGeom>
              <a:avLst/>
              <a:gdLst/>
              <a:ahLst/>
              <a:cxnLst/>
              <a:rect l="l" t="t" r="r" b="b"/>
              <a:pathLst>
                <a:path w="4345" h="3981" extrusionOk="0">
                  <a:moveTo>
                    <a:pt x="2671" y="0"/>
                  </a:moveTo>
                  <a:cubicBezTo>
                    <a:pt x="2077" y="0"/>
                    <a:pt x="1416" y="308"/>
                    <a:pt x="911" y="876"/>
                  </a:cubicBezTo>
                  <a:cubicBezTo>
                    <a:pt x="116" y="1760"/>
                    <a:pt x="1" y="2952"/>
                    <a:pt x="616" y="3580"/>
                  </a:cubicBezTo>
                  <a:cubicBezTo>
                    <a:pt x="879" y="3848"/>
                    <a:pt x="1237" y="3980"/>
                    <a:pt x="1629" y="3980"/>
                  </a:cubicBezTo>
                  <a:cubicBezTo>
                    <a:pt x="2154" y="3980"/>
                    <a:pt x="2738" y="3742"/>
                    <a:pt x="3230" y="3272"/>
                  </a:cubicBezTo>
                  <a:cubicBezTo>
                    <a:pt x="4127" y="2414"/>
                    <a:pt x="4345" y="1106"/>
                    <a:pt x="3679" y="402"/>
                  </a:cubicBezTo>
                  <a:cubicBezTo>
                    <a:pt x="3411" y="130"/>
                    <a:pt x="3055" y="0"/>
                    <a:pt x="2671"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323987" y="1022552"/>
              <a:ext cx="204986" cy="212252"/>
            </a:xfrm>
            <a:custGeom>
              <a:avLst/>
              <a:gdLst/>
              <a:ahLst/>
              <a:cxnLst/>
              <a:rect l="l" t="t" r="r" b="b"/>
              <a:pathLst>
                <a:path w="4345" h="4499" fill="none" extrusionOk="0">
                  <a:moveTo>
                    <a:pt x="3679" y="693"/>
                  </a:moveTo>
                  <a:cubicBezTo>
                    <a:pt x="4345" y="1397"/>
                    <a:pt x="4127" y="2705"/>
                    <a:pt x="3230" y="3563"/>
                  </a:cubicBezTo>
                  <a:cubicBezTo>
                    <a:pt x="2371" y="4383"/>
                    <a:pt x="1231" y="4499"/>
                    <a:pt x="616" y="3871"/>
                  </a:cubicBezTo>
                  <a:cubicBezTo>
                    <a:pt x="1" y="3243"/>
                    <a:pt x="116" y="2051"/>
                    <a:pt x="911" y="1167"/>
                  </a:cubicBezTo>
                  <a:cubicBezTo>
                    <a:pt x="1744" y="231"/>
                    <a:pt x="2999" y="1"/>
                    <a:pt x="3679" y="693"/>
                  </a:cubicBezTo>
                  <a:close/>
                </a:path>
              </a:pathLst>
            </a:custGeom>
            <a:solidFill>
              <a:schemeClr val="dk2"/>
            </a:solid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399563" y="1077560"/>
              <a:ext cx="61708" cy="29675"/>
            </a:xfrm>
            <a:custGeom>
              <a:avLst/>
              <a:gdLst/>
              <a:ahLst/>
              <a:cxnLst/>
              <a:rect l="l" t="t" r="r" b="b"/>
              <a:pathLst>
                <a:path w="1308" h="629" fill="none" extrusionOk="0">
                  <a:moveTo>
                    <a:pt x="1" y="629"/>
                  </a:moveTo>
                  <a:cubicBezTo>
                    <a:pt x="154" y="462"/>
                    <a:pt x="334" y="321"/>
                    <a:pt x="513" y="219"/>
                  </a:cubicBezTo>
                  <a:cubicBezTo>
                    <a:pt x="769" y="78"/>
                    <a:pt x="1103" y="1"/>
                    <a:pt x="1308" y="116"/>
                  </a:cubicBezTo>
                </a:path>
              </a:pathLst>
            </a:custGeom>
            <a:solidFill>
              <a:schemeClr val="dk2"/>
            </a:solidFill>
            <a:ln w="19050" cap="rnd"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376588" y="1133181"/>
              <a:ext cx="8539" cy="41186"/>
            </a:xfrm>
            <a:custGeom>
              <a:avLst/>
              <a:gdLst/>
              <a:ahLst/>
              <a:cxnLst/>
              <a:rect l="l" t="t" r="r" b="b"/>
              <a:pathLst>
                <a:path w="181" h="873" fill="none" extrusionOk="0">
                  <a:moveTo>
                    <a:pt x="180" y="872"/>
                  </a:moveTo>
                  <a:cubicBezTo>
                    <a:pt x="26" y="731"/>
                    <a:pt x="1" y="385"/>
                    <a:pt x="142" y="1"/>
                  </a:cubicBezTo>
                </a:path>
              </a:pathLst>
            </a:custGeom>
            <a:solidFill>
              <a:schemeClr val="dk2"/>
            </a:solidFill>
            <a:ln w="19050" cap="rnd"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a:off x="386259" y="610889"/>
              <a:ext cx="278772" cy="473379"/>
            </a:xfrm>
            <a:custGeom>
              <a:avLst/>
              <a:gdLst/>
              <a:ahLst/>
              <a:cxnLst/>
              <a:rect l="l" t="t" r="r" b="b"/>
              <a:pathLst>
                <a:path w="5909" h="10034" fill="none" extrusionOk="0">
                  <a:moveTo>
                    <a:pt x="2717" y="10034"/>
                  </a:moveTo>
                  <a:lnTo>
                    <a:pt x="1" y="0"/>
                  </a:lnTo>
                  <a:cubicBezTo>
                    <a:pt x="1" y="0"/>
                    <a:pt x="5908" y="3370"/>
                    <a:pt x="4588" y="5562"/>
                  </a:cubicBezTo>
                  <a:cubicBezTo>
                    <a:pt x="3973" y="6394"/>
                    <a:pt x="2807" y="4882"/>
                    <a:pt x="2807" y="4882"/>
                  </a:cubicBezTo>
                </a:path>
              </a:pathLst>
            </a:custGeom>
            <a:solidFill>
              <a:schemeClr val="dk2"/>
            </a:solid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9"/>
          <p:cNvGrpSpPr/>
          <p:nvPr/>
        </p:nvGrpSpPr>
        <p:grpSpPr>
          <a:xfrm>
            <a:off x="1574262" y="4472931"/>
            <a:ext cx="1085479" cy="528633"/>
            <a:chOff x="1698430" y="4498823"/>
            <a:chExt cx="1589281" cy="773986"/>
          </a:xfrm>
        </p:grpSpPr>
        <p:sp>
          <p:nvSpPr>
            <p:cNvPr id="676" name="Google Shape;676;p9"/>
            <p:cNvSpPr/>
            <p:nvPr/>
          </p:nvSpPr>
          <p:spPr>
            <a:xfrm>
              <a:off x="1698430" y="4919182"/>
              <a:ext cx="299182" cy="231677"/>
            </a:xfrm>
            <a:custGeom>
              <a:avLst/>
              <a:gdLst/>
              <a:ahLst/>
              <a:cxnLst/>
              <a:rect l="l" t="t" r="r" b="b"/>
              <a:pathLst>
                <a:path w="4627" h="3583" extrusionOk="0">
                  <a:moveTo>
                    <a:pt x="1912" y="1"/>
                  </a:moveTo>
                  <a:cubicBezTo>
                    <a:pt x="1110" y="1"/>
                    <a:pt x="438" y="408"/>
                    <a:pt x="257" y="1086"/>
                  </a:cubicBezTo>
                  <a:cubicBezTo>
                    <a:pt x="1" y="1995"/>
                    <a:pt x="718" y="3046"/>
                    <a:pt x="1846" y="3431"/>
                  </a:cubicBezTo>
                  <a:cubicBezTo>
                    <a:pt x="2141" y="3533"/>
                    <a:pt x="2435" y="3582"/>
                    <a:pt x="2714" y="3582"/>
                  </a:cubicBezTo>
                  <a:cubicBezTo>
                    <a:pt x="3512" y="3582"/>
                    <a:pt x="4180" y="3182"/>
                    <a:pt x="4370" y="2508"/>
                  </a:cubicBezTo>
                  <a:cubicBezTo>
                    <a:pt x="4627" y="1598"/>
                    <a:pt x="3909" y="535"/>
                    <a:pt x="2768" y="150"/>
                  </a:cubicBezTo>
                  <a:cubicBezTo>
                    <a:pt x="2477" y="49"/>
                    <a:pt x="2187" y="1"/>
                    <a:pt x="191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9"/>
            <p:cNvSpPr/>
            <p:nvPr/>
          </p:nvSpPr>
          <p:spPr>
            <a:xfrm>
              <a:off x="1698430" y="4903146"/>
              <a:ext cx="299182" cy="263554"/>
            </a:xfrm>
            <a:custGeom>
              <a:avLst/>
              <a:gdLst/>
              <a:ahLst/>
              <a:cxnLst/>
              <a:rect l="l" t="t" r="r" b="b"/>
              <a:pathLst>
                <a:path w="4627" h="4076" fill="none" extrusionOk="0">
                  <a:moveTo>
                    <a:pt x="4370" y="2756"/>
                  </a:moveTo>
                  <a:cubicBezTo>
                    <a:pt x="4114" y="3666"/>
                    <a:pt x="2986" y="4076"/>
                    <a:pt x="1846" y="3679"/>
                  </a:cubicBezTo>
                  <a:cubicBezTo>
                    <a:pt x="718" y="3294"/>
                    <a:pt x="1" y="2243"/>
                    <a:pt x="257" y="1334"/>
                  </a:cubicBezTo>
                  <a:cubicBezTo>
                    <a:pt x="500" y="424"/>
                    <a:pt x="1628" y="1"/>
                    <a:pt x="2768" y="398"/>
                  </a:cubicBezTo>
                  <a:cubicBezTo>
                    <a:pt x="3909" y="783"/>
                    <a:pt x="4627" y="1846"/>
                    <a:pt x="4370" y="2756"/>
                  </a:cubicBezTo>
                  <a:close/>
                </a:path>
              </a:pathLst>
            </a:custGeom>
            <a:solidFill>
              <a:schemeClr val="lt2"/>
            </a:solid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1883231" y="5003435"/>
              <a:ext cx="33171" cy="38990"/>
            </a:xfrm>
            <a:custGeom>
              <a:avLst/>
              <a:gdLst/>
              <a:ahLst/>
              <a:cxnLst/>
              <a:rect l="l" t="t" r="r" b="b"/>
              <a:pathLst>
                <a:path w="513" h="603" fill="none" extrusionOk="0">
                  <a:moveTo>
                    <a:pt x="0" y="0"/>
                  </a:moveTo>
                  <a:cubicBezTo>
                    <a:pt x="256" y="180"/>
                    <a:pt x="436" y="398"/>
                    <a:pt x="513" y="603"/>
                  </a:cubicBezTo>
                </a:path>
              </a:pathLst>
            </a:custGeom>
            <a:solidFill>
              <a:schemeClr val="lt2"/>
            </a:solidFill>
            <a:ln w="28575" cap="rnd"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1777122" y="4983520"/>
              <a:ext cx="68863" cy="23278"/>
            </a:xfrm>
            <a:custGeom>
              <a:avLst/>
              <a:gdLst/>
              <a:ahLst/>
              <a:cxnLst/>
              <a:rect l="l" t="t" r="r" b="b"/>
              <a:pathLst>
                <a:path w="1065" h="360" fill="none" extrusionOk="0">
                  <a:moveTo>
                    <a:pt x="1" y="360"/>
                  </a:moveTo>
                  <a:cubicBezTo>
                    <a:pt x="78" y="103"/>
                    <a:pt x="411" y="14"/>
                    <a:pt x="667" y="14"/>
                  </a:cubicBezTo>
                  <a:cubicBezTo>
                    <a:pt x="795" y="1"/>
                    <a:pt x="936" y="26"/>
                    <a:pt x="1065" y="52"/>
                  </a:cubicBezTo>
                </a:path>
              </a:pathLst>
            </a:custGeom>
            <a:solidFill>
              <a:schemeClr val="lt2"/>
            </a:solidFill>
            <a:ln w="28575" cap="rnd"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2442482" y="5021152"/>
              <a:ext cx="309139" cy="235750"/>
            </a:xfrm>
            <a:custGeom>
              <a:avLst/>
              <a:gdLst/>
              <a:ahLst/>
              <a:cxnLst/>
              <a:rect l="l" t="t" r="r" b="b"/>
              <a:pathLst>
                <a:path w="4781" h="3646" extrusionOk="0">
                  <a:moveTo>
                    <a:pt x="1976" y="0"/>
                  </a:moveTo>
                  <a:cubicBezTo>
                    <a:pt x="1149" y="0"/>
                    <a:pt x="458" y="410"/>
                    <a:pt x="257" y="1098"/>
                  </a:cubicBezTo>
                  <a:cubicBezTo>
                    <a:pt x="1" y="2020"/>
                    <a:pt x="731" y="3084"/>
                    <a:pt x="1897" y="3494"/>
                  </a:cubicBezTo>
                  <a:cubicBezTo>
                    <a:pt x="2202" y="3596"/>
                    <a:pt x="2505" y="3645"/>
                    <a:pt x="2793" y="3645"/>
                  </a:cubicBezTo>
                  <a:cubicBezTo>
                    <a:pt x="3619" y="3645"/>
                    <a:pt x="4312" y="3243"/>
                    <a:pt x="4512" y="2558"/>
                  </a:cubicBezTo>
                  <a:cubicBezTo>
                    <a:pt x="4781" y="1623"/>
                    <a:pt x="4038" y="547"/>
                    <a:pt x="2859" y="149"/>
                  </a:cubicBezTo>
                  <a:cubicBezTo>
                    <a:pt x="2558" y="48"/>
                    <a:pt x="2259" y="0"/>
                    <a:pt x="197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2442482" y="5005116"/>
              <a:ext cx="309139" cy="267692"/>
            </a:xfrm>
            <a:custGeom>
              <a:avLst/>
              <a:gdLst/>
              <a:ahLst/>
              <a:cxnLst/>
              <a:rect l="l" t="t" r="r" b="b"/>
              <a:pathLst>
                <a:path w="4781" h="4140" fill="none" extrusionOk="0">
                  <a:moveTo>
                    <a:pt x="4512" y="2806"/>
                  </a:moveTo>
                  <a:cubicBezTo>
                    <a:pt x="4243" y="3729"/>
                    <a:pt x="3076" y="4139"/>
                    <a:pt x="1897" y="3742"/>
                  </a:cubicBezTo>
                  <a:cubicBezTo>
                    <a:pt x="731" y="3332"/>
                    <a:pt x="1" y="2268"/>
                    <a:pt x="257" y="1346"/>
                  </a:cubicBezTo>
                  <a:cubicBezTo>
                    <a:pt x="526" y="423"/>
                    <a:pt x="1680" y="0"/>
                    <a:pt x="2859" y="397"/>
                  </a:cubicBezTo>
                  <a:cubicBezTo>
                    <a:pt x="4038" y="795"/>
                    <a:pt x="4781" y="1871"/>
                    <a:pt x="4512" y="2806"/>
                  </a:cubicBezTo>
                  <a:close/>
                </a:path>
              </a:pathLst>
            </a:custGeom>
            <a:solidFill>
              <a:schemeClr val="lt2"/>
            </a:solid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2628123" y="5102043"/>
              <a:ext cx="40671" cy="41447"/>
            </a:xfrm>
            <a:custGeom>
              <a:avLst/>
              <a:gdLst/>
              <a:ahLst/>
              <a:cxnLst/>
              <a:rect l="l" t="t" r="r" b="b"/>
              <a:pathLst>
                <a:path w="629" h="641" fill="none" extrusionOk="0">
                  <a:moveTo>
                    <a:pt x="0" y="0"/>
                  </a:moveTo>
                  <a:cubicBezTo>
                    <a:pt x="308" y="180"/>
                    <a:pt x="526" y="410"/>
                    <a:pt x="628" y="641"/>
                  </a:cubicBezTo>
                </a:path>
              </a:pathLst>
            </a:custGeom>
            <a:solidFill>
              <a:schemeClr val="lt2"/>
            </a:solidFill>
            <a:ln w="28575" cap="rnd"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2521239" y="5085490"/>
              <a:ext cx="75458" cy="24054"/>
            </a:xfrm>
            <a:custGeom>
              <a:avLst/>
              <a:gdLst/>
              <a:ahLst/>
              <a:cxnLst/>
              <a:rect l="l" t="t" r="r" b="b"/>
              <a:pathLst>
                <a:path w="1167" h="372" fill="none" extrusionOk="0">
                  <a:moveTo>
                    <a:pt x="0" y="372"/>
                  </a:moveTo>
                  <a:cubicBezTo>
                    <a:pt x="77" y="128"/>
                    <a:pt x="423" y="13"/>
                    <a:pt x="731" y="0"/>
                  </a:cubicBezTo>
                  <a:cubicBezTo>
                    <a:pt x="872" y="0"/>
                    <a:pt x="1025" y="26"/>
                    <a:pt x="1166" y="64"/>
                  </a:cubicBezTo>
                </a:path>
              </a:pathLst>
            </a:custGeom>
            <a:solidFill>
              <a:schemeClr val="lt2"/>
            </a:solidFill>
            <a:ln w="28575" cap="rnd"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1960242" y="4498823"/>
              <a:ext cx="1327470" cy="711777"/>
            </a:xfrm>
            <a:custGeom>
              <a:avLst/>
              <a:gdLst/>
              <a:ahLst/>
              <a:cxnLst/>
              <a:rect l="l" t="t" r="r" b="b"/>
              <a:pathLst>
                <a:path w="20530" h="11008" fill="none" extrusionOk="0">
                  <a:moveTo>
                    <a:pt x="1" y="9560"/>
                  </a:moveTo>
                  <a:lnTo>
                    <a:pt x="9022" y="0"/>
                  </a:lnTo>
                  <a:lnTo>
                    <a:pt x="20530" y="1115"/>
                  </a:lnTo>
                  <a:lnTo>
                    <a:pt x="11790" y="11008"/>
                  </a:lnTo>
                </a:path>
              </a:pathLst>
            </a:custGeom>
            <a:solidFill>
              <a:schemeClr val="lt2"/>
            </a:solid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2444163" y="4604026"/>
              <a:ext cx="732533" cy="92916"/>
            </a:xfrm>
            <a:custGeom>
              <a:avLst/>
              <a:gdLst/>
              <a:ahLst/>
              <a:cxnLst/>
              <a:rect l="l" t="t" r="r" b="b"/>
              <a:pathLst>
                <a:path w="11329" h="1437" fill="none" extrusionOk="0">
                  <a:moveTo>
                    <a:pt x="1" y="1"/>
                  </a:moveTo>
                  <a:lnTo>
                    <a:pt x="11329" y="1436"/>
                  </a:lnTo>
                </a:path>
              </a:pathLst>
            </a:custGeom>
            <a:solidFill>
              <a:schemeClr val="lt2"/>
            </a:solid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86;p9"/>
          <p:cNvSpPr/>
          <p:nvPr/>
        </p:nvSpPr>
        <p:spPr>
          <a:xfrm>
            <a:off x="-448256" y="3591973"/>
            <a:ext cx="316936" cy="349791"/>
          </a:xfrm>
          <a:custGeom>
            <a:avLst/>
            <a:gdLst/>
            <a:ahLst/>
            <a:cxnLst/>
            <a:rect l="l" t="t" r="r" b="b"/>
            <a:pathLst>
              <a:path w="7177" h="7921" fill="none" extrusionOk="0">
                <a:moveTo>
                  <a:pt x="2000" y="4294"/>
                </a:moveTo>
                <a:cubicBezTo>
                  <a:pt x="3255" y="3986"/>
                  <a:pt x="2051" y="1039"/>
                  <a:pt x="936" y="2102"/>
                </a:cubicBezTo>
                <a:cubicBezTo>
                  <a:pt x="1" y="3012"/>
                  <a:pt x="821" y="6152"/>
                  <a:pt x="2474" y="5229"/>
                </a:cubicBezTo>
                <a:cubicBezTo>
                  <a:pt x="3871" y="4447"/>
                  <a:pt x="4037" y="1923"/>
                  <a:pt x="4063" y="1"/>
                </a:cubicBezTo>
                <a:cubicBezTo>
                  <a:pt x="5331" y="4486"/>
                  <a:pt x="7177" y="7920"/>
                  <a:pt x="7177" y="7920"/>
                </a:cubicBezTo>
              </a:path>
            </a:pathLst>
          </a:custGeom>
          <a:solidFill>
            <a:schemeClr val="accent1"/>
          </a:solid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9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861"/>
        <p:cNvGrpSpPr/>
        <p:nvPr/>
      </p:nvGrpSpPr>
      <p:grpSpPr>
        <a:xfrm>
          <a:off x="0" y="0"/>
          <a:ext cx="0" cy="0"/>
          <a:chOff x="0" y="0"/>
          <a:chExt cx="0" cy="0"/>
        </a:xfrm>
      </p:grpSpPr>
      <p:sp>
        <p:nvSpPr>
          <p:cNvPr id="862" name="Google Shape;862;p14"/>
          <p:cNvSpPr/>
          <p:nvPr/>
        </p:nvSpPr>
        <p:spPr>
          <a:xfrm rot="10800000" flipH="1">
            <a:off x="0" y="-1381148"/>
            <a:ext cx="9637073" cy="7631198"/>
          </a:xfrm>
          <a:custGeom>
            <a:avLst/>
            <a:gdLst/>
            <a:ahLst/>
            <a:cxnLst/>
            <a:rect l="l" t="t" r="r" b="b"/>
            <a:pathLst>
              <a:path w="197057" h="142526" extrusionOk="0">
                <a:moveTo>
                  <a:pt x="178150" y="100975"/>
                </a:moveTo>
                <a:cubicBezTo>
                  <a:pt x="175293" y="92768"/>
                  <a:pt x="176083" y="83740"/>
                  <a:pt x="177572" y="75199"/>
                </a:cubicBezTo>
                <a:cubicBezTo>
                  <a:pt x="179092" y="66628"/>
                  <a:pt x="181311" y="58087"/>
                  <a:pt x="181189" y="49393"/>
                </a:cubicBezTo>
                <a:cubicBezTo>
                  <a:pt x="181007" y="35199"/>
                  <a:pt x="174198" y="21186"/>
                  <a:pt x="163074" y="12341"/>
                </a:cubicBezTo>
                <a:cubicBezTo>
                  <a:pt x="151949" y="3496"/>
                  <a:pt x="136751" y="1"/>
                  <a:pt x="122891" y="3223"/>
                </a:cubicBezTo>
                <a:cubicBezTo>
                  <a:pt x="114167" y="5259"/>
                  <a:pt x="105930" y="9818"/>
                  <a:pt x="96963" y="10183"/>
                </a:cubicBezTo>
                <a:cubicBezTo>
                  <a:pt x="87723" y="10578"/>
                  <a:pt x="78969" y="6505"/>
                  <a:pt x="69911" y="4834"/>
                </a:cubicBezTo>
                <a:cubicBezTo>
                  <a:pt x="48360" y="882"/>
                  <a:pt x="25260" y="11703"/>
                  <a:pt x="13223" y="30001"/>
                </a:cubicBezTo>
                <a:cubicBezTo>
                  <a:pt x="1156" y="48299"/>
                  <a:pt x="1" y="72828"/>
                  <a:pt x="8846" y="92859"/>
                </a:cubicBezTo>
                <a:cubicBezTo>
                  <a:pt x="17661" y="112920"/>
                  <a:pt x="35746" y="128300"/>
                  <a:pt x="56446" y="135413"/>
                </a:cubicBezTo>
                <a:cubicBezTo>
                  <a:pt x="77175" y="142526"/>
                  <a:pt x="100215" y="141705"/>
                  <a:pt x="121006" y="134775"/>
                </a:cubicBezTo>
                <a:cubicBezTo>
                  <a:pt x="131189" y="131370"/>
                  <a:pt x="140885" y="126568"/>
                  <a:pt x="151219" y="123650"/>
                </a:cubicBezTo>
                <a:cubicBezTo>
                  <a:pt x="161554" y="120732"/>
                  <a:pt x="172952" y="119790"/>
                  <a:pt x="182800" y="124136"/>
                </a:cubicBezTo>
                <a:lnTo>
                  <a:pt x="197056" y="116628"/>
                </a:lnTo>
                <a:cubicBezTo>
                  <a:pt x="188363" y="116385"/>
                  <a:pt x="181007" y="109212"/>
                  <a:pt x="178150" y="1009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3" name="Google Shape;863;p14"/>
          <p:cNvGrpSpPr/>
          <p:nvPr/>
        </p:nvGrpSpPr>
        <p:grpSpPr>
          <a:xfrm rot="-2182599">
            <a:off x="3874267" y="2766992"/>
            <a:ext cx="9878826" cy="3124162"/>
            <a:chOff x="-1441184" y="3615617"/>
            <a:chExt cx="11189918" cy="3538793"/>
          </a:xfrm>
        </p:grpSpPr>
        <p:grpSp>
          <p:nvGrpSpPr>
            <p:cNvPr id="864" name="Google Shape;864;p14"/>
            <p:cNvGrpSpPr/>
            <p:nvPr/>
          </p:nvGrpSpPr>
          <p:grpSpPr>
            <a:xfrm>
              <a:off x="-1441184" y="3615617"/>
              <a:ext cx="11189918" cy="3538793"/>
              <a:chOff x="-2247300" y="3512811"/>
              <a:chExt cx="12801645" cy="4048499"/>
            </a:xfrm>
          </p:grpSpPr>
          <p:sp>
            <p:nvSpPr>
              <p:cNvPr id="865" name="Google Shape;865;p14"/>
              <p:cNvSpPr/>
              <p:nvPr/>
            </p:nvSpPr>
            <p:spPr>
              <a:xfrm>
                <a:off x="-2247300" y="3512811"/>
                <a:ext cx="12801645" cy="1688725"/>
              </a:xfrm>
              <a:custGeom>
                <a:avLst/>
                <a:gdLst/>
                <a:ahLst/>
                <a:cxnLst/>
                <a:rect l="l" t="t" r="r" b="b"/>
                <a:pathLst>
                  <a:path w="197984" h="26117" fill="none" extrusionOk="0">
                    <a:moveTo>
                      <a:pt x="197984" y="26116"/>
                    </a:moveTo>
                    <a:cubicBezTo>
                      <a:pt x="177481" y="6472"/>
                      <a:pt x="154299" y="4549"/>
                      <a:pt x="142100" y="5959"/>
                    </a:cubicBezTo>
                    <a:cubicBezTo>
                      <a:pt x="119995" y="8522"/>
                      <a:pt x="114190" y="21567"/>
                      <a:pt x="96672" y="22490"/>
                    </a:cubicBezTo>
                    <a:cubicBezTo>
                      <a:pt x="79155" y="23412"/>
                      <a:pt x="64547" y="0"/>
                      <a:pt x="30409" y="4383"/>
                    </a:cubicBezTo>
                    <a:cubicBezTo>
                      <a:pt x="21669" y="5511"/>
                      <a:pt x="4049" y="8176"/>
                      <a:pt x="0" y="1987"/>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4"/>
              <p:cNvSpPr/>
              <p:nvPr/>
            </p:nvSpPr>
            <p:spPr>
              <a:xfrm>
                <a:off x="-2244002" y="3666057"/>
                <a:ext cx="12672390" cy="1858587"/>
              </a:xfrm>
              <a:custGeom>
                <a:avLst/>
                <a:gdLst/>
                <a:ahLst/>
                <a:cxnLst/>
                <a:rect l="l" t="t" r="r" b="b"/>
                <a:pathLst>
                  <a:path w="195985" h="28744" fill="none" extrusionOk="0">
                    <a:moveTo>
                      <a:pt x="195985" y="28744"/>
                    </a:moveTo>
                    <a:cubicBezTo>
                      <a:pt x="176725" y="8843"/>
                      <a:pt x="155914" y="4922"/>
                      <a:pt x="142907" y="6767"/>
                    </a:cubicBezTo>
                    <a:cubicBezTo>
                      <a:pt x="121648" y="9778"/>
                      <a:pt x="111051" y="27885"/>
                      <a:pt x="89599" y="23413"/>
                    </a:cubicBezTo>
                    <a:cubicBezTo>
                      <a:pt x="73286" y="20017"/>
                      <a:pt x="57601" y="1"/>
                      <a:pt x="29281" y="3576"/>
                    </a:cubicBezTo>
                    <a:cubicBezTo>
                      <a:pt x="20529" y="4665"/>
                      <a:pt x="4216" y="8984"/>
                      <a:pt x="0" y="4050"/>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4"/>
              <p:cNvSpPr/>
              <p:nvPr/>
            </p:nvSpPr>
            <p:spPr>
              <a:xfrm>
                <a:off x="-2240705" y="3822665"/>
                <a:ext cx="12542359" cy="2283662"/>
              </a:xfrm>
              <a:custGeom>
                <a:avLst/>
                <a:gdLst/>
                <a:ahLst/>
                <a:cxnLst/>
                <a:rect l="l" t="t" r="r" b="b"/>
                <a:pathLst>
                  <a:path w="193974" h="35318" fill="none" extrusionOk="0">
                    <a:moveTo>
                      <a:pt x="193973" y="31319"/>
                    </a:moveTo>
                    <a:cubicBezTo>
                      <a:pt x="175969" y="11162"/>
                      <a:pt x="157516" y="5204"/>
                      <a:pt x="143715" y="7510"/>
                    </a:cubicBezTo>
                    <a:cubicBezTo>
                      <a:pt x="123289" y="10919"/>
                      <a:pt x="108065" y="35317"/>
                      <a:pt x="82526" y="24297"/>
                    </a:cubicBezTo>
                    <a:cubicBezTo>
                      <a:pt x="67482" y="17800"/>
                      <a:pt x="50656" y="1"/>
                      <a:pt x="28167" y="2718"/>
                    </a:cubicBezTo>
                    <a:cubicBezTo>
                      <a:pt x="19389" y="3781"/>
                      <a:pt x="4383" y="9740"/>
                      <a:pt x="1" y="6062"/>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4"/>
              <p:cNvSpPr/>
              <p:nvPr/>
            </p:nvSpPr>
            <p:spPr>
              <a:xfrm>
                <a:off x="-2237407" y="3974295"/>
                <a:ext cx="12413103" cy="2837151"/>
              </a:xfrm>
              <a:custGeom>
                <a:avLst/>
                <a:gdLst/>
                <a:ahLst/>
                <a:cxnLst/>
                <a:rect l="l" t="t" r="r" b="b"/>
                <a:pathLst>
                  <a:path w="191975" h="43878" fill="none" extrusionOk="0">
                    <a:moveTo>
                      <a:pt x="191974" y="33959"/>
                    </a:moveTo>
                    <a:cubicBezTo>
                      <a:pt x="175213" y="13559"/>
                      <a:pt x="159118" y="5537"/>
                      <a:pt x="144522" y="8343"/>
                    </a:cubicBezTo>
                    <a:cubicBezTo>
                      <a:pt x="124916" y="12085"/>
                      <a:pt x="104477" y="43877"/>
                      <a:pt x="75452" y="25245"/>
                    </a:cubicBezTo>
                    <a:cubicBezTo>
                      <a:pt x="61344" y="16198"/>
                      <a:pt x="43711" y="1"/>
                      <a:pt x="27039" y="1936"/>
                    </a:cubicBezTo>
                    <a:cubicBezTo>
                      <a:pt x="18236" y="2961"/>
                      <a:pt x="4537" y="10573"/>
                      <a:pt x="1" y="8151"/>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4"/>
              <p:cNvSpPr/>
              <p:nvPr/>
            </p:nvSpPr>
            <p:spPr>
              <a:xfrm>
                <a:off x="-2234045" y="4125148"/>
                <a:ext cx="12283784" cy="3436162"/>
              </a:xfrm>
              <a:custGeom>
                <a:avLst/>
                <a:gdLst/>
                <a:ahLst/>
                <a:cxnLst/>
                <a:rect l="l" t="t" r="r" b="b"/>
                <a:pathLst>
                  <a:path w="189975" h="53142" fill="none" extrusionOk="0">
                    <a:moveTo>
                      <a:pt x="189975" y="36624"/>
                    </a:moveTo>
                    <a:cubicBezTo>
                      <a:pt x="174456" y="15980"/>
                      <a:pt x="160719" y="5856"/>
                      <a:pt x="145329" y="9175"/>
                    </a:cubicBezTo>
                    <a:cubicBezTo>
                      <a:pt x="126543" y="13237"/>
                      <a:pt x="100030" y="53141"/>
                      <a:pt x="68378" y="26218"/>
                    </a:cubicBezTo>
                    <a:cubicBezTo>
                      <a:pt x="54872" y="14737"/>
                      <a:pt x="36752" y="0"/>
                      <a:pt x="25924" y="1166"/>
                    </a:cubicBezTo>
                    <a:cubicBezTo>
                      <a:pt x="17095" y="2127"/>
                      <a:pt x="4703" y="11418"/>
                      <a:pt x="0" y="10239"/>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4"/>
            <p:cNvGrpSpPr/>
            <p:nvPr/>
          </p:nvGrpSpPr>
          <p:grpSpPr>
            <a:xfrm>
              <a:off x="662829" y="4750538"/>
              <a:ext cx="344770" cy="520773"/>
              <a:chOff x="159762" y="4811199"/>
              <a:chExt cx="394428" cy="595782"/>
            </a:xfrm>
          </p:grpSpPr>
          <p:sp>
            <p:nvSpPr>
              <p:cNvPr id="871" name="Google Shape;871;p14"/>
              <p:cNvSpPr/>
              <p:nvPr/>
            </p:nvSpPr>
            <p:spPr>
              <a:xfrm>
                <a:off x="344498" y="5198129"/>
                <a:ext cx="209692" cy="194239"/>
              </a:xfrm>
              <a:custGeom>
                <a:avLst/>
                <a:gdLst/>
                <a:ahLst/>
                <a:cxnLst/>
                <a:rect l="l" t="t" r="r" b="b"/>
                <a:pathLst>
                  <a:path w="3243" h="3004" extrusionOk="0">
                    <a:moveTo>
                      <a:pt x="1963" y="0"/>
                    </a:moveTo>
                    <a:cubicBezTo>
                      <a:pt x="1465" y="0"/>
                      <a:pt x="917" y="284"/>
                      <a:pt x="552" y="795"/>
                    </a:cubicBezTo>
                    <a:cubicBezTo>
                      <a:pt x="1" y="1551"/>
                      <a:pt x="65" y="2487"/>
                      <a:pt x="718" y="2858"/>
                    </a:cubicBezTo>
                    <a:cubicBezTo>
                      <a:pt x="892" y="2957"/>
                      <a:pt x="1085" y="3003"/>
                      <a:pt x="1284" y="3003"/>
                    </a:cubicBezTo>
                    <a:cubicBezTo>
                      <a:pt x="1836" y="3003"/>
                      <a:pt x="2436" y="2648"/>
                      <a:pt x="2794" y="2064"/>
                    </a:cubicBezTo>
                    <a:cubicBezTo>
                      <a:pt x="3243" y="1321"/>
                      <a:pt x="3115" y="475"/>
                      <a:pt x="2525" y="142"/>
                    </a:cubicBezTo>
                    <a:cubicBezTo>
                      <a:pt x="2356" y="46"/>
                      <a:pt x="2163" y="0"/>
                      <a:pt x="19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4"/>
              <p:cNvSpPr/>
              <p:nvPr/>
            </p:nvSpPr>
            <p:spPr>
              <a:xfrm>
                <a:off x="344498" y="5185714"/>
                <a:ext cx="209692" cy="221267"/>
              </a:xfrm>
              <a:custGeom>
                <a:avLst/>
                <a:gdLst/>
                <a:ahLst/>
                <a:cxnLst/>
                <a:rect l="l" t="t" r="r" b="b"/>
                <a:pathLst>
                  <a:path w="3243" h="3422" fill="none" extrusionOk="0">
                    <a:moveTo>
                      <a:pt x="718" y="3050"/>
                    </a:moveTo>
                    <a:cubicBezTo>
                      <a:pt x="65" y="2679"/>
                      <a:pt x="1" y="1743"/>
                      <a:pt x="552" y="987"/>
                    </a:cubicBezTo>
                    <a:cubicBezTo>
                      <a:pt x="1064" y="270"/>
                      <a:pt x="1936" y="1"/>
                      <a:pt x="2525" y="334"/>
                    </a:cubicBezTo>
                    <a:cubicBezTo>
                      <a:pt x="3115" y="667"/>
                      <a:pt x="3243" y="1513"/>
                      <a:pt x="2794" y="2256"/>
                    </a:cubicBezTo>
                    <a:cubicBezTo>
                      <a:pt x="2307" y="3050"/>
                      <a:pt x="1372" y="3422"/>
                      <a:pt x="718" y="3050"/>
                    </a:cubicBezTo>
                    <a:close/>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4"/>
              <p:cNvSpPr/>
              <p:nvPr/>
            </p:nvSpPr>
            <p:spPr>
              <a:xfrm>
                <a:off x="159762" y="4811199"/>
                <a:ext cx="362937" cy="406905"/>
              </a:xfrm>
              <a:custGeom>
                <a:avLst/>
                <a:gdLst/>
                <a:ahLst/>
                <a:cxnLst/>
                <a:rect l="l" t="t" r="r" b="b"/>
                <a:pathLst>
                  <a:path w="5613" h="6293" extrusionOk="0">
                    <a:moveTo>
                      <a:pt x="5613" y="6292"/>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4"/>
              <p:cNvSpPr/>
              <p:nvPr/>
            </p:nvSpPr>
            <p:spPr>
              <a:xfrm>
                <a:off x="159762" y="4811199"/>
                <a:ext cx="362937" cy="406905"/>
              </a:xfrm>
              <a:custGeom>
                <a:avLst/>
                <a:gdLst/>
                <a:ahLst/>
                <a:cxnLst/>
                <a:rect l="l" t="t" r="r" b="b"/>
                <a:pathLst>
                  <a:path w="5613" h="6293" fill="none" extrusionOk="0">
                    <a:moveTo>
                      <a:pt x="5613" y="6292"/>
                    </a:moveTo>
                    <a:lnTo>
                      <a:pt x="0"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5" name="Google Shape;875;p14"/>
            <p:cNvSpPr/>
            <p:nvPr/>
          </p:nvSpPr>
          <p:spPr>
            <a:xfrm>
              <a:off x="4962505" y="4709666"/>
              <a:ext cx="405608" cy="447655"/>
            </a:xfrm>
            <a:custGeom>
              <a:avLst/>
              <a:gdLst/>
              <a:ahLst/>
              <a:cxnLst/>
              <a:rect l="l" t="t" r="r" b="b"/>
              <a:pathLst>
                <a:path w="7177" h="7921" fill="none" extrusionOk="0">
                  <a:moveTo>
                    <a:pt x="2000" y="4294"/>
                  </a:moveTo>
                  <a:cubicBezTo>
                    <a:pt x="3255" y="3986"/>
                    <a:pt x="2051" y="1039"/>
                    <a:pt x="936" y="2102"/>
                  </a:cubicBezTo>
                  <a:cubicBezTo>
                    <a:pt x="1" y="3012"/>
                    <a:pt x="821" y="6152"/>
                    <a:pt x="2474" y="5229"/>
                  </a:cubicBezTo>
                  <a:cubicBezTo>
                    <a:pt x="3871" y="4447"/>
                    <a:pt x="4037" y="1923"/>
                    <a:pt x="4063" y="1"/>
                  </a:cubicBezTo>
                  <a:cubicBezTo>
                    <a:pt x="5331" y="4486"/>
                    <a:pt x="7177" y="7920"/>
                    <a:pt x="7177" y="7920"/>
                  </a:cubicBezTo>
                </a:path>
              </a:pathLst>
            </a:custGeom>
            <a:noFill/>
            <a:ln w="285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6" name="Google Shape;876;p14"/>
            <p:cNvGrpSpPr/>
            <p:nvPr/>
          </p:nvGrpSpPr>
          <p:grpSpPr>
            <a:xfrm>
              <a:off x="4997573" y="3858851"/>
              <a:ext cx="451309" cy="496187"/>
              <a:chOff x="5118856" y="3486300"/>
              <a:chExt cx="516312" cy="567655"/>
            </a:xfrm>
          </p:grpSpPr>
          <p:sp>
            <p:nvSpPr>
              <p:cNvPr id="877" name="Google Shape;877;p14"/>
              <p:cNvSpPr/>
              <p:nvPr/>
            </p:nvSpPr>
            <p:spPr>
              <a:xfrm>
                <a:off x="5118856" y="3904138"/>
                <a:ext cx="198959" cy="143222"/>
              </a:xfrm>
              <a:custGeom>
                <a:avLst/>
                <a:gdLst/>
                <a:ahLst/>
                <a:cxnLst/>
                <a:rect l="l" t="t" r="r" b="b"/>
                <a:pathLst>
                  <a:path w="3077" h="2215" extrusionOk="0">
                    <a:moveTo>
                      <a:pt x="1613" y="0"/>
                    </a:moveTo>
                    <a:cubicBezTo>
                      <a:pt x="1463" y="0"/>
                      <a:pt x="1308" y="20"/>
                      <a:pt x="1154" y="61"/>
                    </a:cubicBezTo>
                    <a:cubicBezTo>
                      <a:pt x="424" y="253"/>
                      <a:pt x="1" y="855"/>
                      <a:pt x="154" y="1406"/>
                    </a:cubicBezTo>
                    <a:cubicBezTo>
                      <a:pt x="298" y="1891"/>
                      <a:pt x="838" y="2215"/>
                      <a:pt x="1460" y="2215"/>
                    </a:cubicBezTo>
                    <a:cubicBezTo>
                      <a:pt x="1561" y="2215"/>
                      <a:pt x="1665" y="2206"/>
                      <a:pt x="1769" y="2188"/>
                    </a:cubicBezTo>
                    <a:cubicBezTo>
                      <a:pt x="2551" y="2047"/>
                      <a:pt x="3076" y="1419"/>
                      <a:pt x="2897" y="804"/>
                    </a:cubicBezTo>
                    <a:cubicBezTo>
                      <a:pt x="2753" y="312"/>
                      <a:pt x="2216" y="0"/>
                      <a:pt x="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a:off x="5118856" y="3894762"/>
                <a:ext cx="198959" cy="159193"/>
              </a:xfrm>
              <a:custGeom>
                <a:avLst/>
                <a:gdLst/>
                <a:ahLst/>
                <a:cxnLst/>
                <a:rect l="l" t="t" r="r" b="b"/>
                <a:pathLst>
                  <a:path w="3077" h="2462" fill="none" extrusionOk="0">
                    <a:moveTo>
                      <a:pt x="2897" y="949"/>
                    </a:moveTo>
                    <a:cubicBezTo>
                      <a:pt x="3076" y="1564"/>
                      <a:pt x="2551" y="2192"/>
                      <a:pt x="1769" y="2333"/>
                    </a:cubicBezTo>
                    <a:cubicBezTo>
                      <a:pt x="1026" y="2461"/>
                      <a:pt x="321" y="2115"/>
                      <a:pt x="154" y="1551"/>
                    </a:cubicBezTo>
                    <a:cubicBezTo>
                      <a:pt x="1" y="1000"/>
                      <a:pt x="424" y="398"/>
                      <a:pt x="1154" y="206"/>
                    </a:cubicBezTo>
                    <a:cubicBezTo>
                      <a:pt x="1923" y="1"/>
                      <a:pt x="2717" y="334"/>
                      <a:pt x="2897" y="949"/>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a:off x="5306114" y="3486300"/>
                <a:ext cx="329055" cy="550192"/>
              </a:xfrm>
              <a:custGeom>
                <a:avLst/>
                <a:gdLst/>
                <a:ahLst/>
                <a:cxnLst/>
                <a:rect l="l" t="t" r="r" b="b"/>
                <a:pathLst>
                  <a:path w="5089" h="8509" fill="none" extrusionOk="0">
                    <a:moveTo>
                      <a:pt x="1" y="7740"/>
                    </a:moveTo>
                    <a:lnTo>
                      <a:pt x="3704" y="0"/>
                    </a:lnTo>
                    <a:cubicBezTo>
                      <a:pt x="3704" y="0"/>
                      <a:pt x="5088" y="8509"/>
                      <a:pt x="2295" y="5895"/>
                    </a:cubicBez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14"/>
            <p:cNvGrpSpPr/>
            <p:nvPr/>
          </p:nvGrpSpPr>
          <p:grpSpPr>
            <a:xfrm>
              <a:off x="5686382" y="4111749"/>
              <a:ext cx="499065" cy="935063"/>
              <a:chOff x="5906877" y="4080403"/>
              <a:chExt cx="570948" cy="1069743"/>
            </a:xfrm>
          </p:grpSpPr>
          <p:sp>
            <p:nvSpPr>
              <p:cNvPr id="881" name="Google Shape;881;p14"/>
              <p:cNvSpPr/>
              <p:nvPr/>
            </p:nvSpPr>
            <p:spPr>
              <a:xfrm>
                <a:off x="5941665" y="4813591"/>
                <a:ext cx="280948" cy="315218"/>
              </a:xfrm>
              <a:custGeom>
                <a:avLst/>
                <a:gdLst/>
                <a:ahLst/>
                <a:cxnLst/>
                <a:rect l="l" t="t" r="r" b="b"/>
                <a:pathLst>
                  <a:path w="4345" h="4875" extrusionOk="0">
                    <a:moveTo>
                      <a:pt x="2528" y="1"/>
                    </a:moveTo>
                    <a:cubicBezTo>
                      <a:pt x="1809" y="1"/>
                      <a:pt x="1046" y="548"/>
                      <a:pt x="603" y="1463"/>
                    </a:cubicBezTo>
                    <a:cubicBezTo>
                      <a:pt x="0" y="2680"/>
                      <a:pt x="218" y="4102"/>
                      <a:pt x="1064" y="4654"/>
                    </a:cubicBezTo>
                    <a:cubicBezTo>
                      <a:pt x="1294" y="4803"/>
                      <a:pt x="1549" y="4874"/>
                      <a:pt x="1811" y="4874"/>
                    </a:cubicBezTo>
                    <a:cubicBezTo>
                      <a:pt x="2514" y="4874"/>
                      <a:pt x="3269" y="4361"/>
                      <a:pt x="3717" y="3475"/>
                    </a:cubicBezTo>
                    <a:cubicBezTo>
                      <a:pt x="4345" y="2232"/>
                      <a:pt x="4152" y="771"/>
                      <a:pt x="3268" y="220"/>
                    </a:cubicBezTo>
                    <a:cubicBezTo>
                      <a:pt x="3038" y="71"/>
                      <a:pt x="2786" y="1"/>
                      <a:pt x="25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4"/>
              <p:cNvSpPr/>
              <p:nvPr/>
            </p:nvSpPr>
            <p:spPr>
              <a:xfrm>
                <a:off x="5941665" y="4791283"/>
                <a:ext cx="280948" cy="358863"/>
              </a:xfrm>
              <a:custGeom>
                <a:avLst/>
                <a:gdLst/>
                <a:ahLst/>
                <a:cxnLst/>
                <a:rect l="l" t="t" r="r" b="b"/>
                <a:pathLst>
                  <a:path w="4345" h="5550" fill="none" extrusionOk="0">
                    <a:moveTo>
                      <a:pt x="3268" y="565"/>
                    </a:moveTo>
                    <a:cubicBezTo>
                      <a:pt x="4152" y="1116"/>
                      <a:pt x="4345" y="2577"/>
                      <a:pt x="3717" y="3820"/>
                    </a:cubicBezTo>
                    <a:cubicBezTo>
                      <a:pt x="3102" y="5037"/>
                      <a:pt x="1910" y="5550"/>
                      <a:pt x="1064" y="4999"/>
                    </a:cubicBezTo>
                    <a:cubicBezTo>
                      <a:pt x="218" y="4447"/>
                      <a:pt x="0" y="3025"/>
                      <a:pt x="603" y="1808"/>
                    </a:cubicBezTo>
                    <a:cubicBezTo>
                      <a:pt x="1205" y="565"/>
                      <a:pt x="2397" y="1"/>
                      <a:pt x="3268" y="565"/>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a:off x="5906877" y="4080403"/>
                <a:ext cx="570948" cy="786330"/>
              </a:xfrm>
              <a:custGeom>
                <a:avLst/>
                <a:gdLst/>
                <a:ahLst/>
                <a:cxnLst/>
                <a:rect l="l" t="t" r="r" b="b"/>
                <a:pathLst>
                  <a:path w="8830" h="12161" fill="none" extrusionOk="0">
                    <a:moveTo>
                      <a:pt x="4344" y="12161"/>
                    </a:moveTo>
                    <a:lnTo>
                      <a:pt x="0" y="0"/>
                    </a:lnTo>
                    <a:cubicBezTo>
                      <a:pt x="0" y="0"/>
                      <a:pt x="8829" y="6279"/>
                      <a:pt x="3716" y="6228"/>
                    </a:cubicBez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4" name="Google Shape;884;p14"/>
            <p:cNvSpPr/>
            <p:nvPr/>
          </p:nvSpPr>
          <p:spPr>
            <a:xfrm>
              <a:off x="-1046396" y="4354181"/>
              <a:ext cx="260082" cy="164685"/>
            </a:xfrm>
            <a:custGeom>
              <a:avLst/>
              <a:gdLst/>
              <a:ahLst/>
              <a:cxnLst/>
              <a:rect l="l" t="t" r="r" b="b"/>
              <a:pathLst>
                <a:path w="4602" h="2914" extrusionOk="0">
                  <a:moveTo>
                    <a:pt x="3040" y="0"/>
                  </a:moveTo>
                  <a:cubicBezTo>
                    <a:pt x="2745" y="0"/>
                    <a:pt x="2423" y="45"/>
                    <a:pt x="2090" y="140"/>
                  </a:cubicBezTo>
                  <a:cubicBezTo>
                    <a:pt x="885" y="473"/>
                    <a:pt x="1" y="1344"/>
                    <a:pt x="116" y="2075"/>
                  </a:cubicBezTo>
                  <a:cubicBezTo>
                    <a:pt x="200" y="2606"/>
                    <a:pt x="792" y="2914"/>
                    <a:pt x="1573" y="2914"/>
                  </a:cubicBezTo>
                  <a:cubicBezTo>
                    <a:pt x="1865" y="2914"/>
                    <a:pt x="2184" y="2871"/>
                    <a:pt x="2513" y="2780"/>
                  </a:cubicBezTo>
                  <a:cubicBezTo>
                    <a:pt x="3717" y="2447"/>
                    <a:pt x="4601" y="1575"/>
                    <a:pt x="4486" y="845"/>
                  </a:cubicBezTo>
                  <a:cubicBezTo>
                    <a:pt x="4402" y="314"/>
                    <a:pt x="3819" y="0"/>
                    <a:pt x="3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5" name="Google Shape;885;p14"/>
            <p:cNvGrpSpPr/>
            <p:nvPr/>
          </p:nvGrpSpPr>
          <p:grpSpPr>
            <a:xfrm>
              <a:off x="-1046505" y="3943715"/>
              <a:ext cx="431019" cy="586675"/>
              <a:chOff x="-1795774" y="3888167"/>
              <a:chExt cx="493101" cy="671176"/>
            </a:xfrm>
          </p:grpSpPr>
          <p:sp>
            <p:nvSpPr>
              <p:cNvPr id="886" name="Google Shape;886;p14"/>
              <p:cNvSpPr/>
              <p:nvPr/>
            </p:nvSpPr>
            <p:spPr>
              <a:xfrm>
                <a:off x="-1795774" y="4344672"/>
                <a:ext cx="297565" cy="214671"/>
              </a:xfrm>
              <a:custGeom>
                <a:avLst/>
                <a:gdLst/>
                <a:ahLst/>
                <a:cxnLst/>
                <a:rect l="l" t="t" r="r" b="b"/>
                <a:pathLst>
                  <a:path w="4602" h="3320" fill="none" extrusionOk="0">
                    <a:moveTo>
                      <a:pt x="4486" y="1052"/>
                    </a:moveTo>
                    <a:cubicBezTo>
                      <a:pt x="4601" y="1782"/>
                      <a:pt x="3717" y="2654"/>
                      <a:pt x="2513" y="2987"/>
                    </a:cubicBezTo>
                    <a:cubicBezTo>
                      <a:pt x="1308" y="3320"/>
                      <a:pt x="232" y="3012"/>
                      <a:pt x="116" y="2282"/>
                    </a:cubicBezTo>
                    <a:cubicBezTo>
                      <a:pt x="1" y="1551"/>
                      <a:pt x="885" y="680"/>
                      <a:pt x="2090" y="347"/>
                    </a:cubicBezTo>
                    <a:cubicBezTo>
                      <a:pt x="3307" y="1"/>
                      <a:pt x="4371" y="321"/>
                      <a:pt x="4486" y="1052"/>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a:off x="-1505770" y="3888167"/>
                <a:ext cx="203097" cy="543597"/>
              </a:xfrm>
              <a:custGeom>
                <a:avLst/>
                <a:gdLst/>
                <a:ahLst/>
                <a:cxnLst/>
                <a:rect l="l" t="t" r="r" b="b"/>
                <a:pathLst>
                  <a:path w="3141" h="8407" fill="none" extrusionOk="0">
                    <a:moveTo>
                      <a:pt x="1" y="8406"/>
                    </a:moveTo>
                    <a:lnTo>
                      <a:pt x="3141" y="0"/>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14"/>
            <p:cNvGrpSpPr/>
            <p:nvPr/>
          </p:nvGrpSpPr>
          <p:grpSpPr>
            <a:xfrm>
              <a:off x="1308118" y="4251523"/>
              <a:ext cx="846041" cy="570058"/>
              <a:chOff x="897994" y="4240309"/>
              <a:chExt cx="967900" cy="652165"/>
            </a:xfrm>
          </p:grpSpPr>
          <p:sp>
            <p:nvSpPr>
              <p:cNvPr id="889" name="Google Shape;889;p14"/>
              <p:cNvSpPr/>
              <p:nvPr/>
            </p:nvSpPr>
            <p:spPr>
              <a:xfrm>
                <a:off x="897994" y="4634158"/>
                <a:ext cx="370437" cy="243057"/>
              </a:xfrm>
              <a:custGeom>
                <a:avLst/>
                <a:gdLst/>
                <a:ahLst/>
                <a:cxnLst/>
                <a:rect l="l" t="t" r="r" b="b"/>
                <a:pathLst>
                  <a:path w="5729" h="3759" extrusionOk="0">
                    <a:moveTo>
                      <a:pt x="2551" y="1"/>
                    </a:moveTo>
                    <a:cubicBezTo>
                      <a:pt x="1500" y="1"/>
                      <a:pt x="589" y="473"/>
                      <a:pt x="334" y="1239"/>
                    </a:cubicBezTo>
                    <a:cubicBezTo>
                      <a:pt x="1" y="2213"/>
                      <a:pt x="847" y="3277"/>
                      <a:pt x="2205" y="3635"/>
                    </a:cubicBezTo>
                    <a:cubicBezTo>
                      <a:pt x="2518" y="3719"/>
                      <a:pt x="2834" y="3759"/>
                      <a:pt x="3139" y="3759"/>
                    </a:cubicBezTo>
                    <a:cubicBezTo>
                      <a:pt x="4142" y="3759"/>
                      <a:pt x="5027" y="3328"/>
                      <a:pt x="5332" y="2610"/>
                    </a:cubicBezTo>
                    <a:cubicBezTo>
                      <a:pt x="5729" y="1649"/>
                      <a:pt x="4947" y="522"/>
                      <a:pt x="3538" y="137"/>
                    </a:cubicBezTo>
                    <a:cubicBezTo>
                      <a:pt x="3205" y="44"/>
                      <a:pt x="2872" y="1"/>
                      <a:pt x="2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a:off x="897994" y="4617281"/>
                <a:ext cx="370437" cy="275193"/>
              </a:xfrm>
              <a:custGeom>
                <a:avLst/>
                <a:gdLst/>
                <a:ahLst/>
                <a:cxnLst/>
                <a:rect l="l" t="t" r="r" b="b"/>
                <a:pathLst>
                  <a:path w="5729" h="4256" fill="none" extrusionOk="0">
                    <a:moveTo>
                      <a:pt x="5332" y="2871"/>
                    </a:moveTo>
                    <a:cubicBezTo>
                      <a:pt x="4934" y="3807"/>
                      <a:pt x="3550" y="4255"/>
                      <a:pt x="2205" y="3896"/>
                    </a:cubicBezTo>
                    <a:cubicBezTo>
                      <a:pt x="847" y="3538"/>
                      <a:pt x="1" y="2474"/>
                      <a:pt x="334" y="1500"/>
                    </a:cubicBezTo>
                    <a:cubicBezTo>
                      <a:pt x="667" y="501"/>
                      <a:pt x="2115" y="1"/>
                      <a:pt x="3538" y="398"/>
                    </a:cubicBezTo>
                    <a:cubicBezTo>
                      <a:pt x="4947" y="783"/>
                      <a:pt x="5729" y="1910"/>
                      <a:pt x="5332" y="2871"/>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4"/>
              <p:cNvSpPr/>
              <p:nvPr/>
            </p:nvSpPr>
            <p:spPr>
              <a:xfrm>
                <a:off x="1228605" y="4240309"/>
                <a:ext cx="637289" cy="585044"/>
              </a:xfrm>
              <a:custGeom>
                <a:avLst/>
                <a:gdLst/>
                <a:ahLst/>
                <a:cxnLst/>
                <a:rect l="l" t="t" r="r" b="b"/>
                <a:pathLst>
                  <a:path w="9856" h="9048" fill="none" extrusionOk="0">
                    <a:moveTo>
                      <a:pt x="1" y="9047"/>
                    </a:moveTo>
                    <a:lnTo>
                      <a:pt x="9855" y="0"/>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 name="Google Shape;892;p14"/>
            <p:cNvGrpSpPr/>
            <p:nvPr/>
          </p:nvGrpSpPr>
          <p:grpSpPr>
            <a:xfrm>
              <a:off x="-464914" y="3874196"/>
              <a:ext cx="462896" cy="580907"/>
              <a:chOff x="-1130414" y="3808634"/>
              <a:chExt cx="529568" cy="664577"/>
            </a:xfrm>
          </p:grpSpPr>
          <p:sp>
            <p:nvSpPr>
              <p:cNvPr id="893" name="Google Shape;893;p14"/>
              <p:cNvSpPr/>
              <p:nvPr/>
            </p:nvSpPr>
            <p:spPr>
              <a:xfrm>
                <a:off x="-891751" y="3820984"/>
                <a:ext cx="290905" cy="163654"/>
              </a:xfrm>
              <a:custGeom>
                <a:avLst/>
                <a:gdLst/>
                <a:ahLst/>
                <a:cxnLst/>
                <a:rect l="l" t="t" r="r" b="b"/>
                <a:pathLst>
                  <a:path w="4499" h="2531" extrusionOk="0">
                    <a:moveTo>
                      <a:pt x="3318" y="1"/>
                    </a:moveTo>
                    <a:cubicBezTo>
                      <a:pt x="2767" y="1"/>
                      <a:pt x="2047" y="215"/>
                      <a:pt x="1410" y="591"/>
                    </a:cubicBezTo>
                    <a:cubicBezTo>
                      <a:pt x="449" y="1142"/>
                      <a:pt x="0" y="1885"/>
                      <a:pt x="334" y="2269"/>
                    </a:cubicBezTo>
                    <a:cubicBezTo>
                      <a:pt x="481" y="2444"/>
                      <a:pt x="763" y="2530"/>
                      <a:pt x="1119" y="2530"/>
                    </a:cubicBezTo>
                    <a:cubicBezTo>
                      <a:pt x="1598" y="2530"/>
                      <a:pt x="2211" y="2373"/>
                      <a:pt x="2807" y="2064"/>
                    </a:cubicBezTo>
                    <a:cubicBezTo>
                      <a:pt x="3922" y="1501"/>
                      <a:pt x="4498" y="642"/>
                      <a:pt x="4050" y="219"/>
                    </a:cubicBezTo>
                    <a:cubicBezTo>
                      <a:pt x="3892" y="70"/>
                      <a:pt x="3632" y="1"/>
                      <a:pt x="3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4"/>
              <p:cNvSpPr/>
              <p:nvPr/>
            </p:nvSpPr>
            <p:spPr>
              <a:xfrm>
                <a:off x="-891751" y="3808634"/>
                <a:ext cx="290905" cy="185639"/>
              </a:xfrm>
              <a:custGeom>
                <a:avLst/>
                <a:gdLst/>
                <a:ahLst/>
                <a:cxnLst/>
                <a:rect l="l" t="t" r="r" b="b"/>
                <a:pathLst>
                  <a:path w="4499" h="2871" fill="none" extrusionOk="0">
                    <a:moveTo>
                      <a:pt x="4050" y="410"/>
                    </a:moveTo>
                    <a:cubicBezTo>
                      <a:pt x="4498" y="833"/>
                      <a:pt x="3922" y="1692"/>
                      <a:pt x="2807" y="2255"/>
                    </a:cubicBezTo>
                    <a:cubicBezTo>
                      <a:pt x="1769" y="2794"/>
                      <a:pt x="680" y="2870"/>
                      <a:pt x="334" y="2460"/>
                    </a:cubicBezTo>
                    <a:cubicBezTo>
                      <a:pt x="0" y="2076"/>
                      <a:pt x="449" y="1333"/>
                      <a:pt x="1410" y="782"/>
                    </a:cubicBezTo>
                    <a:cubicBezTo>
                      <a:pt x="2410" y="192"/>
                      <a:pt x="3614" y="0"/>
                      <a:pt x="4050" y="410"/>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4"/>
              <p:cNvSpPr/>
              <p:nvPr/>
            </p:nvSpPr>
            <p:spPr>
              <a:xfrm>
                <a:off x="-1130414" y="3927092"/>
                <a:ext cx="258640" cy="546118"/>
              </a:xfrm>
              <a:custGeom>
                <a:avLst/>
                <a:gdLst/>
                <a:ahLst/>
                <a:cxnLst/>
                <a:rect l="l" t="t" r="r" b="b"/>
                <a:pathLst>
                  <a:path w="4000" h="8446" fill="none" extrusionOk="0">
                    <a:moveTo>
                      <a:pt x="3999" y="1"/>
                    </a:moveTo>
                    <a:lnTo>
                      <a:pt x="1" y="8445"/>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14"/>
            <p:cNvGrpSpPr/>
            <p:nvPr/>
          </p:nvGrpSpPr>
          <p:grpSpPr>
            <a:xfrm>
              <a:off x="746817" y="3821293"/>
              <a:ext cx="1197987" cy="508508"/>
              <a:chOff x="255847" y="3748111"/>
              <a:chExt cx="1370537" cy="581751"/>
            </a:xfrm>
          </p:grpSpPr>
          <p:sp>
            <p:nvSpPr>
              <p:cNvPr id="897" name="Google Shape;897;p14"/>
              <p:cNvSpPr/>
              <p:nvPr/>
            </p:nvSpPr>
            <p:spPr>
              <a:xfrm>
                <a:off x="255847" y="4064917"/>
                <a:ext cx="279331" cy="148653"/>
              </a:xfrm>
              <a:custGeom>
                <a:avLst/>
                <a:gdLst/>
                <a:ahLst/>
                <a:cxnLst/>
                <a:rect l="l" t="t" r="r" b="b"/>
                <a:pathLst>
                  <a:path w="4320" h="2299" extrusionOk="0">
                    <a:moveTo>
                      <a:pt x="2042" y="1"/>
                    </a:moveTo>
                    <a:cubicBezTo>
                      <a:pt x="1195" y="1"/>
                      <a:pt x="445" y="332"/>
                      <a:pt x="244" y="829"/>
                    </a:cubicBezTo>
                    <a:cubicBezTo>
                      <a:pt x="1" y="1444"/>
                      <a:pt x="667" y="2084"/>
                      <a:pt x="1718" y="2251"/>
                    </a:cubicBezTo>
                    <a:cubicBezTo>
                      <a:pt x="1905" y="2283"/>
                      <a:pt x="2093" y="2298"/>
                      <a:pt x="2277" y="2298"/>
                    </a:cubicBezTo>
                    <a:cubicBezTo>
                      <a:pt x="3122" y="2298"/>
                      <a:pt x="3876" y="1975"/>
                      <a:pt x="4076" y="1469"/>
                    </a:cubicBezTo>
                    <a:cubicBezTo>
                      <a:pt x="4319" y="867"/>
                      <a:pt x="3653" y="226"/>
                      <a:pt x="2589" y="47"/>
                    </a:cubicBezTo>
                    <a:cubicBezTo>
                      <a:pt x="2405" y="16"/>
                      <a:pt x="2221" y="1"/>
                      <a:pt x="20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4"/>
              <p:cNvSpPr/>
              <p:nvPr/>
            </p:nvSpPr>
            <p:spPr>
              <a:xfrm>
                <a:off x="255848" y="4056349"/>
                <a:ext cx="279331" cy="165788"/>
              </a:xfrm>
              <a:custGeom>
                <a:avLst/>
                <a:gdLst/>
                <a:ahLst/>
                <a:cxnLst/>
                <a:rect l="l" t="t" r="r" b="b"/>
                <a:pathLst>
                  <a:path w="4320" h="2564" fill="none" extrusionOk="0">
                    <a:moveTo>
                      <a:pt x="4076" y="1602"/>
                    </a:moveTo>
                    <a:cubicBezTo>
                      <a:pt x="3832" y="2217"/>
                      <a:pt x="2768" y="2563"/>
                      <a:pt x="1718" y="2384"/>
                    </a:cubicBezTo>
                    <a:cubicBezTo>
                      <a:pt x="667" y="2217"/>
                      <a:pt x="1" y="1577"/>
                      <a:pt x="244" y="962"/>
                    </a:cubicBezTo>
                    <a:cubicBezTo>
                      <a:pt x="487" y="359"/>
                      <a:pt x="1538" y="1"/>
                      <a:pt x="2589" y="180"/>
                    </a:cubicBezTo>
                    <a:cubicBezTo>
                      <a:pt x="3653" y="359"/>
                      <a:pt x="4319" y="1000"/>
                      <a:pt x="4076" y="1602"/>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a:off x="882282" y="4172674"/>
                <a:ext cx="279267" cy="148653"/>
              </a:xfrm>
              <a:custGeom>
                <a:avLst/>
                <a:gdLst/>
                <a:ahLst/>
                <a:cxnLst/>
                <a:rect l="l" t="t" r="r" b="b"/>
                <a:pathLst>
                  <a:path w="4319" h="2299" extrusionOk="0">
                    <a:moveTo>
                      <a:pt x="2061" y="1"/>
                    </a:moveTo>
                    <a:cubicBezTo>
                      <a:pt x="1207" y="1"/>
                      <a:pt x="455" y="332"/>
                      <a:pt x="244" y="828"/>
                    </a:cubicBezTo>
                    <a:cubicBezTo>
                      <a:pt x="0" y="1444"/>
                      <a:pt x="654" y="2084"/>
                      <a:pt x="1717" y="2251"/>
                    </a:cubicBezTo>
                    <a:cubicBezTo>
                      <a:pt x="1905" y="2283"/>
                      <a:pt x="2093" y="2298"/>
                      <a:pt x="2277" y="2298"/>
                    </a:cubicBezTo>
                    <a:cubicBezTo>
                      <a:pt x="3122" y="2298"/>
                      <a:pt x="3875" y="1975"/>
                      <a:pt x="4075" y="1469"/>
                    </a:cubicBezTo>
                    <a:cubicBezTo>
                      <a:pt x="4319" y="867"/>
                      <a:pt x="3665" y="226"/>
                      <a:pt x="2614" y="47"/>
                    </a:cubicBezTo>
                    <a:cubicBezTo>
                      <a:pt x="2428" y="15"/>
                      <a:pt x="2242" y="1"/>
                      <a:pt x="2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a:off x="882282" y="4164074"/>
                <a:ext cx="279267" cy="165788"/>
              </a:xfrm>
              <a:custGeom>
                <a:avLst/>
                <a:gdLst/>
                <a:ahLst/>
                <a:cxnLst/>
                <a:rect l="l" t="t" r="r" b="b"/>
                <a:pathLst>
                  <a:path w="4319" h="2564" fill="none" extrusionOk="0">
                    <a:moveTo>
                      <a:pt x="4075" y="1602"/>
                    </a:moveTo>
                    <a:cubicBezTo>
                      <a:pt x="3832" y="2217"/>
                      <a:pt x="2768" y="2563"/>
                      <a:pt x="1717" y="2384"/>
                    </a:cubicBezTo>
                    <a:cubicBezTo>
                      <a:pt x="654" y="2217"/>
                      <a:pt x="0" y="1577"/>
                      <a:pt x="244" y="961"/>
                    </a:cubicBezTo>
                    <a:cubicBezTo>
                      <a:pt x="500" y="359"/>
                      <a:pt x="1551" y="0"/>
                      <a:pt x="2614" y="180"/>
                    </a:cubicBezTo>
                    <a:cubicBezTo>
                      <a:pt x="3665" y="359"/>
                      <a:pt x="4319" y="1000"/>
                      <a:pt x="4075" y="1602"/>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4"/>
              <p:cNvSpPr/>
              <p:nvPr/>
            </p:nvSpPr>
            <p:spPr>
              <a:xfrm>
                <a:off x="506085" y="3748111"/>
                <a:ext cx="1120299" cy="527044"/>
              </a:xfrm>
              <a:custGeom>
                <a:avLst/>
                <a:gdLst/>
                <a:ahLst/>
                <a:cxnLst/>
                <a:rect l="l" t="t" r="r" b="b"/>
                <a:pathLst>
                  <a:path w="17326" h="8151" fill="none" extrusionOk="0">
                    <a:moveTo>
                      <a:pt x="1" y="6664"/>
                    </a:moveTo>
                    <a:lnTo>
                      <a:pt x="8317" y="1"/>
                    </a:lnTo>
                    <a:lnTo>
                      <a:pt x="17326" y="1449"/>
                    </a:lnTo>
                    <a:lnTo>
                      <a:pt x="9829" y="8151"/>
                    </a:ln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a:off x="928644" y="3847560"/>
                <a:ext cx="577608" cy="101969"/>
              </a:xfrm>
              <a:custGeom>
                <a:avLst/>
                <a:gdLst/>
                <a:ahLst/>
                <a:cxnLst/>
                <a:rect l="l" t="t" r="r" b="b"/>
                <a:pathLst>
                  <a:path w="8933" h="1577" fill="none" extrusionOk="0">
                    <a:moveTo>
                      <a:pt x="1" y="0"/>
                    </a:moveTo>
                    <a:lnTo>
                      <a:pt x="8933" y="1576"/>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14"/>
            <p:cNvGrpSpPr/>
            <p:nvPr/>
          </p:nvGrpSpPr>
          <p:grpSpPr>
            <a:xfrm>
              <a:off x="2007779" y="4477490"/>
              <a:ext cx="1389191" cy="676541"/>
              <a:chOff x="1698430" y="4498823"/>
              <a:chExt cx="1589281" cy="773986"/>
            </a:xfrm>
          </p:grpSpPr>
          <p:sp>
            <p:nvSpPr>
              <p:cNvPr id="904" name="Google Shape;904;p14"/>
              <p:cNvSpPr/>
              <p:nvPr/>
            </p:nvSpPr>
            <p:spPr>
              <a:xfrm>
                <a:off x="1698430" y="4919182"/>
                <a:ext cx="299182" cy="231677"/>
              </a:xfrm>
              <a:custGeom>
                <a:avLst/>
                <a:gdLst/>
                <a:ahLst/>
                <a:cxnLst/>
                <a:rect l="l" t="t" r="r" b="b"/>
                <a:pathLst>
                  <a:path w="4627" h="3583" extrusionOk="0">
                    <a:moveTo>
                      <a:pt x="1912" y="1"/>
                    </a:moveTo>
                    <a:cubicBezTo>
                      <a:pt x="1110" y="1"/>
                      <a:pt x="438" y="408"/>
                      <a:pt x="257" y="1086"/>
                    </a:cubicBezTo>
                    <a:cubicBezTo>
                      <a:pt x="1" y="1995"/>
                      <a:pt x="718" y="3046"/>
                      <a:pt x="1846" y="3431"/>
                    </a:cubicBezTo>
                    <a:cubicBezTo>
                      <a:pt x="2141" y="3533"/>
                      <a:pt x="2435" y="3582"/>
                      <a:pt x="2714" y="3582"/>
                    </a:cubicBezTo>
                    <a:cubicBezTo>
                      <a:pt x="3512" y="3582"/>
                      <a:pt x="4180" y="3182"/>
                      <a:pt x="4370" y="2508"/>
                    </a:cubicBezTo>
                    <a:cubicBezTo>
                      <a:pt x="4627" y="1598"/>
                      <a:pt x="3909" y="535"/>
                      <a:pt x="2768" y="150"/>
                    </a:cubicBezTo>
                    <a:cubicBezTo>
                      <a:pt x="2477" y="49"/>
                      <a:pt x="2187" y="1"/>
                      <a:pt x="1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a:off x="1698430" y="4903146"/>
                <a:ext cx="299182" cy="263554"/>
              </a:xfrm>
              <a:custGeom>
                <a:avLst/>
                <a:gdLst/>
                <a:ahLst/>
                <a:cxnLst/>
                <a:rect l="l" t="t" r="r" b="b"/>
                <a:pathLst>
                  <a:path w="4627" h="4076" fill="none" extrusionOk="0">
                    <a:moveTo>
                      <a:pt x="4370" y="2756"/>
                    </a:moveTo>
                    <a:cubicBezTo>
                      <a:pt x="4114" y="3666"/>
                      <a:pt x="2986" y="4076"/>
                      <a:pt x="1846" y="3679"/>
                    </a:cubicBezTo>
                    <a:cubicBezTo>
                      <a:pt x="718" y="3294"/>
                      <a:pt x="1" y="2243"/>
                      <a:pt x="257" y="1334"/>
                    </a:cubicBezTo>
                    <a:cubicBezTo>
                      <a:pt x="500" y="424"/>
                      <a:pt x="1628" y="1"/>
                      <a:pt x="2768" y="398"/>
                    </a:cubicBezTo>
                    <a:cubicBezTo>
                      <a:pt x="3909" y="783"/>
                      <a:pt x="4627" y="1846"/>
                      <a:pt x="4370" y="2756"/>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4"/>
              <p:cNvSpPr/>
              <p:nvPr/>
            </p:nvSpPr>
            <p:spPr>
              <a:xfrm>
                <a:off x="2442482" y="5021152"/>
                <a:ext cx="309139" cy="235750"/>
              </a:xfrm>
              <a:custGeom>
                <a:avLst/>
                <a:gdLst/>
                <a:ahLst/>
                <a:cxnLst/>
                <a:rect l="l" t="t" r="r" b="b"/>
                <a:pathLst>
                  <a:path w="4781" h="3646" extrusionOk="0">
                    <a:moveTo>
                      <a:pt x="1976" y="0"/>
                    </a:moveTo>
                    <a:cubicBezTo>
                      <a:pt x="1149" y="0"/>
                      <a:pt x="458" y="410"/>
                      <a:pt x="257" y="1098"/>
                    </a:cubicBezTo>
                    <a:cubicBezTo>
                      <a:pt x="1" y="2020"/>
                      <a:pt x="731" y="3084"/>
                      <a:pt x="1897" y="3494"/>
                    </a:cubicBezTo>
                    <a:cubicBezTo>
                      <a:pt x="2202" y="3596"/>
                      <a:pt x="2505" y="3645"/>
                      <a:pt x="2793" y="3645"/>
                    </a:cubicBezTo>
                    <a:cubicBezTo>
                      <a:pt x="3619" y="3645"/>
                      <a:pt x="4312" y="3243"/>
                      <a:pt x="4512" y="2558"/>
                    </a:cubicBezTo>
                    <a:cubicBezTo>
                      <a:pt x="4781" y="1623"/>
                      <a:pt x="4038" y="547"/>
                      <a:pt x="2859" y="149"/>
                    </a:cubicBezTo>
                    <a:cubicBezTo>
                      <a:pt x="2558" y="48"/>
                      <a:pt x="2259" y="0"/>
                      <a:pt x="1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4"/>
              <p:cNvSpPr/>
              <p:nvPr/>
            </p:nvSpPr>
            <p:spPr>
              <a:xfrm>
                <a:off x="2442482" y="5005116"/>
                <a:ext cx="309139" cy="267692"/>
              </a:xfrm>
              <a:custGeom>
                <a:avLst/>
                <a:gdLst/>
                <a:ahLst/>
                <a:cxnLst/>
                <a:rect l="l" t="t" r="r" b="b"/>
                <a:pathLst>
                  <a:path w="4781" h="4140" fill="none" extrusionOk="0">
                    <a:moveTo>
                      <a:pt x="4512" y="2806"/>
                    </a:moveTo>
                    <a:cubicBezTo>
                      <a:pt x="4243" y="3729"/>
                      <a:pt x="3076" y="4139"/>
                      <a:pt x="1897" y="3742"/>
                    </a:cubicBezTo>
                    <a:cubicBezTo>
                      <a:pt x="731" y="3332"/>
                      <a:pt x="1" y="2268"/>
                      <a:pt x="257" y="1346"/>
                    </a:cubicBezTo>
                    <a:cubicBezTo>
                      <a:pt x="526" y="423"/>
                      <a:pt x="1680" y="0"/>
                      <a:pt x="2859" y="397"/>
                    </a:cubicBezTo>
                    <a:cubicBezTo>
                      <a:pt x="4038" y="795"/>
                      <a:pt x="4781" y="1871"/>
                      <a:pt x="4512" y="2806"/>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4"/>
              <p:cNvSpPr/>
              <p:nvPr/>
            </p:nvSpPr>
            <p:spPr>
              <a:xfrm>
                <a:off x="1960242" y="4498823"/>
                <a:ext cx="1327470" cy="711777"/>
              </a:xfrm>
              <a:custGeom>
                <a:avLst/>
                <a:gdLst/>
                <a:ahLst/>
                <a:cxnLst/>
                <a:rect l="l" t="t" r="r" b="b"/>
                <a:pathLst>
                  <a:path w="20530" h="11008" fill="none" extrusionOk="0">
                    <a:moveTo>
                      <a:pt x="1" y="9560"/>
                    </a:moveTo>
                    <a:lnTo>
                      <a:pt x="9022" y="0"/>
                    </a:lnTo>
                    <a:lnTo>
                      <a:pt x="20530" y="1115"/>
                    </a:lnTo>
                    <a:lnTo>
                      <a:pt x="11790" y="11008"/>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4"/>
              <p:cNvSpPr/>
              <p:nvPr/>
            </p:nvSpPr>
            <p:spPr>
              <a:xfrm>
                <a:off x="2444163" y="4604026"/>
                <a:ext cx="732533" cy="92916"/>
              </a:xfrm>
              <a:custGeom>
                <a:avLst/>
                <a:gdLst/>
                <a:ahLst/>
                <a:cxnLst/>
                <a:rect l="l" t="t" r="r" b="b"/>
                <a:pathLst>
                  <a:path w="11329" h="1437" fill="none" extrusionOk="0">
                    <a:moveTo>
                      <a:pt x="1" y="1"/>
                    </a:moveTo>
                    <a:lnTo>
                      <a:pt x="11329" y="1436"/>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14"/>
            <p:cNvGrpSpPr/>
            <p:nvPr/>
          </p:nvGrpSpPr>
          <p:grpSpPr>
            <a:xfrm>
              <a:off x="6466415" y="3859670"/>
              <a:ext cx="730857" cy="806876"/>
              <a:chOff x="6799261" y="3792016"/>
              <a:chExt cx="836125" cy="923094"/>
            </a:xfrm>
          </p:grpSpPr>
          <p:sp>
            <p:nvSpPr>
              <p:cNvPr id="911" name="Google Shape;911;p14"/>
              <p:cNvSpPr/>
              <p:nvPr/>
            </p:nvSpPr>
            <p:spPr>
              <a:xfrm>
                <a:off x="6799261" y="4450327"/>
                <a:ext cx="253597" cy="227733"/>
              </a:xfrm>
              <a:custGeom>
                <a:avLst/>
                <a:gdLst/>
                <a:ahLst/>
                <a:cxnLst/>
                <a:rect l="l" t="t" r="r" b="b"/>
                <a:pathLst>
                  <a:path w="3922" h="3522" extrusionOk="0">
                    <a:moveTo>
                      <a:pt x="2548" y="0"/>
                    </a:moveTo>
                    <a:cubicBezTo>
                      <a:pt x="2122" y="0"/>
                      <a:pt x="1633" y="183"/>
                      <a:pt x="1192" y="545"/>
                    </a:cubicBezTo>
                    <a:cubicBezTo>
                      <a:pt x="346" y="1250"/>
                      <a:pt x="0" y="2352"/>
                      <a:pt x="423" y="3031"/>
                    </a:cubicBezTo>
                    <a:cubicBezTo>
                      <a:pt x="625" y="3358"/>
                      <a:pt x="974" y="3522"/>
                      <a:pt x="1377" y="3522"/>
                    </a:cubicBezTo>
                    <a:cubicBezTo>
                      <a:pt x="1796" y="3522"/>
                      <a:pt x="2273" y="3345"/>
                      <a:pt x="2704" y="2993"/>
                    </a:cubicBezTo>
                    <a:cubicBezTo>
                      <a:pt x="3563" y="2288"/>
                      <a:pt x="3922" y="1173"/>
                      <a:pt x="3499" y="494"/>
                    </a:cubicBezTo>
                    <a:cubicBezTo>
                      <a:pt x="3299" y="164"/>
                      <a:pt x="2952" y="0"/>
                      <a:pt x="2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4"/>
              <p:cNvSpPr/>
              <p:nvPr/>
            </p:nvSpPr>
            <p:spPr>
              <a:xfrm>
                <a:off x="6799261" y="4438300"/>
                <a:ext cx="253597" cy="251139"/>
              </a:xfrm>
              <a:custGeom>
                <a:avLst/>
                <a:gdLst/>
                <a:ahLst/>
                <a:cxnLst/>
                <a:rect l="l" t="t" r="r" b="b"/>
                <a:pathLst>
                  <a:path w="3922" h="3884" fill="none" extrusionOk="0">
                    <a:moveTo>
                      <a:pt x="3499" y="680"/>
                    </a:moveTo>
                    <a:cubicBezTo>
                      <a:pt x="3922" y="1359"/>
                      <a:pt x="3563" y="2474"/>
                      <a:pt x="2704" y="3179"/>
                    </a:cubicBezTo>
                    <a:cubicBezTo>
                      <a:pt x="1859" y="3871"/>
                      <a:pt x="833" y="3884"/>
                      <a:pt x="423" y="3217"/>
                    </a:cubicBezTo>
                    <a:cubicBezTo>
                      <a:pt x="0" y="2538"/>
                      <a:pt x="346" y="1436"/>
                      <a:pt x="1192" y="731"/>
                    </a:cubicBezTo>
                    <a:cubicBezTo>
                      <a:pt x="2051" y="27"/>
                      <a:pt x="3089" y="1"/>
                      <a:pt x="3499" y="680"/>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4"/>
              <p:cNvSpPr/>
              <p:nvPr/>
            </p:nvSpPr>
            <p:spPr>
              <a:xfrm>
                <a:off x="7369310" y="4471213"/>
                <a:ext cx="266076" cy="232323"/>
              </a:xfrm>
              <a:custGeom>
                <a:avLst/>
                <a:gdLst/>
                <a:ahLst/>
                <a:cxnLst/>
                <a:rect l="l" t="t" r="r" b="b"/>
                <a:pathLst>
                  <a:path w="4115" h="3593" extrusionOk="0">
                    <a:moveTo>
                      <a:pt x="2700" y="1"/>
                    </a:moveTo>
                    <a:cubicBezTo>
                      <a:pt x="2254" y="1"/>
                      <a:pt x="1743" y="187"/>
                      <a:pt x="1282" y="556"/>
                    </a:cubicBezTo>
                    <a:cubicBezTo>
                      <a:pt x="385" y="1273"/>
                      <a:pt x="1" y="2401"/>
                      <a:pt x="424" y="3093"/>
                    </a:cubicBezTo>
                    <a:cubicBezTo>
                      <a:pt x="631" y="3426"/>
                      <a:pt x="993" y="3593"/>
                      <a:pt x="1414" y="3593"/>
                    </a:cubicBezTo>
                    <a:cubicBezTo>
                      <a:pt x="1850" y="3593"/>
                      <a:pt x="2350" y="3413"/>
                      <a:pt x="2807" y="3054"/>
                    </a:cubicBezTo>
                    <a:cubicBezTo>
                      <a:pt x="3717" y="2337"/>
                      <a:pt x="4114" y="1196"/>
                      <a:pt x="3691" y="504"/>
                    </a:cubicBezTo>
                    <a:cubicBezTo>
                      <a:pt x="3486" y="168"/>
                      <a:pt x="3122" y="1"/>
                      <a:pt x="2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4"/>
              <p:cNvSpPr/>
              <p:nvPr/>
            </p:nvSpPr>
            <p:spPr>
              <a:xfrm>
                <a:off x="7369310" y="4459056"/>
                <a:ext cx="266076" cy="256054"/>
              </a:xfrm>
              <a:custGeom>
                <a:avLst/>
                <a:gdLst/>
                <a:ahLst/>
                <a:cxnLst/>
                <a:rect l="l" t="t" r="r" b="b"/>
                <a:pathLst>
                  <a:path w="4115" h="3960" fill="none" extrusionOk="0">
                    <a:moveTo>
                      <a:pt x="3691" y="692"/>
                    </a:moveTo>
                    <a:cubicBezTo>
                      <a:pt x="4114" y="1384"/>
                      <a:pt x="3717" y="2525"/>
                      <a:pt x="2807" y="3242"/>
                    </a:cubicBezTo>
                    <a:cubicBezTo>
                      <a:pt x="1910" y="3947"/>
                      <a:pt x="847" y="3960"/>
                      <a:pt x="424" y="3281"/>
                    </a:cubicBezTo>
                    <a:cubicBezTo>
                      <a:pt x="1" y="2589"/>
                      <a:pt x="385" y="1461"/>
                      <a:pt x="1282" y="744"/>
                    </a:cubicBezTo>
                    <a:cubicBezTo>
                      <a:pt x="2179" y="26"/>
                      <a:pt x="3269" y="0"/>
                      <a:pt x="3691" y="692"/>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4"/>
              <p:cNvSpPr/>
              <p:nvPr/>
            </p:nvSpPr>
            <p:spPr>
              <a:xfrm>
                <a:off x="6865538" y="3792016"/>
                <a:ext cx="750767" cy="732533"/>
              </a:xfrm>
              <a:custGeom>
                <a:avLst/>
                <a:gdLst/>
                <a:ahLst/>
                <a:cxnLst/>
                <a:rect l="l" t="t" r="r" b="b"/>
                <a:pathLst>
                  <a:path w="11611" h="11329" fill="none" extrusionOk="0">
                    <a:moveTo>
                      <a:pt x="2615" y="11008"/>
                    </a:moveTo>
                    <a:lnTo>
                      <a:pt x="1" y="1"/>
                    </a:lnTo>
                    <a:lnTo>
                      <a:pt x="8638" y="398"/>
                    </a:lnTo>
                    <a:lnTo>
                      <a:pt x="11611" y="11329"/>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4"/>
              <p:cNvSpPr/>
              <p:nvPr/>
            </p:nvSpPr>
            <p:spPr>
              <a:xfrm>
                <a:off x="6901166" y="3942029"/>
                <a:ext cx="567650" cy="40671"/>
              </a:xfrm>
              <a:custGeom>
                <a:avLst/>
                <a:gdLst/>
                <a:ahLst/>
                <a:cxnLst/>
                <a:rect l="l" t="t" r="r" b="b"/>
                <a:pathLst>
                  <a:path w="8779" h="629" fill="none" extrusionOk="0">
                    <a:moveTo>
                      <a:pt x="1" y="0"/>
                    </a:moveTo>
                    <a:lnTo>
                      <a:pt x="8779" y="628"/>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14"/>
            <p:cNvGrpSpPr/>
            <p:nvPr/>
          </p:nvGrpSpPr>
          <p:grpSpPr>
            <a:xfrm>
              <a:off x="4095014" y="4295047"/>
              <a:ext cx="538913" cy="696042"/>
              <a:chOff x="4086298" y="4290102"/>
              <a:chExt cx="616535" cy="796296"/>
            </a:xfrm>
          </p:grpSpPr>
          <p:sp>
            <p:nvSpPr>
              <p:cNvPr id="918" name="Google Shape;918;p14"/>
              <p:cNvSpPr/>
              <p:nvPr/>
            </p:nvSpPr>
            <p:spPr>
              <a:xfrm>
                <a:off x="4086298" y="4651749"/>
                <a:ext cx="174129" cy="133458"/>
              </a:xfrm>
              <a:custGeom>
                <a:avLst/>
                <a:gdLst/>
                <a:ahLst/>
                <a:cxnLst/>
                <a:rect l="l" t="t" r="r" b="b"/>
                <a:pathLst>
                  <a:path w="2693" h="2064" extrusionOk="0">
                    <a:moveTo>
                      <a:pt x="1289" y="0"/>
                    </a:moveTo>
                    <a:cubicBezTo>
                      <a:pt x="635" y="0"/>
                      <a:pt x="88" y="392"/>
                      <a:pt x="52" y="917"/>
                    </a:cubicBezTo>
                    <a:cubicBezTo>
                      <a:pt x="1" y="1481"/>
                      <a:pt x="539" y="1993"/>
                      <a:pt x="1257" y="2057"/>
                    </a:cubicBezTo>
                    <a:cubicBezTo>
                      <a:pt x="1306" y="2062"/>
                      <a:pt x="1356" y="2064"/>
                      <a:pt x="1404" y="2064"/>
                    </a:cubicBezTo>
                    <a:cubicBezTo>
                      <a:pt x="2057" y="2064"/>
                      <a:pt x="2593" y="1672"/>
                      <a:pt x="2641" y="1147"/>
                    </a:cubicBezTo>
                    <a:cubicBezTo>
                      <a:pt x="2692" y="571"/>
                      <a:pt x="2154" y="58"/>
                      <a:pt x="1436" y="7"/>
                    </a:cubicBezTo>
                    <a:cubicBezTo>
                      <a:pt x="1387" y="3"/>
                      <a:pt x="1337" y="0"/>
                      <a:pt x="1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4"/>
              <p:cNvSpPr/>
              <p:nvPr/>
            </p:nvSpPr>
            <p:spPr>
              <a:xfrm>
                <a:off x="4086298" y="4647999"/>
                <a:ext cx="174129" cy="140959"/>
              </a:xfrm>
              <a:custGeom>
                <a:avLst/>
                <a:gdLst/>
                <a:ahLst/>
                <a:cxnLst/>
                <a:rect l="l" t="t" r="r" b="b"/>
                <a:pathLst>
                  <a:path w="2693" h="2180" fill="none" extrusionOk="0">
                    <a:moveTo>
                      <a:pt x="2641" y="1205"/>
                    </a:moveTo>
                    <a:cubicBezTo>
                      <a:pt x="2590" y="1769"/>
                      <a:pt x="1974" y="2179"/>
                      <a:pt x="1257" y="2115"/>
                    </a:cubicBezTo>
                    <a:cubicBezTo>
                      <a:pt x="539" y="2051"/>
                      <a:pt x="1" y="1539"/>
                      <a:pt x="52" y="975"/>
                    </a:cubicBezTo>
                    <a:cubicBezTo>
                      <a:pt x="91" y="411"/>
                      <a:pt x="719" y="1"/>
                      <a:pt x="1436" y="65"/>
                    </a:cubicBezTo>
                    <a:cubicBezTo>
                      <a:pt x="2154" y="116"/>
                      <a:pt x="2692" y="629"/>
                      <a:pt x="2641" y="1205"/>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4"/>
              <p:cNvSpPr/>
              <p:nvPr/>
            </p:nvSpPr>
            <p:spPr>
              <a:xfrm>
                <a:off x="4368866" y="4949189"/>
                <a:ext cx="174065" cy="134169"/>
              </a:xfrm>
              <a:custGeom>
                <a:avLst/>
                <a:gdLst/>
                <a:ahLst/>
                <a:cxnLst/>
                <a:rect l="l" t="t" r="r" b="b"/>
                <a:pathLst>
                  <a:path w="2692" h="2075" extrusionOk="0">
                    <a:moveTo>
                      <a:pt x="1289" y="1"/>
                    </a:moveTo>
                    <a:cubicBezTo>
                      <a:pt x="636" y="1"/>
                      <a:pt x="100" y="393"/>
                      <a:pt x="52" y="930"/>
                    </a:cubicBezTo>
                    <a:cubicBezTo>
                      <a:pt x="1" y="1494"/>
                      <a:pt x="539" y="2006"/>
                      <a:pt x="1257" y="2070"/>
                    </a:cubicBezTo>
                    <a:cubicBezTo>
                      <a:pt x="1298" y="2073"/>
                      <a:pt x="1340" y="2075"/>
                      <a:pt x="1381" y="2075"/>
                    </a:cubicBezTo>
                    <a:cubicBezTo>
                      <a:pt x="2045" y="2075"/>
                      <a:pt x="2605" y="1691"/>
                      <a:pt x="2653" y="1148"/>
                    </a:cubicBezTo>
                    <a:cubicBezTo>
                      <a:pt x="2692" y="584"/>
                      <a:pt x="2154" y="71"/>
                      <a:pt x="1436" y="7"/>
                    </a:cubicBezTo>
                    <a:cubicBezTo>
                      <a:pt x="1386" y="3"/>
                      <a:pt x="1337" y="1"/>
                      <a:pt x="1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4"/>
              <p:cNvSpPr/>
              <p:nvPr/>
            </p:nvSpPr>
            <p:spPr>
              <a:xfrm>
                <a:off x="4368866" y="4945503"/>
                <a:ext cx="174065" cy="140894"/>
              </a:xfrm>
              <a:custGeom>
                <a:avLst/>
                <a:gdLst/>
                <a:ahLst/>
                <a:cxnLst/>
                <a:rect l="l" t="t" r="r" b="b"/>
                <a:pathLst>
                  <a:path w="2692" h="2179" fill="none" extrusionOk="0">
                    <a:moveTo>
                      <a:pt x="2653" y="1205"/>
                    </a:moveTo>
                    <a:cubicBezTo>
                      <a:pt x="2602" y="1781"/>
                      <a:pt x="1974" y="2179"/>
                      <a:pt x="1257" y="2127"/>
                    </a:cubicBezTo>
                    <a:cubicBezTo>
                      <a:pt x="539" y="2063"/>
                      <a:pt x="1" y="1551"/>
                      <a:pt x="52" y="987"/>
                    </a:cubicBezTo>
                    <a:cubicBezTo>
                      <a:pt x="103" y="410"/>
                      <a:pt x="718" y="0"/>
                      <a:pt x="1436" y="64"/>
                    </a:cubicBezTo>
                    <a:cubicBezTo>
                      <a:pt x="2154" y="128"/>
                      <a:pt x="2692" y="641"/>
                      <a:pt x="2653" y="1205"/>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4"/>
              <p:cNvSpPr/>
              <p:nvPr/>
            </p:nvSpPr>
            <p:spPr>
              <a:xfrm>
                <a:off x="4252864" y="4290102"/>
                <a:ext cx="449969" cy="749086"/>
              </a:xfrm>
              <a:custGeom>
                <a:avLst/>
                <a:gdLst/>
                <a:ahLst/>
                <a:cxnLst/>
                <a:rect l="l" t="t" r="r" b="b"/>
                <a:pathLst>
                  <a:path w="6959" h="11585" fill="none" extrusionOk="0">
                    <a:moveTo>
                      <a:pt x="1" y="6984"/>
                    </a:moveTo>
                    <a:lnTo>
                      <a:pt x="2897" y="0"/>
                    </a:lnTo>
                    <a:lnTo>
                      <a:pt x="6959" y="4536"/>
                    </a:lnTo>
                    <a:lnTo>
                      <a:pt x="4383" y="11584"/>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4"/>
              <p:cNvSpPr/>
              <p:nvPr/>
            </p:nvSpPr>
            <p:spPr>
              <a:xfrm>
                <a:off x="4401196" y="4384506"/>
                <a:ext cx="262714" cy="303320"/>
              </a:xfrm>
              <a:custGeom>
                <a:avLst/>
                <a:gdLst/>
                <a:ahLst/>
                <a:cxnLst/>
                <a:rect l="l" t="t" r="r" b="b"/>
                <a:pathLst>
                  <a:path w="4063" h="4691" fill="none" extrusionOk="0">
                    <a:moveTo>
                      <a:pt x="0" y="1"/>
                    </a:moveTo>
                    <a:lnTo>
                      <a:pt x="4063" y="4691"/>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14"/>
            <p:cNvGrpSpPr/>
            <p:nvPr/>
          </p:nvGrpSpPr>
          <p:grpSpPr>
            <a:xfrm>
              <a:off x="-684325" y="4565830"/>
              <a:ext cx="538913" cy="696098"/>
              <a:chOff x="-1381427" y="4599887"/>
              <a:chExt cx="616535" cy="796360"/>
            </a:xfrm>
          </p:grpSpPr>
          <p:sp>
            <p:nvSpPr>
              <p:cNvPr id="925" name="Google Shape;925;p14"/>
              <p:cNvSpPr/>
              <p:nvPr/>
            </p:nvSpPr>
            <p:spPr>
              <a:xfrm>
                <a:off x="-1381427" y="4960888"/>
                <a:ext cx="174065" cy="134169"/>
              </a:xfrm>
              <a:custGeom>
                <a:avLst/>
                <a:gdLst/>
                <a:ahLst/>
                <a:cxnLst/>
                <a:rect l="l" t="t" r="r" b="b"/>
                <a:pathLst>
                  <a:path w="2692" h="2075" extrusionOk="0">
                    <a:moveTo>
                      <a:pt x="1314" y="1"/>
                    </a:moveTo>
                    <a:cubicBezTo>
                      <a:pt x="649" y="1"/>
                      <a:pt x="88" y="396"/>
                      <a:pt x="51" y="927"/>
                    </a:cubicBezTo>
                    <a:cubicBezTo>
                      <a:pt x="0" y="1491"/>
                      <a:pt x="538" y="2004"/>
                      <a:pt x="1256" y="2068"/>
                    </a:cubicBezTo>
                    <a:cubicBezTo>
                      <a:pt x="1306" y="2072"/>
                      <a:pt x="1355" y="2075"/>
                      <a:pt x="1403" y="2075"/>
                    </a:cubicBezTo>
                    <a:cubicBezTo>
                      <a:pt x="2056" y="2075"/>
                      <a:pt x="2592" y="1683"/>
                      <a:pt x="2640" y="1158"/>
                    </a:cubicBezTo>
                    <a:cubicBezTo>
                      <a:pt x="2691" y="581"/>
                      <a:pt x="2153" y="69"/>
                      <a:pt x="1435" y="5"/>
                    </a:cubicBezTo>
                    <a:cubicBezTo>
                      <a:pt x="1395" y="2"/>
                      <a:pt x="1354" y="1"/>
                      <a:pt x="1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4"/>
              <p:cNvSpPr/>
              <p:nvPr/>
            </p:nvSpPr>
            <p:spPr>
              <a:xfrm>
                <a:off x="-1381427" y="4957849"/>
                <a:ext cx="174065" cy="140959"/>
              </a:xfrm>
              <a:custGeom>
                <a:avLst/>
                <a:gdLst/>
                <a:ahLst/>
                <a:cxnLst/>
                <a:rect l="l" t="t" r="r" b="b"/>
                <a:pathLst>
                  <a:path w="2692" h="2180" fill="none" extrusionOk="0">
                    <a:moveTo>
                      <a:pt x="2640" y="1205"/>
                    </a:moveTo>
                    <a:cubicBezTo>
                      <a:pt x="2589" y="1769"/>
                      <a:pt x="1974" y="2179"/>
                      <a:pt x="1256" y="2115"/>
                    </a:cubicBezTo>
                    <a:cubicBezTo>
                      <a:pt x="538" y="2051"/>
                      <a:pt x="0" y="1538"/>
                      <a:pt x="51" y="974"/>
                    </a:cubicBezTo>
                    <a:cubicBezTo>
                      <a:pt x="90" y="411"/>
                      <a:pt x="718" y="1"/>
                      <a:pt x="1435" y="52"/>
                    </a:cubicBezTo>
                    <a:cubicBezTo>
                      <a:pt x="2153" y="116"/>
                      <a:pt x="2691" y="628"/>
                      <a:pt x="2640" y="1205"/>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4"/>
              <p:cNvSpPr/>
              <p:nvPr/>
            </p:nvSpPr>
            <p:spPr>
              <a:xfrm>
                <a:off x="-1098925" y="5259039"/>
                <a:ext cx="174065" cy="134169"/>
              </a:xfrm>
              <a:custGeom>
                <a:avLst/>
                <a:gdLst/>
                <a:ahLst/>
                <a:cxnLst/>
                <a:rect l="l" t="t" r="r" b="b"/>
                <a:pathLst>
                  <a:path w="2692" h="2075" extrusionOk="0">
                    <a:moveTo>
                      <a:pt x="1289" y="0"/>
                    </a:moveTo>
                    <a:cubicBezTo>
                      <a:pt x="636" y="0"/>
                      <a:pt x="100" y="392"/>
                      <a:pt x="52" y="917"/>
                    </a:cubicBezTo>
                    <a:cubicBezTo>
                      <a:pt x="1" y="1493"/>
                      <a:pt x="539" y="2006"/>
                      <a:pt x="1257" y="2070"/>
                    </a:cubicBezTo>
                    <a:cubicBezTo>
                      <a:pt x="1297" y="2073"/>
                      <a:pt x="1338" y="2074"/>
                      <a:pt x="1378" y="2074"/>
                    </a:cubicBezTo>
                    <a:cubicBezTo>
                      <a:pt x="2044" y="2074"/>
                      <a:pt x="2605" y="1679"/>
                      <a:pt x="2653" y="1148"/>
                    </a:cubicBezTo>
                    <a:cubicBezTo>
                      <a:pt x="2692" y="584"/>
                      <a:pt x="2154" y="71"/>
                      <a:pt x="1436" y="7"/>
                    </a:cubicBezTo>
                    <a:cubicBezTo>
                      <a:pt x="1386" y="3"/>
                      <a:pt x="1337" y="0"/>
                      <a:pt x="12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4"/>
              <p:cNvSpPr/>
              <p:nvPr/>
            </p:nvSpPr>
            <p:spPr>
              <a:xfrm>
                <a:off x="-1098925" y="5255289"/>
                <a:ext cx="174065" cy="140959"/>
              </a:xfrm>
              <a:custGeom>
                <a:avLst/>
                <a:gdLst/>
                <a:ahLst/>
                <a:cxnLst/>
                <a:rect l="l" t="t" r="r" b="b"/>
                <a:pathLst>
                  <a:path w="2692" h="2180" fill="none" extrusionOk="0">
                    <a:moveTo>
                      <a:pt x="2653" y="1206"/>
                    </a:moveTo>
                    <a:cubicBezTo>
                      <a:pt x="2602" y="1769"/>
                      <a:pt x="1974" y="2179"/>
                      <a:pt x="1257" y="2128"/>
                    </a:cubicBezTo>
                    <a:cubicBezTo>
                      <a:pt x="539" y="2064"/>
                      <a:pt x="1" y="1551"/>
                      <a:pt x="52" y="975"/>
                    </a:cubicBezTo>
                    <a:cubicBezTo>
                      <a:pt x="103" y="411"/>
                      <a:pt x="718" y="1"/>
                      <a:pt x="1436" y="65"/>
                    </a:cubicBezTo>
                    <a:cubicBezTo>
                      <a:pt x="2154" y="129"/>
                      <a:pt x="2692" y="642"/>
                      <a:pt x="2653" y="1206"/>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4"/>
              <p:cNvSpPr/>
              <p:nvPr/>
            </p:nvSpPr>
            <p:spPr>
              <a:xfrm>
                <a:off x="-1214926" y="4599887"/>
                <a:ext cx="450034" cy="748310"/>
              </a:xfrm>
              <a:custGeom>
                <a:avLst/>
                <a:gdLst/>
                <a:ahLst/>
                <a:cxnLst/>
                <a:rect l="l" t="t" r="r" b="b"/>
                <a:pathLst>
                  <a:path w="6960" h="11573" fill="none" extrusionOk="0">
                    <a:moveTo>
                      <a:pt x="1" y="6972"/>
                    </a:moveTo>
                    <a:lnTo>
                      <a:pt x="2897" y="1"/>
                    </a:lnTo>
                    <a:lnTo>
                      <a:pt x="6959" y="4537"/>
                    </a:lnTo>
                    <a:lnTo>
                      <a:pt x="4383" y="11572"/>
                    </a:ln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4"/>
              <p:cNvSpPr/>
              <p:nvPr/>
            </p:nvSpPr>
            <p:spPr>
              <a:xfrm>
                <a:off x="-1066594" y="4694357"/>
                <a:ext cx="262714" cy="303320"/>
              </a:xfrm>
              <a:custGeom>
                <a:avLst/>
                <a:gdLst/>
                <a:ahLst/>
                <a:cxnLst/>
                <a:rect l="l" t="t" r="r" b="b"/>
                <a:pathLst>
                  <a:path w="4063" h="4691" fill="none" extrusionOk="0">
                    <a:moveTo>
                      <a:pt x="1" y="1"/>
                    </a:moveTo>
                    <a:lnTo>
                      <a:pt x="4063" y="4691"/>
                    </a:ln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1" name="Google Shape;931;p14"/>
          <p:cNvGrpSpPr/>
          <p:nvPr/>
        </p:nvGrpSpPr>
        <p:grpSpPr>
          <a:xfrm rot="-1017617">
            <a:off x="-1356713" y="-916074"/>
            <a:ext cx="3617640" cy="2877885"/>
            <a:chOff x="-1221177" y="-856963"/>
            <a:chExt cx="3089277" cy="2457565"/>
          </a:xfrm>
        </p:grpSpPr>
        <p:grpSp>
          <p:nvGrpSpPr>
            <p:cNvPr id="932" name="Google Shape;932;p14"/>
            <p:cNvGrpSpPr/>
            <p:nvPr/>
          </p:nvGrpSpPr>
          <p:grpSpPr>
            <a:xfrm>
              <a:off x="-1221177" y="-856963"/>
              <a:ext cx="3089277" cy="2457565"/>
              <a:chOff x="-1221177" y="-856963"/>
              <a:chExt cx="3089277" cy="2457565"/>
            </a:xfrm>
          </p:grpSpPr>
          <p:sp>
            <p:nvSpPr>
              <p:cNvPr id="933" name="Google Shape;933;p14"/>
              <p:cNvSpPr/>
              <p:nvPr/>
            </p:nvSpPr>
            <p:spPr>
              <a:xfrm>
                <a:off x="-1221177" y="-564373"/>
                <a:ext cx="3089277" cy="2164975"/>
              </a:xfrm>
              <a:custGeom>
                <a:avLst/>
                <a:gdLst/>
                <a:ahLst/>
                <a:cxnLst/>
                <a:rect l="l" t="t" r="r" b="b"/>
                <a:pathLst>
                  <a:path w="65482" h="45890" fill="none" extrusionOk="0">
                    <a:moveTo>
                      <a:pt x="0" y="40751"/>
                    </a:moveTo>
                    <a:cubicBezTo>
                      <a:pt x="18837" y="45889"/>
                      <a:pt x="46927" y="45492"/>
                      <a:pt x="60600" y="14866"/>
                    </a:cubicBezTo>
                    <a:cubicBezTo>
                      <a:pt x="63047" y="9381"/>
                      <a:pt x="65482" y="1"/>
                      <a:pt x="65482" y="1"/>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4"/>
              <p:cNvSpPr/>
              <p:nvPr/>
            </p:nvSpPr>
            <p:spPr>
              <a:xfrm>
                <a:off x="-1050729" y="-637497"/>
                <a:ext cx="2826970" cy="2014998"/>
              </a:xfrm>
              <a:custGeom>
                <a:avLst/>
                <a:gdLst/>
                <a:ahLst/>
                <a:cxnLst/>
                <a:rect l="l" t="t" r="r" b="b"/>
                <a:pathLst>
                  <a:path w="59922" h="42711" fill="none" extrusionOk="0">
                    <a:moveTo>
                      <a:pt x="1" y="38610"/>
                    </a:moveTo>
                    <a:cubicBezTo>
                      <a:pt x="16980" y="42711"/>
                      <a:pt x="41814" y="41878"/>
                      <a:pt x="54885" y="14519"/>
                    </a:cubicBezTo>
                    <a:cubicBezTo>
                      <a:pt x="57474" y="9099"/>
                      <a:pt x="59921" y="0"/>
                      <a:pt x="59921" y="0"/>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4"/>
              <p:cNvSpPr/>
              <p:nvPr/>
            </p:nvSpPr>
            <p:spPr>
              <a:xfrm>
                <a:off x="-880847" y="-710668"/>
                <a:ext cx="2564569" cy="1865729"/>
              </a:xfrm>
              <a:custGeom>
                <a:avLst/>
                <a:gdLst/>
                <a:ahLst/>
                <a:cxnLst/>
                <a:rect l="l" t="t" r="r" b="b"/>
                <a:pathLst>
                  <a:path w="54360" h="39547" fill="none" extrusionOk="0">
                    <a:moveTo>
                      <a:pt x="1" y="36483"/>
                    </a:moveTo>
                    <a:cubicBezTo>
                      <a:pt x="15134" y="39546"/>
                      <a:pt x="36817" y="38303"/>
                      <a:pt x="49195" y="14186"/>
                    </a:cubicBezTo>
                    <a:cubicBezTo>
                      <a:pt x="51938" y="8830"/>
                      <a:pt x="54360" y="1"/>
                      <a:pt x="54360" y="1"/>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4"/>
              <p:cNvSpPr/>
              <p:nvPr/>
            </p:nvSpPr>
            <p:spPr>
              <a:xfrm>
                <a:off x="-710353" y="-783792"/>
                <a:ext cx="2302168" cy="1715751"/>
              </a:xfrm>
              <a:custGeom>
                <a:avLst/>
                <a:gdLst/>
                <a:ahLst/>
                <a:cxnLst/>
                <a:rect l="l" t="t" r="r" b="b"/>
                <a:pathLst>
                  <a:path w="48798" h="36368" fill="none" extrusionOk="0">
                    <a:moveTo>
                      <a:pt x="0" y="34356"/>
                    </a:moveTo>
                    <a:cubicBezTo>
                      <a:pt x="13276" y="36368"/>
                      <a:pt x="31883" y="34766"/>
                      <a:pt x="43480" y="13853"/>
                    </a:cubicBezTo>
                    <a:cubicBezTo>
                      <a:pt x="46401" y="8573"/>
                      <a:pt x="48798" y="0"/>
                      <a:pt x="48798" y="0"/>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4"/>
              <p:cNvSpPr/>
              <p:nvPr/>
            </p:nvSpPr>
            <p:spPr>
              <a:xfrm>
                <a:off x="-540471" y="-856963"/>
                <a:ext cx="2040380" cy="1565868"/>
              </a:xfrm>
              <a:custGeom>
                <a:avLst/>
                <a:gdLst/>
                <a:ahLst/>
                <a:cxnLst/>
                <a:rect l="l" t="t" r="r" b="b"/>
                <a:pathLst>
                  <a:path w="43249" h="33191" fill="none" extrusionOk="0">
                    <a:moveTo>
                      <a:pt x="0" y="32229"/>
                    </a:moveTo>
                    <a:cubicBezTo>
                      <a:pt x="11431" y="33190"/>
                      <a:pt x="27051" y="31294"/>
                      <a:pt x="37777" y="13520"/>
                    </a:cubicBezTo>
                    <a:cubicBezTo>
                      <a:pt x="40904" y="8317"/>
                      <a:pt x="43249" y="1"/>
                      <a:pt x="43249" y="1"/>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14"/>
            <p:cNvGrpSpPr/>
            <p:nvPr/>
          </p:nvGrpSpPr>
          <p:grpSpPr>
            <a:xfrm>
              <a:off x="828772" y="314668"/>
              <a:ext cx="416010" cy="486680"/>
              <a:chOff x="828772" y="314668"/>
              <a:chExt cx="416010" cy="486680"/>
            </a:xfrm>
          </p:grpSpPr>
          <p:sp>
            <p:nvSpPr>
              <p:cNvPr id="939" name="Google Shape;939;p14"/>
              <p:cNvSpPr/>
              <p:nvPr/>
            </p:nvSpPr>
            <p:spPr>
              <a:xfrm>
                <a:off x="828772" y="325849"/>
                <a:ext cx="182624" cy="180501"/>
              </a:xfrm>
              <a:custGeom>
                <a:avLst/>
                <a:gdLst/>
                <a:ahLst/>
                <a:cxnLst/>
                <a:rect l="l" t="t" r="r" b="b"/>
                <a:pathLst>
                  <a:path w="3871" h="3826" extrusionOk="0">
                    <a:moveTo>
                      <a:pt x="2277" y="1"/>
                    </a:moveTo>
                    <a:cubicBezTo>
                      <a:pt x="1531" y="1"/>
                      <a:pt x="747" y="588"/>
                      <a:pt x="398" y="1455"/>
                    </a:cubicBezTo>
                    <a:cubicBezTo>
                      <a:pt x="1" y="2454"/>
                      <a:pt x="321" y="3454"/>
                      <a:pt x="1103" y="3748"/>
                    </a:cubicBezTo>
                    <a:cubicBezTo>
                      <a:pt x="1245" y="3800"/>
                      <a:pt x="1395" y="3825"/>
                      <a:pt x="1548" y="3825"/>
                    </a:cubicBezTo>
                    <a:cubicBezTo>
                      <a:pt x="2224" y="3825"/>
                      <a:pt x="2961" y="3340"/>
                      <a:pt x="3358" y="2557"/>
                    </a:cubicBezTo>
                    <a:cubicBezTo>
                      <a:pt x="3871" y="1544"/>
                      <a:pt x="3602" y="417"/>
                      <a:pt x="2743" y="83"/>
                    </a:cubicBezTo>
                    <a:cubicBezTo>
                      <a:pt x="2593" y="27"/>
                      <a:pt x="2436" y="1"/>
                      <a:pt x="2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4"/>
              <p:cNvSpPr/>
              <p:nvPr/>
            </p:nvSpPr>
            <p:spPr>
              <a:xfrm>
                <a:off x="828772" y="314668"/>
                <a:ext cx="182624" cy="201354"/>
              </a:xfrm>
              <a:custGeom>
                <a:avLst/>
                <a:gdLst/>
                <a:ahLst/>
                <a:cxnLst/>
                <a:rect l="l" t="t" r="r" b="b"/>
                <a:pathLst>
                  <a:path w="3871" h="4268" fill="none" extrusionOk="0">
                    <a:moveTo>
                      <a:pt x="2743" y="320"/>
                    </a:moveTo>
                    <a:cubicBezTo>
                      <a:pt x="3602" y="654"/>
                      <a:pt x="3871" y="1781"/>
                      <a:pt x="3358" y="2794"/>
                    </a:cubicBezTo>
                    <a:cubicBezTo>
                      <a:pt x="2871" y="3755"/>
                      <a:pt x="1872" y="4267"/>
                      <a:pt x="1103" y="3985"/>
                    </a:cubicBezTo>
                    <a:cubicBezTo>
                      <a:pt x="321" y="3691"/>
                      <a:pt x="1" y="2691"/>
                      <a:pt x="398" y="1692"/>
                    </a:cubicBezTo>
                    <a:cubicBezTo>
                      <a:pt x="821" y="641"/>
                      <a:pt x="1885" y="0"/>
                      <a:pt x="2743" y="320"/>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4"/>
              <p:cNvSpPr/>
              <p:nvPr/>
            </p:nvSpPr>
            <p:spPr>
              <a:xfrm>
                <a:off x="865664" y="494788"/>
                <a:ext cx="379118" cy="306559"/>
              </a:xfrm>
              <a:custGeom>
                <a:avLst/>
                <a:gdLst/>
                <a:ahLst/>
                <a:cxnLst/>
                <a:rect l="l" t="t" r="r" b="b"/>
                <a:pathLst>
                  <a:path w="8036" h="6498" fill="none" extrusionOk="0">
                    <a:moveTo>
                      <a:pt x="1" y="1"/>
                    </a:moveTo>
                    <a:lnTo>
                      <a:pt x="8035" y="6498"/>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14"/>
            <p:cNvGrpSpPr/>
            <p:nvPr/>
          </p:nvGrpSpPr>
          <p:grpSpPr>
            <a:xfrm>
              <a:off x="323987" y="610889"/>
              <a:ext cx="341044" cy="623914"/>
              <a:chOff x="323987" y="610889"/>
              <a:chExt cx="341044" cy="623914"/>
            </a:xfrm>
          </p:grpSpPr>
          <p:sp>
            <p:nvSpPr>
              <p:cNvPr id="943" name="Google Shape;943;p14"/>
              <p:cNvSpPr/>
              <p:nvPr/>
            </p:nvSpPr>
            <p:spPr>
              <a:xfrm>
                <a:off x="323987" y="1036281"/>
                <a:ext cx="204986" cy="187814"/>
              </a:xfrm>
              <a:custGeom>
                <a:avLst/>
                <a:gdLst/>
                <a:ahLst/>
                <a:cxnLst/>
                <a:rect l="l" t="t" r="r" b="b"/>
                <a:pathLst>
                  <a:path w="4345" h="3981" extrusionOk="0">
                    <a:moveTo>
                      <a:pt x="2671" y="0"/>
                    </a:moveTo>
                    <a:cubicBezTo>
                      <a:pt x="2077" y="0"/>
                      <a:pt x="1416" y="308"/>
                      <a:pt x="911" y="876"/>
                    </a:cubicBezTo>
                    <a:cubicBezTo>
                      <a:pt x="116" y="1760"/>
                      <a:pt x="1" y="2952"/>
                      <a:pt x="616" y="3580"/>
                    </a:cubicBezTo>
                    <a:cubicBezTo>
                      <a:pt x="879" y="3848"/>
                      <a:pt x="1237" y="3980"/>
                      <a:pt x="1629" y="3980"/>
                    </a:cubicBezTo>
                    <a:cubicBezTo>
                      <a:pt x="2154" y="3980"/>
                      <a:pt x="2738" y="3742"/>
                      <a:pt x="3230" y="3272"/>
                    </a:cubicBezTo>
                    <a:cubicBezTo>
                      <a:pt x="4127" y="2414"/>
                      <a:pt x="4345" y="1106"/>
                      <a:pt x="3679" y="402"/>
                    </a:cubicBezTo>
                    <a:cubicBezTo>
                      <a:pt x="3411" y="130"/>
                      <a:pt x="3055" y="0"/>
                      <a:pt x="26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4"/>
              <p:cNvSpPr/>
              <p:nvPr/>
            </p:nvSpPr>
            <p:spPr>
              <a:xfrm>
                <a:off x="323987" y="1022552"/>
                <a:ext cx="204986" cy="212252"/>
              </a:xfrm>
              <a:custGeom>
                <a:avLst/>
                <a:gdLst/>
                <a:ahLst/>
                <a:cxnLst/>
                <a:rect l="l" t="t" r="r" b="b"/>
                <a:pathLst>
                  <a:path w="4345" h="4499" fill="none" extrusionOk="0">
                    <a:moveTo>
                      <a:pt x="3679" y="693"/>
                    </a:moveTo>
                    <a:cubicBezTo>
                      <a:pt x="4345" y="1397"/>
                      <a:pt x="4127" y="2705"/>
                      <a:pt x="3230" y="3563"/>
                    </a:cubicBezTo>
                    <a:cubicBezTo>
                      <a:pt x="2371" y="4383"/>
                      <a:pt x="1231" y="4499"/>
                      <a:pt x="616" y="3871"/>
                    </a:cubicBezTo>
                    <a:cubicBezTo>
                      <a:pt x="1" y="3243"/>
                      <a:pt x="116" y="2051"/>
                      <a:pt x="911" y="1167"/>
                    </a:cubicBezTo>
                    <a:cubicBezTo>
                      <a:pt x="1744" y="231"/>
                      <a:pt x="2999" y="1"/>
                      <a:pt x="3679" y="693"/>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4"/>
              <p:cNvSpPr/>
              <p:nvPr/>
            </p:nvSpPr>
            <p:spPr>
              <a:xfrm>
                <a:off x="386259" y="610889"/>
                <a:ext cx="278772" cy="473379"/>
              </a:xfrm>
              <a:custGeom>
                <a:avLst/>
                <a:gdLst/>
                <a:ahLst/>
                <a:cxnLst/>
                <a:rect l="l" t="t" r="r" b="b"/>
                <a:pathLst>
                  <a:path w="5909" h="10034" fill="none" extrusionOk="0">
                    <a:moveTo>
                      <a:pt x="2717" y="10034"/>
                    </a:moveTo>
                    <a:lnTo>
                      <a:pt x="1" y="0"/>
                    </a:lnTo>
                    <a:cubicBezTo>
                      <a:pt x="1" y="0"/>
                      <a:pt x="5908" y="3370"/>
                      <a:pt x="4588" y="5562"/>
                    </a:cubicBezTo>
                    <a:cubicBezTo>
                      <a:pt x="3973" y="6394"/>
                      <a:pt x="2807" y="4882"/>
                      <a:pt x="2807" y="4882"/>
                    </a:cubicBez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6" name="Google Shape;946;p14"/>
          <p:cNvSpPr txBox="1">
            <a:spLocks noGrp="1"/>
          </p:cNvSpPr>
          <p:nvPr>
            <p:ph type="title"/>
          </p:nvPr>
        </p:nvSpPr>
        <p:spPr>
          <a:xfrm>
            <a:off x="1375450" y="1265300"/>
            <a:ext cx="63930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1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947" name="Google Shape;947;p14"/>
          <p:cNvSpPr txBox="1">
            <a:spLocks noGrp="1"/>
          </p:cNvSpPr>
          <p:nvPr>
            <p:ph type="subTitle" idx="1"/>
          </p:nvPr>
        </p:nvSpPr>
        <p:spPr>
          <a:xfrm>
            <a:off x="2158550" y="32297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144"/>
        <p:cNvGrpSpPr/>
        <p:nvPr/>
      </p:nvGrpSpPr>
      <p:grpSpPr>
        <a:xfrm>
          <a:off x="0" y="0"/>
          <a:ext cx="0" cy="0"/>
          <a:chOff x="0" y="0"/>
          <a:chExt cx="0" cy="0"/>
        </a:xfrm>
      </p:grpSpPr>
      <p:sp>
        <p:nvSpPr>
          <p:cNvPr id="1145" name="Google Shape;1145;p17"/>
          <p:cNvSpPr/>
          <p:nvPr/>
        </p:nvSpPr>
        <p:spPr>
          <a:xfrm rot="10127380" flipH="1">
            <a:off x="328556" y="-627446"/>
            <a:ext cx="8947639" cy="6231411"/>
          </a:xfrm>
          <a:custGeom>
            <a:avLst/>
            <a:gdLst/>
            <a:ahLst/>
            <a:cxnLst/>
            <a:rect l="l" t="t" r="r" b="b"/>
            <a:pathLst>
              <a:path w="197057" h="142526" extrusionOk="0">
                <a:moveTo>
                  <a:pt x="178150" y="100975"/>
                </a:moveTo>
                <a:cubicBezTo>
                  <a:pt x="175293" y="92768"/>
                  <a:pt x="176083" y="83740"/>
                  <a:pt x="177572" y="75199"/>
                </a:cubicBezTo>
                <a:cubicBezTo>
                  <a:pt x="179092" y="66628"/>
                  <a:pt x="181311" y="58087"/>
                  <a:pt x="181189" y="49393"/>
                </a:cubicBezTo>
                <a:cubicBezTo>
                  <a:pt x="181007" y="35199"/>
                  <a:pt x="174198" y="21186"/>
                  <a:pt x="163074" y="12341"/>
                </a:cubicBezTo>
                <a:cubicBezTo>
                  <a:pt x="151949" y="3496"/>
                  <a:pt x="136751" y="1"/>
                  <a:pt x="122891" y="3223"/>
                </a:cubicBezTo>
                <a:cubicBezTo>
                  <a:pt x="114167" y="5259"/>
                  <a:pt x="105930" y="9818"/>
                  <a:pt x="96963" y="10183"/>
                </a:cubicBezTo>
                <a:cubicBezTo>
                  <a:pt x="87723" y="10578"/>
                  <a:pt x="78969" y="6505"/>
                  <a:pt x="69911" y="4834"/>
                </a:cubicBezTo>
                <a:cubicBezTo>
                  <a:pt x="48360" y="882"/>
                  <a:pt x="25260" y="11703"/>
                  <a:pt x="13223" y="30001"/>
                </a:cubicBezTo>
                <a:cubicBezTo>
                  <a:pt x="1156" y="48299"/>
                  <a:pt x="1" y="72828"/>
                  <a:pt x="8846" y="92859"/>
                </a:cubicBezTo>
                <a:cubicBezTo>
                  <a:pt x="17661" y="112920"/>
                  <a:pt x="35746" y="128300"/>
                  <a:pt x="56446" y="135413"/>
                </a:cubicBezTo>
                <a:cubicBezTo>
                  <a:pt x="77175" y="142526"/>
                  <a:pt x="100215" y="141705"/>
                  <a:pt x="121006" y="134775"/>
                </a:cubicBezTo>
                <a:cubicBezTo>
                  <a:pt x="131189" y="131370"/>
                  <a:pt x="140885" y="126568"/>
                  <a:pt x="151219" y="123650"/>
                </a:cubicBezTo>
                <a:cubicBezTo>
                  <a:pt x="161554" y="120732"/>
                  <a:pt x="172952" y="119790"/>
                  <a:pt x="182800" y="124136"/>
                </a:cubicBezTo>
                <a:lnTo>
                  <a:pt x="197056" y="116628"/>
                </a:lnTo>
                <a:cubicBezTo>
                  <a:pt x="188363" y="116385"/>
                  <a:pt x="181007" y="109212"/>
                  <a:pt x="178150" y="1009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47" name="Google Shape;1147;p17"/>
          <p:cNvGrpSpPr/>
          <p:nvPr/>
        </p:nvGrpSpPr>
        <p:grpSpPr>
          <a:xfrm rot="-2853807">
            <a:off x="6886805" y="3870881"/>
            <a:ext cx="3293230" cy="1714992"/>
            <a:chOff x="-2001175" y="4949325"/>
            <a:chExt cx="4294904" cy="2236627"/>
          </a:xfrm>
        </p:grpSpPr>
        <p:sp>
          <p:nvSpPr>
            <p:cNvPr id="1148" name="Google Shape;1148;p17"/>
            <p:cNvSpPr/>
            <p:nvPr/>
          </p:nvSpPr>
          <p:spPr>
            <a:xfrm>
              <a:off x="-1847246" y="4949325"/>
              <a:ext cx="4017470" cy="826835"/>
            </a:xfrm>
            <a:custGeom>
              <a:avLst/>
              <a:gdLst/>
              <a:ahLst/>
              <a:cxnLst/>
              <a:rect l="l" t="t" r="r" b="b"/>
              <a:pathLst>
                <a:path w="111705" h="22990" fill="none" extrusionOk="0">
                  <a:moveTo>
                    <a:pt x="0" y="3960"/>
                  </a:moveTo>
                  <a:cubicBezTo>
                    <a:pt x="34189" y="0"/>
                    <a:pt x="48747" y="22989"/>
                    <a:pt x="66277" y="22067"/>
                  </a:cubicBezTo>
                  <a:cubicBezTo>
                    <a:pt x="83794" y="21144"/>
                    <a:pt x="89509" y="7368"/>
                    <a:pt x="111704" y="5536"/>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7"/>
            <p:cNvSpPr/>
            <p:nvPr/>
          </p:nvSpPr>
          <p:spPr>
            <a:xfrm>
              <a:off x="-1885512" y="5029491"/>
              <a:ext cx="4086595" cy="992778"/>
            </a:xfrm>
            <a:custGeom>
              <a:avLst/>
              <a:gdLst/>
              <a:ahLst/>
              <a:cxnLst/>
              <a:rect l="l" t="t" r="r" b="b"/>
              <a:pathLst>
                <a:path w="113627" h="27604" fill="none" extrusionOk="0">
                  <a:moveTo>
                    <a:pt x="1" y="3294"/>
                  </a:moveTo>
                  <a:cubicBezTo>
                    <a:pt x="28346" y="1"/>
                    <a:pt x="44006" y="19735"/>
                    <a:pt x="60306" y="23131"/>
                  </a:cubicBezTo>
                  <a:cubicBezTo>
                    <a:pt x="81757" y="27603"/>
                    <a:pt x="93341" y="7959"/>
                    <a:pt x="113627" y="6485"/>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7"/>
            <p:cNvSpPr/>
            <p:nvPr/>
          </p:nvSpPr>
          <p:spPr>
            <a:xfrm>
              <a:off x="-1924210" y="5109693"/>
              <a:ext cx="4156187" cy="1266975"/>
            </a:xfrm>
            <a:custGeom>
              <a:avLst/>
              <a:gdLst/>
              <a:ahLst/>
              <a:cxnLst/>
              <a:rect l="l" t="t" r="r" b="b"/>
              <a:pathLst>
                <a:path w="115562" h="35228" fill="none" extrusionOk="0">
                  <a:moveTo>
                    <a:pt x="0" y="2628"/>
                  </a:moveTo>
                  <a:cubicBezTo>
                    <a:pt x="22502" y="1"/>
                    <a:pt x="39315" y="17710"/>
                    <a:pt x="54359" y="24207"/>
                  </a:cubicBezTo>
                  <a:cubicBezTo>
                    <a:pt x="79898" y="35227"/>
                    <a:pt x="97185" y="8548"/>
                    <a:pt x="115561" y="7420"/>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7"/>
            <p:cNvSpPr/>
            <p:nvPr/>
          </p:nvSpPr>
          <p:spPr>
            <a:xfrm>
              <a:off x="-1962944" y="5189895"/>
              <a:ext cx="4225780" cy="1578971"/>
            </a:xfrm>
            <a:custGeom>
              <a:avLst/>
              <a:gdLst/>
              <a:ahLst/>
              <a:cxnLst/>
              <a:rect l="l" t="t" r="r" b="b"/>
              <a:pathLst>
                <a:path w="117497" h="43903" fill="none" extrusionOk="0">
                  <a:moveTo>
                    <a:pt x="1" y="1961"/>
                  </a:moveTo>
                  <a:cubicBezTo>
                    <a:pt x="16672" y="0"/>
                    <a:pt x="34318" y="16223"/>
                    <a:pt x="48414" y="25270"/>
                  </a:cubicBezTo>
                  <a:cubicBezTo>
                    <a:pt x="77439" y="43902"/>
                    <a:pt x="101030" y="9124"/>
                    <a:pt x="117497" y="8368"/>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7"/>
            <p:cNvSpPr/>
            <p:nvPr/>
          </p:nvSpPr>
          <p:spPr>
            <a:xfrm>
              <a:off x="-2001175" y="5269629"/>
              <a:ext cx="4294904" cy="1916323"/>
            </a:xfrm>
            <a:custGeom>
              <a:avLst/>
              <a:gdLst/>
              <a:ahLst/>
              <a:cxnLst/>
              <a:rect l="l" t="t" r="r" b="b"/>
              <a:pathLst>
                <a:path w="119419" h="53283" fill="none" extrusionOk="0">
                  <a:moveTo>
                    <a:pt x="0" y="1307"/>
                  </a:moveTo>
                  <a:cubicBezTo>
                    <a:pt x="10816" y="0"/>
                    <a:pt x="28948" y="14878"/>
                    <a:pt x="42455" y="26359"/>
                  </a:cubicBezTo>
                  <a:cubicBezTo>
                    <a:pt x="74119" y="53282"/>
                    <a:pt x="104861" y="9726"/>
                    <a:pt x="119418" y="9316"/>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17"/>
          <p:cNvGrpSpPr/>
          <p:nvPr/>
        </p:nvGrpSpPr>
        <p:grpSpPr>
          <a:xfrm rot="-4145951">
            <a:off x="7299669" y="4725204"/>
            <a:ext cx="1011437" cy="650658"/>
            <a:chOff x="-30260" y="4314762"/>
            <a:chExt cx="1135405" cy="730436"/>
          </a:xfrm>
        </p:grpSpPr>
        <p:sp>
          <p:nvSpPr>
            <p:cNvPr id="1154" name="Google Shape;1154;p17"/>
            <p:cNvSpPr/>
            <p:nvPr/>
          </p:nvSpPr>
          <p:spPr>
            <a:xfrm rot="1144483">
              <a:off x="-7255" y="4548563"/>
              <a:ext cx="197034" cy="152973"/>
            </a:xfrm>
            <a:custGeom>
              <a:avLst/>
              <a:gdLst/>
              <a:ahLst/>
              <a:cxnLst/>
              <a:rect l="l" t="t" r="r" b="b"/>
              <a:pathLst>
                <a:path w="4615" h="3583" extrusionOk="0">
                  <a:moveTo>
                    <a:pt x="1901" y="1"/>
                  </a:moveTo>
                  <a:cubicBezTo>
                    <a:pt x="1102" y="1"/>
                    <a:pt x="435" y="408"/>
                    <a:pt x="244" y="1086"/>
                  </a:cubicBezTo>
                  <a:cubicBezTo>
                    <a:pt x="1" y="1995"/>
                    <a:pt x="706" y="3046"/>
                    <a:pt x="1846" y="3431"/>
                  </a:cubicBezTo>
                  <a:cubicBezTo>
                    <a:pt x="2138" y="3533"/>
                    <a:pt x="2430" y="3582"/>
                    <a:pt x="2707" y="3582"/>
                  </a:cubicBezTo>
                  <a:cubicBezTo>
                    <a:pt x="3499" y="3582"/>
                    <a:pt x="4168" y="3182"/>
                    <a:pt x="4358" y="2508"/>
                  </a:cubicBezTo>
                  <a:cubicBezTo>
                    <a:pt x="4614" y="1598"/>
                    <a:pt x="3896" y="535"/>
                    <a:pt x="2756" y="150"/>
                  </a:cubicBezTo>
                  <a:cubicBezTo>
                    <a:pt x="2465" y="49"/>
                    <a:pt x="2175" y="1"/>
                    <a:pt x="1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7"/>
            <p:cNvSpPr/>
            <p:nvPr/>
          </p:nvSpPr>
          <p:spPr>
            <a:xfrm rot="1144483">
              <a:off x="-7234" y="4537978"/>
              <a:ext cx="197034" cy="174022"/>
            </a:xfrm>
            <a:custGeom>
              <a:avLst/>
              <a:gdLst/>
              <a:ahLst/>
              <a:cxnLst/>
              <a:rect l="l" t="t" r="r" b="b"/>
              <a:pathLst>
                <a:path w="4615" h="4076" fill="none" extrusionOk="0">
                  <a:moveTo>
                    <a:pt x="4358" y="2756"/>
                  </a:moveTo>
                  <a:cubicBezTo>
                    <a:pt x="4101" y="3666"/>
                    <a:pt x="2974" y="4076"/>
                    <a:pt x="1846" y="3679"/>
                  </a:cubicBezTo>
                  <a:cubicBezTo>
                    <a:pt x="706" y="3294"/>
                    <a:pt x="1" y="2243"/>
                    <a:pt x="244" y="1334"/>
                  </a:cubicBezTo>
                  <a:cubicBezTo>
                    <a:pt x="501" y="424"/>
                    <a:pt x="1615" y="1"/>
                    <a:pt x="2756" y="398"/>
                  </a:cubicBezTo>
                  <a:cubicBezTo>
                    <a:pt x="3896" y="783"/>
                    <a:pt x="4614" y="1846"/>
                    <a:pt x="4358" y="2756"/>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7"/>
            <p:cNvSpPr/>
            <p:nvPr/>
          </p:nvSpPr>
          <p:spPr>
            <a:xfrm rot="1144483">
              <a:off x="433933" y="4773681"/>
              <a:ext cx="204121" cy="155663"/>
            </a:xfrm>
            <a:custGeom>
              <a:avLst/>
              <a:gdLst/>
              <a:ahLst/>
              <a:cxnLst/>
              <a:rect l="l" t="t" r="r" b="b"/>
              <a:pathLst>
                <a:path w="4781" h="3646" extrusionOk="0">
                  <a:moveTo>
                    <a:pt x="1981" y="0"/>
                  </a:moveTo>
                  <a:cubicBezTo>
                    <a:pt x="1156" y="0"/>
                    <a:pt x="457" y="410"/>
                    <a:pt x="257" y="1098"/>
                  </a:cubicBezTo>
                  <a:cubicBezTo>
                    <a:pt x="0" y="2020"/>
                    <a:pt x="731" y="3084"/>
                    <a:pt x="1910" y="3494"/>
                  </a:cubicBezTo>
                  <a:cubicBezTo>
                    <a:pt x="2211" y="3596"/>
                    <a:pt x="2513" y="3645"/>
                    <a:pt x="2800" y="3645"/>
                  </a:cubicBezTo>
                  <a:cubicBezTo>
                    <a:pt x="3624" y="3645"/>
                    <a:pt x="4324" y="3243"/>
                    <a:pt x="4524" y="2558"/>
                  </a:cubicBezTo>
                  <a:cubicBezTo>
                    <a:pt x="4780" y="1623"/>
                    <a:pt x="4037" y="547"/>
                    <a:pt x="2858" y="149"/>
                  </a:cubicBezTo>
                  <a:cubicBezTo>
                    <a:pt x="2561" y="48"/>
                    <a:pt x="2264" y="0"/>
                    <a:pt x="19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7"/>
            <p:cNvSpPr/>
            <p:nvPr/>
          </p:nvSpPr>
          <p:spPr>
            <a:xfrm rot="1144483">
              <a:off x="433947" y="4763095"/>
              <a:ext cx="204121" cy="176754"/>
            </a:xfrm>
            <a:custGeom>
              <a:avLst/>
              <a:gdLst/>
              <a:ahLst/>
              <a:cxnLst/>
              <a:rect l="l" t="t" r="r" b="b"/>
              <a:pathLst>
                <a:path w="4781" h="4140" fill="none" extrusionOk="0">
                  <a:moveTo>
                    <a:pt x="4524" y="2806"/>
                  </a:moveTo>
                  <a:cubicBezTo>
                    <a:pt x="4255" y="3729"/>
                    <a:pt x="3076" y="4139"/>
                    <a:pt x="1910" y="3742"/>
                  </a:cubicBezTo>
                  <a:cubicBezTo>
                    <a:pt x="731" y="3332"/>
                    <a:pt x="0" y="2268"/>
                    <a:pt x="257" y="1346"/>
                  </a:cubicBezTo>
                  <a:cubicBezTo>
                    <a:pt x="526" y="423"/>
                    <a:pt x="1692" y="0"/>
                    <a:pt x="2858" y="397"/>
                  </a:cubicBezTo>
                  <a:cubicBezTo>
                    <a:pt x="4037" y="795"/>
                    <a:pt x="4780" y="1871"/>
                    <a:pt x="4524" y="2806"/>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7"/>
            <p:cNvSpPr/>
            <p:nvPr/>
          </p:nvSpPr>
          <p:spPr>
            <a:xfrm rot="1144483">
              <a:off x="176442" y="4444991"/>
              <a:ext cx="875957" cy="469978"/>
            </a:xfrm>
            <a:custGeom>
              <a:avLst/>
              <a:gdLst/>
              <a:ahLst/>
              <a:cxnLst/>
              <a:rect l="l" t="t" r="r" b="b"/>
              <a:pathLst>
                <a:path w="20517" h="11008" fill="none" extrusionOk="0">
                  <a:moveTo>
                    <a:pt x="0" y="9560"/>
                  </a:moveTo>
                  <a:lnTo>
                    <a:pt x="9022" y="0"/>
                  </a:lnTo>
                  <a:lnTo>
                    <a:pt x="20516" y="1115"/>
                  </a:lnTo>
                  <a:lnTo>
                    <a:pt x="11790" y="11008"/>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7"/>
            <p:cNvSpPr/>
            <p:nvPr/>
          </p:nvSpPr>
          <p:spPr>
            <a:xfrm rot="1144483">
              <a:off x="533233" y="4562096"/>
              <a:ext cx="483170" cy="61352"/>
            </a:xfrm>
            <a:custGeom>
              <a:avLst/>
              <a:gdLst/>
              <a:ahLst/>
              <a:cxnLst/>
              <a:rect l="l" t="t" r="r" b="b"/>
              <a:pathLst>
                <a:path w="11317" h="1437" fill="none" extrusionOk="0">
                  <a:moveTo>
                    <a:pt x="1" y="1"/>
                  </a:moveTo>
                  <a:lnTo>
                    <a:pt x="11316" y="1436"/>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17"/>
          <p:cNvGrpSpPr/>
          <p:nvPr/>
        </p:nvGrpSpPr>
        <p:grpSpPr>
          <a:xfrm rot="-4279482">
            <a:off x="8115291" y="4279435"/>
            <a:ext cx="1043511" cy="442938"/>
            <a:chOff x="255847" y="3748111"/>
            <a:chExt cx="1370537" cy="581751"/>
          </a:xfrm>
        </p:grpSpPr>
        <p:sp>
          <p:nvSpPr>
            <p:cNvPr id="1161" name="Google Shape;1161;p17"/>
            <p:cNvSpPr/>
            <p:nvPr/>
          </p:nvSpPr>
          <p:spPr>
            <a:xfrm>
              <a:off x="255847" y="4064917"/>
              <a:ext cx="279331" cy="148653"/>
            </a:xfrm>
            <a:custGeom>
              <a:avLst/>
              <a:gdLst/>
              <a:ahLst/>
              <a:cxnLst/>
              <a:rect l="l" t="t" r="r" b="b"/>
              <a:pathLst>
                <a:path w="4320" h="2299" extrusionOk="0">
                  <a:moveTo>
                    <a:pt x="2042" y="1"/>
                  </a:moveTo>
                  <a:cubicBezTo>
                    <a:pt x="1195" y="1"/>
                    <a:pt x="445" y="332"/>
                    <a:pt x="244" y="829"/>
                  </a:cubicBezTo>
                  <a:cubicBezTo>
                    <a:pt x="1" y="1444"/>
                    <a:pt x="667" y="2084"/>
                    <a:pt x="1718" y="2251"/>
                  </a:cubicBezTo>
                  <a:cubicBezTo>
                    <a:pt x="1905" y="2283"/>
                    <a:pt x="2093" y="2298"/>
                    <a:pt x="2277" y="2298"/>
                  </a:cubicBezTo>
                  <a:cubicBezTo>
                    <a:pt x="3122" y="2298"/>
                    <a:pt x="3876" y="1975"/>
                    <a:pt x="4076" y="1469"/>
                  </a:cubicBezTo>
                  <a:cubicBezTo>
                    <a:pt x="4319" y="867"/>
                    <a:pt x="3653" y="226"/>
                    <a:pt x="2589" y="47"/>
                  </a:cubicBezTo>
                  <a:cubicBezTo>
                    <a:pt x="2405" y="16"/>
                    <a:pt x="2221" y="1"/>
                    <a:pt x="20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7"/>
            <p:cNvSpPr/>
            <p:nvPr/>
          </p:nvSpPr>
          <p:spPr>
            <a:xfrm>
              <a:off x="255848" y="4056349"/>
              <a:ext cx="279331" cy="165788"/>
            </a:xfrm>
            <a:custGeom>
              <a:avLst/>
              <a:gdLst/>
              <a:ahLst/>
              <a:cxnLst/>
              <a:rect l="l" t="t" r="r" b="b"/>
              <a:pathLst>
                <a:path w="4320" h="2564" fill="none" extrusionOk="0">
                  <a:moveTo>
                    <a:pt x="4076" y="1602"/>
                  </a:moveTo>
                  <a:cubicBezTo>
                    <a:pt x="3832" y="2217"/>
                    <a:pt x="2768" y="2563"/>
                    <a:pt x="1718" y="2384"/>
                  </a:cubicBezTo>
                  <a:cubicBezTo>
                    <a:pt x="667" y="2217"/>
                    <a:pt x="1" y="1577"/>
                    <a:pt x="244" y="962"/>
                  </a:cubicBezTo>
                  <a:cubicBezTo>
                    <a:pt x="487" y="359"/>
                    <a:pt x="1538" y="1"/>
                    <a:pt x="2589" y="180"/>
                  </a:cubicBezTo>
                  <a:cubicBezTo>
                    <a:pt x="3653" y="359"/>
                    <a:pt x="4319" y="1000"/>
                    <a:pt x="4076" y="1602"/>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7"/>
            <p:cNvSpPr/>
            <p:nvPr/>
          </p:nvSpPr>
          <p:spPr>
            <a:xfrm>
              <a:off x="882282" y="4172674"/>
              <a:ext cx="279267" cy="148653"/>
            </a:xfrm>
            <a:custGeom>
              <a:avLst/>
              <a:gdLst/>
              <a:ahLst/>
              <a:cxnLst/>
              <a:rect l="l" t="t" r="r" b="b"/>
              <a:pathLst>
                <a:path w="4319" h="2299" extrusionOk="0">
                  <a:moveTo>
                    <a:pt x="2061" y="1"/>
                  </a:moveTo>
                  <a:cubicBezTo>
                    <a:pt x="1207" y="1"/>
                    <a:pt x="455" y="332"/>
                    <a:pt x="244" y="828"/>
                  </a:cubicBezTo>
                  <a:cubicBezTo>
                    <a:pt x="0" y="1444"/>
                    <a:pt x="654" y="2084"/>
                    <a:pt x="1717" y="2251"/>
                  </a:cubicBezTo>
                  <a:cubicBezTo>
                    <a:pt x="1905" y="2283"/>
                    <a:pt x="2093" y="2298"/>
                    <a:pt x="2277" y="2298"/>
                  </a:cubicBezTo>
                  <a:cubicBezTo>
                    <a:pt x="3122" y="2298"/>
                    <a:pt x="3875" y="1975"/>
                    <a:pt x="4075" y="1469"/>
                  </a:cubicBezTo>
                  <a:cubicBezTo>
                    <a:pt x="4319" y="867"/>
                    <a:pt x="3665" y="226"/>
                    <a:pt x="2614" y="47"/>
                  </a:cubicBezTo>
                  <a:cubicBezTo>
                    <a:pt x="2428" y="15"/>
                    <a:pt x="2242" y="1"/>
                    <a:pt x="2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7"/>
            <p:cNvSpPr/>
            <p:nvPr/>
          </p:nvSpPr>
          <p:spPr>
            <a:xfrm>
              <a:off x="882282" y="4164074"/>
              <a:ext cx="279267" cy="165788"/>
            </a:xfrm>
            <a:custGeom>
              <a:avLst/>
              <a:gdLst/>
              <a:ahLst/>
              <a:cxnLst/>
              <a:rect l="l" t="t" r="r" b="b"/>
              <a:pathLst>
                <a:path w="4319" h="2564" fill="none" extrusionOk="0">
                  <a:moveTo>
                    <a:pt x="4075" y="1602"/>
                  </a:moveTo>
                  <a:cubicBezTo>
                    <a:pt x="3832" y="2217"/>
                    <a:pt x="2768" y="2563"/>
                    <a:pt x="1717" y="2384"/>
                  </a:cubicBezTo>
                  <a:cubicBezTo>
                    <a:pt x="654" y="2217"/>
                    <a:pt x="0" y="1577"/>
                    <a:pt x="244" y="961"/>
                  </a:cubicBezTo>
                  <a:cubicBezTo>
                    <a:pt x="500" y="359"/>
                    <a:pt x="1551" y="0"/>
                    <a:pt x="2614" y="180"/>
                  </a:cubicBezTo>
                  <a:cubicBezTo>
                    <a:pt x="3665" y="359"/>
                    <a:pt x="4319" y="1000"/>
                    <a:pt x="4075" y="1602"/>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7"/>
            <p:cNvSpPr/>
            <p:nvPr/>
          </p:nvSpPr>
          <p:spPr>
            <a:xfrm>
              <a:off x="506085" y="3748111"/>
              <a:ext cx="1120299" cy="527044"/>
            </a:xfrm>
            <a:custGeom>
              <a:avLst/>
              <a:gdLst/>
              <a:ahLst/>
              <a:cxnLst/>
              <a:rect l="l" t="t" r="r" b="b"/>
              <a:pathLst>
                <a:path w="17326" h="8151" fill="none" extrusionOk="0">
                  <a:moveTo>
                    <a:pt x="1" y="6664"/>
                  </a:moveTo>
                  <a:lnTo>
                    <a:pt x="8317" y="1"/>
                  </a:lnTo>
                  <a:lnTo>
                    <a:pt x="17326" y="1449"/>
                  </a:lnTo>
                  <a:lnTo>
                    <a:pt x="9829" y="8151"/>
                  </a:ln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7"/>
            <p:cNvSpPr/>
            <p:nvPr/>
          </p:nvSpPr>
          <p:spPr>
            <a:xfrm>
              <a:off x="928644" y="3847560"/>
              <a:ext cx="577608" cy="101969"/>
            </a:xfrm>
            <a:custGeom>
              <a:avLst/>
              <a:gdLst/>
              <a:ahLst/>
              <a:cxnLst/>
              <a:rect l="l" t="t" r="r" b="b"/>
              <a:pathLst>
                <a:path w="8933" h="1577" fill="none" extrusionOk="0">
                  <a:moveTo>
                    <a:pt x="1" y="0"/>
                  </a:moveTo>
                  <a:lnTo>
                    <a:pt x="8933" y="1576"/>
                  </a:ln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17"/>
          <p:cNvGrpSpPr/>
          <p:nvPr/>
        </p:nvGrpSpPr>
        <p:grpSpPr>
          <a:xfrm rot="-6092271">
            <a:off x="8523081" y="3515919"/>
            <a:ext cx="911007" cy="614722"/>
            <a:chOff x="192771" y="3915943"/>
            <a:chExt cx="674372" cy="454968"/>
          </a:xfrm>
        </p:grpSpPr>
        <p:sp>
          <p:nvSpPr>
            <p:cNvPr id="1168" name="Google Shape;1168;p17"/>
            <p:cNvSpPr/>
            <p:nvPr/>
          </p:nvSpPr>
          <p:spPr>
            <a:xfrm rot="1144478">
              <a:off x="213405" y="4106019"/>
              <a:ext cx="222002" cy="145334"/>
            </a:xfrm>
            <a:custGeom>
              <a:avLst/>
              <a:gdLst/>
              <a:ahLst/>
              <a:cxnLst/>
              <a:rect l="l" t="t" r="r" b="b"/>
              <a:pathLst>
                <a:path w="5742" h="3759" extrusionOk="0">
                  <a:moveTo>
                    <a:pt x="2551" y="1"/>
                  </a:moveTo>
                  <a:cubicBezTo>
                    <a:pt x="1499" y="1"/>
                    <a:pt x="589" y="473"/>
                    <a:pt x="333" y="1239"/>
                  </a:cubicBezTo>
                  <a:cubicBezTo>
                    <a:pt x="0" y="2213"/>
                    <a:pt x="846" y="3277"/>
                    <a:pt x="2204" y="3635"/>
                  </a:cubicBezTo>
                  <a:cubicBezTo>
                    <a:pt x="2518" y="3719"/>
                    <a:pt x="2833" y="3759"/>
                    <a:pt x="3138" y="3759"/>
                  </a:cubicBezTo>
                  <a:cubicBezTo>
                    <a:pt x="4141" y="3759"/>
                    <a:pt x="5026" y="3328"/>
                    <a:pt x="5331" y="2610"/>
                  </a:cubicBezTo>
                  <a:cubicBezTo>
                    <a:pt x="5741" y="1649"/>
                    <a:pt x="4947" y="522"/>
                    <a:pt x="3537" y="137"/>
                  </a:cubicBezTo>
                  <a:cubicBezTo>
                    <a:pt x="3205" y="44"/>
                    <a:pt x="2871" y="1"/>
                    <a:pt x="2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7"/>
            <p:cNvSpPr/>
            <p:nvPr/>
          </p:nvSpPr>
          <p:spPr>
            <a:xfrm rot="1144478">
              <a:off x="213564" y="4095954"/>
              <a:ext cx="222002" cy="164549"/>
            </a:xfrm>
            <a:custGeom>
              <a:avLst/>
              <a:gdLst/>
              <a:ahLst/>
              <a:cxnLst/>
              <a:rect l="l" t="t" r="r" b="b"/>
              <a:pathLst>
                <a:path w="5742" h="4256" fill="none" extrusionOk="0">
                  <a:moveTo>
                    <a:pt x="5331" y="2871"/>
                  </a:moveTo>
                  <a:cubicBezTo>
                    <a:pt x="4934" y="3807"/>
                    <a:pt x="3550" y="4255"/>
                    <a:pt x="2204" y="3896"/>
                  </a:cubicBezTo>
                  <a:cubicBezTo>
                    <a:pt x="846" y="3538"/>
                    <a:pt x="0" y="2474"/>
                    <a:pt x="333" y="1500"/>
                  </a:cubicBezTo>
                  <a:cubicBezTo>
                    <a:pt x="667" y="501"/>
                    <a:pt x="2115" y="1"/>
                    <a:pt x="3537" y="398"/>
                  </a:cubicBezTo>
                  <a:cubicBezTo>
                    <a:pt x="4947" y="783"/>
                    <a:pt x="5741" y="1910"/>
                    <a:pt x="5331" y="2871"/>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7"/>
            <p:cNvSpPr/>
            <p:nvPr/>
          </p:nvSpPr>
          <p:spPr>
            <a:xfrm rot="1144478">
              <a:off x="439909" y="3968516"/>
              <a:ext cx="380520" cy="349821"/>
            </a:xfrm>
            <a:custGeom>
              <a:avLst/>
              <a:gdLst/>
              <a:ahLst/>
              <a:cxnLst/>
              <a:rect l="l" t="t" r="r" b="b"/>
              <a:pathLst>
                <a:path w="9842" h="9048" fill="none" extrusionOk="0">
                  <a:moveTo>
                    <a:pt x="0" y="9047"/>
                  </a:moveTo>
                  <a:lnTo>
                    <a:pt x="9842" y="0"/>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17"/>
          <p:cNvGrpSpPr/>
          <p:nvPr/>
        </p:nvGrpSpPr>
        <p:grpSpPr>
          <a:xfrm rot="10604155" flipH="1">
            <a:off x="-728708" y="-643172"/>
            <a:ext cx="3692637" cy="2366339"/>
            <a:chOff x="5734826" y="-804276"/>
            <a:chExt cx="4389388" cy="2812835"/>
          </a:xfrm>
        </p:grpSpPr>
        <p:sp>
          <p:nvSpPr>
            <p:cNvPr id="1172" name="Google Shape;1172;p17"/>
            <p:cNvSpPr/>
            <p:nvPr/>
          </p:nvSpPr>
          <p:spPr>
            <a:xfrm rot="-4358582" flipH="1">
              <a:off x="7248663" y="-1224309"/>
              <a:ext cx="1241811" cy="3851447"/>
            </a:xfrm>
            <a:custGeom>
              <a:avLst/>
              <a:gdLst/>
              <a:ahLst/>
              <a:cxnLst/>
              <a:rect l="l" t="t" r="r" b="b"/>
              <a:pathLst>
                <a:path w="42828" h="132830" fill="none" extrusionOk="0">
                  <a:moveTo>
                    <a:pt x="1915" y="1"/>
                  </a:moveTo>
                  <a:cubicBezTo>
                    <a:pt x="0" y="6658"/>
                    <a:pt x="3405" y="13831"/>
                    <a:pt x="8329" y="18694"/>
                  </a:cubicBezTo>
                  <a:cubicBezTo>
                    <a:pt x="13253" y="23527"/>
                    <a:pt x="19575" y="26658"/>
                    <a:pt x="25350" y="30427"/>
                  </a:cubicBezTo>
                  <a:cubicBezTo>
                    <a:pt x="31156" y="34196"/>
                    <a:pt x="36749" y="39029"/>
                    <a:pt x="38937" y="45564"/>
                  </a:cubicBezTo>
                  <a:cubicBezTo>
                    <a:pt x="42828" y="57236"/>
                    <a:pt x="34864" y="69090"/>
                    <a:pt x="31095" y="80792"/>
                  </a:cubicBezTo>
                  <a:cubicBezTo>
                    <a:pt x="25350" y="98483"/>
                    <a:pt x="29818" y="119121"/>
                    <a:pt x="42372" y="132830"/>
                  </a:cubicBez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73" name="Google Shape;1173;p17"/>
            <p:cNvSpPr/>
            <p:nvPr/>
          </p:nvSpPr>
          <p:spPr>
            <a:xfrm rot="-4358582" flipH="1">
              <a:off x="7326254" y="-1336692"/>
              <a:ext cx="1241840" cy="3851418"/>
            </a:xfrm>
            <a:custGeom>
              <a:avLst/>
              <a:gdLst/>
              <a:ahLst/>
              <a:cxnLst/>
              <a:rect l="l" t="t" r="r" b="b"/>
              <a:pathLst>
                <a:path w="42829" h="132829" fill="none" extrusionOk="0">
                  <a:moveTo>
                    <a:pt x="1916" y="0"/>
                  </a:moveTo>
                  <a:cubicBezTo>
                    <a:pt x="1" y="6626"/>
                    <a:pt x="3405" y="13800"/>
                    <a:pt x="8329" y="18663"/>
                  </a:cubicBezTo>
                  <a:cubicBezTo>
                    <a:pt x="13253" y="23496"/>
                    <a:pt x="19545" y="26657"/>
                    <a:pt x="25351" y="30426"/>
                  </a:cubicBezTo>
                  <a:cubicBezTo>
                    <a:pt x="31126" y="34195"/>
                    <a:pt x="36749" y="38998"/>
                    <a:pt x="38938" y="45533"/>
                  </a:cubicBezTo>
                  <a:cubicBezTo>
                    <a:pt x="42828" y="57205"/>
                    <a:pt x="34865" y="69059"/>
                    <a:pt x="31065" y="80761"/>
                  </a:cubicBezTo>
                  <a:cubicBezTo>
                    <a:pt x="25320" y="98451"/>
                    <a:pt x="29819" y="119090"/>
                    <a:pt x="42372" y="132829"/>
                  </a:cubicBez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74" name="Google Shape;1174;p17"/>
            <p:cNvSpPr/>
            <p:nvPr/>
          </p:nvSpPr>
          <p:spPr>
            <a:xfrm rot="-4358582" flipH="1">
              <a:off x="7403016" y="-1449372"/>
              <a:ext cx="1241811" cy="3851447"/>
            </a:xfrm>
            <a:custGeom>
              <a:avLst/>
              <a:gdLst/>
              <a:ahLst/>
              <a:cxnLst/>
              <a:rect l="l" t="t" r="r" b="b"/>
              <a:pathLst>
                <a:path w="42828" h="132830" fill="none" extrusionOk="0">
                  <a:moveTo>
                    <a:pt x="1915" y="1"/>
                  </a:moveTo>
                  <a:cubicBezTo>
                    <a:pt x="0" y="6627"/>
                    <a:pt x="3404" y="13801"/>
                    <a:pt x="8329" y="18664"/>
                  </a:cubicBezTo>
                  <a:cubicBezTo>
                    <a:pt x="13253" y="23497"/>
                    <a:pt x="19545" y="26658"/>
                    <a:pt x="25350" y="30427"/>
                  </a:cubicBezTo>
                  <a:cubicBezTo>
                    <a:pt x="31125" y="34196"/>
                    <a:pt x="36718" y="38998"/>
                    <a:pt x="38937" y="45534"/>
                  </a:cubicBezTo>
                  <a:cubicBezTo>
                    <a:pt x="42828" y="57205"/>
                    <a:pt x="34864" y="69090"/>
                    <a:pt x="31065" y="80762"/>
                  </a:cubicBezTo>
                  <a:cubicBezTo>
                    <a:pt x="25320" y="98483"/>
                    <a:pt x="29788" y="119091"/>
                    <a:pt x="42372" y="132830"/>
                  </a:cubicBez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75" name="Google Shape;1175;p17"/>
            <p:cNvSpPr/>
            <p:nvPr/>
          </p:nvSpPr>
          <p:spPr>
            <a:xfrm rot="-4358582" flipH="1">
              <a:off x="7479458" y="-1562448"/>
              <a:ext cx="1242710" cy="3851447"/>
            </a:xfrm>
            <a:custGeom>
              <a:avLst/>
              <a:gdLst/>
              <a:ahLst/>
              <a:cxnLst/>
              <a:rect l="l" t="t" r="r" b="b"/>
              <a:pathLst>
                <a:path w="42859" h="132830" fill="none" extrusionOk="0">
                  <a:moveTo>
                    <a:pt x="1915" y="1"/>
                  </a:moveTo>
                  <a:cubicBezTo>
                    <a:pt x="0" y="6627"/>
                    <a:pt x="3405" y="13831"/>
                    <a:pt x="8329" y="18664"/>
                  </a:cubicBezTo>
                  <a:cubicBezTo>
                    <a:pt x="13253" y="23527"/>
                    <a:pt x="19575" y="26658"/>
                    <a:pt x="25350" y="30427"/>
                  </a:cubicBezTo>
                  <a:cubicBezTo>
                    <a:pt x="31156" y="34196"/>
                    <a:pt x="36749" y="38998"/>
                    <a:pt x="38937" y="45564"/>
                  </a:cubicBezTo>
                  <a:cubicBezTo>
                    <a:pt x="42858" y="57205"/>
                    <a:pt x="34894" y="69090"/>
                    <a:pt x="31095" y="80762"/>
                  </a:cubicBezTo>
                  <a:cubicBezTo>
                    <a:pt x="25350" y="98482"/>
                    <a:pt x="29818" y="119091"/>
                    <a:pt x="42372" y="132829"/>
                  </a:cubicBez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76" name="Google Shape;1176;p17"/>
            <p:cNvSpPr/>
            <p:nvPr/>
          </p:nvSpPr>
          <p:spPr>
            <a:xfrm rot="-4358582" flipH="1">
              <a:off x="7137186" y="-1084286"/>
              <a:ext cx="1241811" cy="3851447"/>
            </a:xfrm>
            <a:custGeom>
              <a:avLst/>
              <a:gdLst/>
              <a:ahLst/>
              <a:cxnLst/>
              <a:rect l="l" t="t" r="r" b="b"/>
              <a:pathLst>
                <a:path w="42828" h="132830" fill="none" extrusionOk="0">
                  <a:moveTo>
                    <a:pt x="1915" y="1"/>
                  </a:moveTo>
                  <a:cubicBezTo>
                    <a:pt x="0" y="6658"/>
                    <a:pt x="3405" y="13831"/>
                    <a:pt x="8329" y="18694"/>
                  </a:cubicBezTo>
                  <a:cubicBezTo>
                    <a:pt x="13253" y="23527"/>
                    <a:pt x="19575" y="26658"/>
                    <a:pt x="25350" y="30427"/>
                  </a:cubicBezTo>
                  <a:cubicBezTo>
                    <a:pt x="31156" y="34196"/>
                    <a:pt x="36749" y="39029"/>
                    <a:pt x="38937" y="45564"/>
                  </a:cubicBezTo>
                  <a:cubicBezTo>
                    <a:pt x="42828" y="57236"/>
                    <a:pt x="34864" y="69090"/>
                    <a:pt x="31095" y="80792"/>
                  </a:cubicBezTo>
                  <a:cubicBezTo>
                    <a:pt x="25350" y="98483"/>
                    <a:pt x="29818" y="119121"/>
                    <a:pt x="42372" y="132830"/>
                  </a:cubicBez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177" name="Google Shape;1177;p17"/>
          <p:cNvGrpSpPr/>
          <p:nvPr/>
        </p:nvGrpSpPr>
        <p:grpSpPr>
          <a:xfrm rot="-3964310">
            <a:off x="464141" y="-61578"/>
            <a:ext cx="1097078" cy="705683"/>
            <a:chOff x="-30260" y="4314762"/>
            <a:chExt cx="1135405" cy="730436"/>
          </a:xfrm>
        </p:grpSpPr>
        <p:sp>
          <p:nvSpPr>
            <p:cNvPr id="1178" name="Google Shape;1178;p17"/>
            <p:cNvSpPr/>
            <p:nvPr/>
          </p:nvSpPr>
          <p:spPr>
            <a:xfrm rot="1144483">
              <a:off x="-7255" y="4548563"/>
              <a:ext cx="197034" cy="152973"/>
            </a:xfrm>
            <a:custGeom>
              <a:avLst/>
              <a:gdLst/>
              <a:ahLst/>
              <a:cxnLst/>
              <a:rect l="l" t="t" r="r" b="b"/>
              <a:pathLst>
                <a:path w="4615" h="3583" extrusionOk="0">
                  <a:moveTo>
                    <a:pt x="1901" y="1"/>
                  </a:moveTo>
                  <a:cubicBezTo>
                    <a:pt x="1102" y="1"/>
                    <a:pt x="435" y="408"/>
                    <a:pt x="244" y="1086"/>
                  </a:cubicBezTo>
                  <a:cubicBezTo>
                    <a:pt x="1" y="1995"/>
                    <a:pt x="706" y="3046"/>
                    <a:pt x="1846" y="3431"/>
                  </a:cubicBezTo>
                  <a:cubicBezTo>
                    <a:pt x="2138" y="3533"/>
                    <a:pt x="2430" y="3582"/>
                    <a:pt x="2707" y="3582"/>
                  </a:cubicBezTo>
                  <a:cubicBezTo>
                    <a:pt x="3499" y="3582"/>
                    <a:pt x="4168" y="3182"/>
                    <a:pt x="4358" y="2508"/>
                  </a:cubicBezTo>
                  <a:cubicBezTo>
                    <a:pt x="4614" y="1598"/>
                    <a:pt x="3896" y="535"/>
                    <a:pt x="2756" y="150"/>
                  </a:cubicBezTo>
                  <a:cubicBezTo>
                    <a:pt x="2465" y="49"/>
                    <a:pt x="2175" y="1"/>
                    <a:pt x="1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7"/>
            <p:cNvSpPr/>
            <p:nvPr/>
          </p:nvSpPr>
          <p:spPr>
            <a:xfrm rot="1144483">
              <a:off x="-7234" y="4537978"/>
              <a:ext cx="197034" cy="174022"/>
            </a:xfrm>
            <a:custGeom>
              <a:avLst/>
              <a:gdLst/>
              <a:ahLst/>
              <a:cxnLst/>
              <a:rect l="l" t="t" r="r" b="b"/>
              <a:pathLst>
                <a:path w="4615" h="4076" fill="none" extrusionOk="0">
                  <a:moveTo>
                    <a:pt x="4358" y="2756"/>
                  </a:moveTo>
                  <a:cubicBezTo>
                    <a:pt x="4101" y="3666"/>
                    <a:pt x="2974" y="4076"/>
                    <a:pt x="1846" y="3679"/>
                  </a:cubicBezTo>
                  <a:cubicBezTo>
                    <a:pt x="706" y="3294"/>
                    <a:pt x="1" y="2243"/>
                    <a:pt x="244" y="1334"/>
                  </a:cubicBezTo>
                  <a:cubicBezTo>
                    <a:pt x="501" y="424"/>
                    <a:pt x="1615" y="1"/>
                    <a:pt x="2756" y="398"/>
                  </a:cubicBezTo>
                  <a:cubicBezTo>
                    <a:pt x="3896" y="783"/>
                    <a:pt x="4614" y="1846"/>
                    <a:pt x="4358" y="2756"/>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7"/>
            <p:cNvSpPr/>
            <p:nvPr/>
          </p:nvSpPr>
          <p:spPr>
            <a:xfrm rot="1144483">
              <a:off x="433933" y="4773681"/>
              <a:ext cx="204121" cy="155663"/>
            </a:xfrm>
            <a:custGeom>
              <a:avLst/>
              <a:gdLst/>
              <a:ahLst/>
              <a:cxnLst/>
              <a:rect l="l" t="t" r="r" b="b"/>
              <a:pathLst>
                <a:path w="4781" h="3646" extrusionOk="0">
                  <a:moveTo>
                    <a:pt x="1981" y="0"/>
                  </a:moveTo>
                  <a:cubicBezTo>
                    <a:pt x="1156" y="0"/>
                    <a:pt x="457" y="410"/>
                    <a:pt x="257" y="1098"/>
                  </a:cubicBezTo>
                  <a:cubicBezTo>
                    <a:pt x="0" y="2020"/>
                    <a:pt x="731" y="3084"/>
                    <a:pt x="1910" y="3494"/>
                  </a:cubicBezTo>
                  <a:cubicBezTo>
                    <a:pt x="2211" y="3596"/>
                    <a:pt x="2513" y="3645"/>
                    <a:pt x="2800" y="3645"/>
                  </a:cubicBezTo>
                  <a:cubicBezTo>
                    <a:pt x="3624" y="3645"/>
                    <a:pt x="4324" y="3243"/>
                    <a:pt x="4524" y="2558"/>
                  </a:cubicBezTo>
                  <a:cubicBezTo>
                    <a:pt x="4780" y="1623"/>
                    <a:pt x="4037" y="547"/>
                    <a:pt x="2858" y="149"/>
                  </a:cubicBezTo>
                  <a:cubicBezTo>
                    <a:pt x="2561" y="48"/>
                    <a:pt x="2264" y="0"/>
                    <a:pt x="19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7"/>
            <p:cNvSpPr/>
            <p:nvPr/>
          </p:nvSpPr>
          <p:spPr>
            <a:xfrm rot="1144483">
              <a:off x="433947" y="4763095"/>
              <a:ext cx="204121" cy="176754"/>
            </a:xfrm>
            <a:custGeom>
              <a:avLst/>
              <a:gdLst/>
              <a:ahLst/>
              <a:cxnLst/>
              <a:rect l="l" t="t" r="r" b="b"/>
              <a:pathLst>
                <a:path w="4781" h="4140" fill="none" extrusionOk="0">
                  <a:moveTo>
                    <a:pt x="4524" y="2806"/>
                  </a:moveTo>
                  <a:cubicBezTo>
                    <a:pt x="4255" y="3729"/>
                    <a:pt x="3076" y="4139"/>
                    <a:pt x="1910" y="3742"/>
                  </a:cubicBezTo>
                  <a:cubicBezTo>
                    <a:pt x="731" y="3332"/>
                    <a:pt x="0" y="2268"/>
                    <a:pt x="257" y="1346"/>
                  </a:cubicBezTo>
                  <a:cubicBezTo>
                    <a:pt x="526" y="423"/>
                    <a:pt x="1692" y="0"/>
                    <a:pt x="2858" y="397"/>
                  </a:cubicBezTo>
                  <a:cubicBezTo>
                    <a:pt x="4037" y="795"/>
                    <a:pt x="4780" y="1871"/>
                    <a:pt x="4524" y="2806"/>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7"/>
            <p:cNvSpPr/>
            <p:nvPr/>
          </p:nvSpPr>
          <p:spPr>
            <a:xfrm rot="1144483">
              <a:off x="176442" y="4444991"/>
              <a:ext cx="875957" cy="469978"/>
            </a:xfrm>
            <a:custGeom>
              <a:avLst/>
              <a:gdLst/>
              <a:ahLst/>
              <a:cxnLst/>
              <a:rect l="l" t="t" r="r" b="b"/>
              <a:pathLst>
                <a:path w="20517" h="11008" fill="none" extrusionOk="0">
                  <a:moveTo>
                    <a:pt x="0" y="9560"/>
                  </a:moveTo>
                  <a:lnTo>
                    <a:pt x="9022" y="0"/>
                  </a:lnTo>
                  <a:lnTo>
                    <a:pt x="20516" y="1115"/>
                  </a:lnTo>
                  <a:lnTo>
                    <a:pt x="11790" y="11008"/>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7"/>
            <p:cNvSpPr/>
            <p:nvPr/>
          </p:nvSpPr>
          <p:spPr>
            <a:xfrm rot="1144483">
              <a:off x="533233" y="4562096"/>
              <a:ext cx="483170" cy="61352"/>
            </a:xfrm>
            <a:custGeom>
              <a:avLst/>
              <a:gdLst/>
              <a:ahLst/>
              <a:cxnLst/>
              <a:rect l="l" t="t" r="r" b="b"/>
              <a:pathLst>
                <a:path w="11317" h="1437" fill="none" extrusionOk="0">
                  <a:moveTo>
                    <a:pt x="1" y="1"/>
                  </a:moveTo>
                  <a:lnTo>
                    <a:pt x="11316" y="1436"/>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17"/>
          <p:cNvGrpSpPr/>
          <p:nvPr/>
        </p:nvGrpSpPr>
        <p:grpSpPr>
          <a:xfrm rot="-5000475">
            <a:off x="-34096" y="366178"/>
            <a:ext cx="768845" cy="518744"/>
            <a:chOff x="192771" y="3915943"/>
            <a:chExt cx="674372" cy="454968"/>
          </a:xfrm>
        </p:grpSpPr>
        <p:sp>
          <p:nvSpPr>
            <p:cNvPr id="1185" name="Google Shape;1185;p17"/>
            <p:cNvSpPr/>
            <p:nvPr/>
          </p:nvSpPr>
          <p:spPr>
            <a:xfrm rot="1144478">
              <a:off x="213405" y="4106019"/>
              <a:ext cx="222002" cy="145334"/>
            </a:xfrm>
            <a:custGeom>
              <a:avLst/>
              <a:gdLst/>
              <a:ahLst/>
              <a:cxnLst/>
              <a:rect l="l" t="t" r="r" b="b"/>
              <a:pathLst>
                <a:path w="5742" h="3759" extrusionOk="0">
                  <a:moveTo>
                    <a:pt x="2551" y="1"/>
                  </a:moveTo>
                  <a:cubicBezTo>
                    <a:pt x="1499" y="1"/>
                    <a:pt x="589" y="473"/>
                    <a:pt x="333" y="1239"/>
                  </a:cubicBezTo>
                  <a:cubicBezTo>
                    <a:pt x="0" y="2213"/>
                    <a:pt x="846" y="3277"/>
                    <a:pt x="2204" y="3635"/>
                  </a:cubicBezTo>
                  <a:cubicBezTo>
                    <a:pt x="2518" y="3719"/>
                    <a:pt x="2833" y="3759"/>
                    <a:pt x="3138" y="3759"/>
                  </a:cubicBezTo>
                  <a:cubicBezTo>
                    <a:pt x="4141" y="3759"/>
                    <a:pt x="5026" y="3328"/>
                    <a:pt x="5331" y="2610"/>
                  </a:cubicBezTo>
                  <a:cubicBezTo>
                    <a:pt x="5741" y="1649"/>
                    <a:pt x="4947" y="522"/>
                    <a:pt x="3537" y="137"/>
                  </a:cubicBezTo>
                  <a:cubicBezTo>
                    <a:pt x="3205" y="44"/>
                    <a:pt x="2871" y="1"/>
                    <a:pt x="2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7"/>
            <p:cNvSpPr/>
            <p:nvPr/>
          </p:nvSpPr>
          <p:spPr>
            <a:xfrm rot="1144478">
              <a:off x="213564" y="4095954"/>
              <a:ext cx="222002" cy="164549"/>
            </a:xfrm>
            <a:custGeom>
              <a:avLst/>
              <a:gdLst/>
              <a:ahLst/>
              <a:cxnLst/>
              <a:rect l="l" t="t" r="r" b="b"/>
              <a:pathLst>
                <a:path w="5742" h="4256" fill="none" extrusionOk="0">
                  <a:moveTo>
                    <a:pt x="5331" y="2871"/>
                  </a:moveTo>
                  <a:cubicBezTo>
                    <a:pt x="4934" y="3807"/>
                    <a:pt x="3550" y="4255"/>
                    <a:pt x="2204" y="3896"/>
                  </a:cubicBezTo>
                  <a:cubicBezTo>
                    <a:pt x="846" y="3538"/>
                    <a:pt x="0" y="2474"/>
                    <a:pt x="333" y="1500"/>
                  </a:cubicBezTo>
                  <a:cubicBezTo>
                    <a:pt x="667" y="501"/>
                    <a:pt x="2115" y="1"/>
                    <a:pt x="3537" y="398"/>
                  </a:cubicBezTo>
                  <a:cubicBezTo>
                    <a:pt x="4947" y="783"/>
                    <a:pt x="5741" y="1910"/>
                    <a:pt x="5331" y="2871"/>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7"/>
            <p:cNvSpPr/>
            <p:nvPr/>
          </p:nvSpPr>
          <p:spPr>
            <a:xfrm rot="1144478">
              <a:off x="439909" y="3968516"/>
              <a:ext cx="380520" cy="349821"/>
            </a:xfrm>
            <a:custGeom>
              <a:avLst/>
              <a:gdLst/>
              <a:ahLst/>
              <a:cxnLst/>
              <a:rect l="l" t="t" r="r" b="b"/>
              <a:pathLst>
                <a:path w="9842" h="9048" fill="none" extrusionOk="0">
                  <a:moveTo>
                    <a:pt x="0" y="9047"/>
                  </a:moveTo>
                  <a:lnTo>
                    <a:pt x="9842" y="0"/>
                  </a:ln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8" name="Google Shape;1188;p17"/>
          <p:cNvGrpSpPr/>
          <p:nvPr/>
        </p:nvGrpSpPr>
        <p:grpSpPr>
          <a:xfrm rot="2306266" flipH="1">
            <a:off x="1412970" y="-132931"/>
            <a:ext cx="585101" cy="394238"/>
            <a:chOff x="897994" y="4240309"/>
            <a:chExt cx="967900" cy="652165"/>
          </a:xfrm>
        </p:grpSpPr>
        <p:sp>
          <p:nvSpPr>
            <p:cNvPr id="1189" name="Google Shape;1189;p17"/>
            <p:cNvSpPr/>
            <p:nvPr/>
          </p:nvSpPr>
          <p:spPr>
            <a:xfrm>
              <a:off x="897994" y="4634158"/>
              <a:ext cx="370437" cy="243057"/>
            </a:xfrm>
            <a:custGeom>
              <a:avLst/>
              <a:gdLst/>
              <a:ahLst/>
              <a:cxnLst/>
              <a:rect l="l" t="t" r="r" b="b"/>
              <a:pathLst>
                <a:path w="5729" h="3759" extrusionOk="0">
                  <a:moveTo>
                    <a:pt x="2551" y="1"/>
                  </a:moveTo>
                  <a:cubicBezTo>
                    <a:pt x="1500" y="1"/>
                    <a:pt x="589" y="473"/>
                    <a:pt x="334" y="1239"/>
                  </a:cubicBezTo>
                  <a:cubicBezTo>
                    <a:pt x="1" y="2213"/>
                    <a:pt x="847" y="3277"/>
                    <a:pt x="2205" y="3635"/>
                  </a:cubicBezTo>
                  <a:cubicBezTo>
                    <a:pt x="2518" y="3719"/>
                    <a:pt x="2834" y="3759"/>
                    <a:pt x="3139" y="3759"/>
                  </a:cubicBezTo>
                  <a:cubicBezTo>
                    <a:pt x="4142" y="3759"/>
                    <a:pt x="5027" y="3328"/>
                    <a:pt x="5332" y="2610"/>
                  </a:cubicBezTo>
                  <a:cubicBezTo>
                    <a:pt x="5729" y="1649"/>
                    <a:pt x="4947" y="522"/>
                    <a:pt x="3538" y="137"/>
                  </a:cubicBezTo>
                  <a:cubicBezTo>
                    <a:pt x="3205" y="44"/>
                    <a:pt x="2872" y="1"/>
                    <a:pt x="255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7"/>
            <p:cNvSpPr/>
            <p:nvPr/>
          </p:nvSpPr>
          <p:spPr>
            <a:xfrm>
              <a:off x="897994" y="4617281"/>
              <a:ext cx="370437" cy="275193"/>
            </a:xfrm>
            <a:custGeom>
              <a:avLst/>
              <a:gdLst/>
              <a:ahLst/>
              <a:cxnLst/>
              <a:rect l="l" t="t" r="r" b="b"/>
              <a:pathLst>
                <a:path w="5729" h="4256" fill="none" extrusionOk="0">
                  <a:moveTo>
                    <a:pt x="5332" y="2871"/>
                  </a:moveTo>
                  <a:cubicBezTo>
                    <a:pt x="4934" y="3807"/>
                    <a:pt x="3550" y="4255"/>
                    <a:pt x="2205" y="3896"/>
                  </a:cubicBezTo>
                  <a:cubicBezTo>
                    <a:pt x="847" y="3538"/>
                    <a:pt x="1" y="2474"/>
                    <a:pt x="334" y="1500"/>
                  </a:cubicBezTo>
                  <a:cubicBezTo>
                    <a:pt x="667" y="501"/>
                    <a:pt x="2115" y="1"/>
                    <a:pt x="3538" y="398"/>
                  </a:cubicBezTo>
                  <a:cubicBezTo>
                    <a:pt x="4947" y="783"/>
                    <a:pt x="5729" y="1910"/>
                    <a:pt x="5332" y="2871"/>
                  </a:cubicBezTo>
                  <a:close/>
                </a:path>
              </a:pathLst>
            </a:custGeom>
            <a:solidFill>
              <a:schemeClr val="accent1"/>
            </a:solid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7"/>
            <p:cNvSpPr/>
            <p:nvPr/>
          </p:nvSpPr>
          <p:spPr>
            <a:xfrm>
              <a:off x="1109306" y="4705155"/>
              <a:ext cx="71320" cy="49788"/>
            </a:xfrm>
            <a:custGeom>
              <a:avLst/>
              <a:gdLst/>
              <a:ahLst/>
              <a:cxnLst/>
              <a:rect l="l" t="t" r="r" b="b"/>
              <a:pathLst>
                <a:path w="1103" h="770" fill="none" extrusionOk="0">
                  <a:moveTo>
                    <a:pt x="0" y="0"/>
                  </a:moveTo>
                  <a:cubicBezTo>
                    <a:pt x="628" y="180"/>
                    <a:pt x="987" y="513"/>
                    <a:pt x="1103" y="769"/>
                  </a:cubicBezTo>
                </a:path>
              </a:pathLst>
            </a:custGeom>
            <a:solidFill>
              <a:schemeClr val="accent1"/>
            </a:solidFill>
            <a:ln w="28575" cap="rnd"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7"/>
            <p:cNvSpPr/>
            <p:nvPr/>
          </p:nvSpPr>
          <p:spPr>
            <a:xfrm>
              <a:off x="994145" y="4698495"/>
              <a:ext cx="65501" cy="19980"/>
            </a:xfrm>
            <a:custGeom>
              <a:avLst/>
              <a:gdLst/>
              <a:ahLst/>
              <a:cxnLst/>
              <a:rect l="l" t="t" r="r" b="b"/>
              <a:pathLst>
                <a:path w="1013" h="309" fill="none" extrusionOk="0">
                  <a:moveTo>
                    <a:pt x="0" y="308"/>
                  </a:moveTo>
                  <a:cubicBezTo>
                    <a:pt x="218" y="142"/>
                    <a:pt x="564" y="14"/>
                    <a:pt x="1013" y="1"/>
                  </a:cubicBezTo>
                </a:path>
              </a:pathLst>
            </a:custGeom>
            <a:solidFill>
              <a:schemeClr val="accent1"/>
            </a:solidFill>
            <a:ln w="28575" cap="rnd"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7"/>
            <p:cNvSpPr/>
            <p:nvPr/>
          </p:nvSpPr>
          <p:spPr>
            <a:xfrm>
              <a:off x="1228605" y="4240309"/>
              <a:ext cx="637289" cy="585044"/>
            </a:xfrm>
            <a:custGeom>
              <a:avLst/>
              <a:gdLst/>
              <a:ahLst/>
              <a:cxnLst/>
              <a:rect l="l" t="t" r="r" b="b"/>
              <a:pathLst>
                <a:path w="9856" h="9048" fill="none" extrusionOk="0">
                  <a:moveTo>
                    <a:pt x="1" y="9047"/>
                  </a:moveTo>
                  <a:lnTo>
                    <a:pt x="9855" y="0"/>
                  </a:lnTo>
                </a:path>
              </a:pathLst>
            </a:custGeom>
            <a:solidFill>
              <a:schemeClr val="accent1"/>
            </a:solid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17"/>
          <p:cNvGrpSpPr/>
          <p:nvPr/>
        </p:nvGrpSpPr>
        <p:grpSpPr>
          <a:xfrm rot="-1036137">
            <a:off x="152286" y="1174621"/>
            <a:ext cx="309652" cy="580173"/>
            <a:chOff x="5906877" y="4080403"/>
            <a:chExt cx="570948" cy="1069743"/>
          </a:xfrm>
        </p:grpSpPr>
        <p:sp>
          <p:nvSpPr>
            <p:cNvPr id="1195" name="Google Shape;1195;p17"/>
            <p:cNvSpPr/>
            <p:nvPr/>
          </p:nvSpPr>
          <p:spPr>
            <a:xfrm>
              <a:off x="5941665" y="4813591"/>
              <a:ext cx="280948" cy="315218"/>
            </a:xfrm>
            <a:custGeom>
              <a:avLst/>
              <a:gdLst/>
              <a:ahLst/>
              <a:cxnLst/>
              <a:rect l="l" t="t" r="r" b="b"/>
              <a:pathLst>
                <a:path w="4345" h="4875" extrusionOk="0">
                  <a:moveTo>
                    <a:pt x="2528" y="1"/>
                  </a:moveTo>
                  <a:cubicBezTo>
                    <a:pt x="1809" y="1"/>
                    <a:pt x="1046" y="548"/>
                    <a:pt x="603" y="1463"/>
                  </a:cubicBezTo>
                  <a:cubicBezTo>
                    <a:pt x="0" y="2680"/>
                    <a:pt x="218" y="4102"/>
                    <a:pt x="1064" y="4654"/>
                  </a:cubicBezTo>
                  <a:cubicBezTo>
                    <a:pt x="1294" y="4803"/>
                    <a:pt x="1549" y="4874"/>
                    <a:pt x="1811" y="4874"/>
                  </a:cubicBezTo>
                  <a:cubicBezTo>
                    <a:pt x="2514" y="4874"/>
                    <a:pt x="3269" y="4361"/>
                    <a:pt x="3717" y="3475"/>
                  </a:cubicBezTo>
                  <a:cubicBezTo>
                    <a:pt x="4345" y="2232"/>
                    <a:pt x="4152" y="771"/>
                    <a:pt x="3268" y="220"/>
                  </a:cubicBezTo>
                  <a:cubicBezTo>
                    <a:pt x="3038" y="71"/>
                    <a:pt x="2786" y="1"/>
                    <a:pt x="2528"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7"/>
            <p:cNvSpPr/>
            <p:nvPr/>
          </p:nvSpPr>
          <p:spPr>
            <a:xfrm>
              <a:off x="5941665" y="4791283"/>
              <a:ext cx="280948" cy="358863"/>
            </a:xfrm>
            <a:custGeom>
              <a:avLst/>
              <a:gdLst/>
              <a:ahLst/>
              <a:cxnLst/>
              <a:rect l="l" t="t" r="r" b="b"/>
              <a:pathLst>
                <a:path w="4345" h="5550" fill="none" extrusionOk="0">
                  <a:moveTo>
                    <a:pt x="3268" y="565"/>
                  </a:moveTo>
                  <a:cubicBezTo>
                    <a:pt x="4152" y="1116"/>
                    <a:pt x="4345" y="2577"/>
                    <a:pt x="3717" y="3820"/>
                  </a:cubicBezTo>
                  <a:cubicBezTo>
                    <a:pt x="3102" y="5037"/>
                    <a:pt x="1910" y="5550"/>
                    <a:pt x="1064" y="4999"/>
                  </a:cubicBezTo>
                  <a:cubicBezTo>
                    <a:pt x="218" y="4447"/>
                    <a:pt x="0" y="3025"/>
                    <a:pt x="603" y="1808"/>
                  </a:cubicBezTo>
                  <a:cubicBezTo>
                    <a:pt x="1205" y="565"/>
                    <a:pt x="2397" y="1"/>
                    <a:pt x="3268" y="565"/>
                  </a:cubicBezTo>
                  <a:close/>
                </a:path>
              </a:pathLst>
            </a:custGeom>
            <a:solidFill>
              <a:schemeClr val="dk2"/>
            </a:solid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7"/>
            <p:cNvSpPr/>
            <p:nvPr/>
          </p:nvSpPr>
          <p:spPr>
            <a:xfrm>
              <a:off x="5906877" y="4080403"/>
              <a:ext cx="570948" cy="786330"/>
            </a:xfrm>
            <a:custGeom>
              <a:avLst/>
              <a:gdLst/>
              <a:ahLst/>
              <a:cxnLst/>
              <a:rect l="l" t="t" r="r" b="b"/>
              <a:pathLst>
                <a:path w="8830" h="12161" fill="none" extrusionOk="0">
                  <a:moveTo>
                    <a:pt x="4344" y="12161"/>
                  </a:moveTo>
                  <a:lnTo>
                    <a:pt x="0" y="0"/>
                  </a:lnTo>
                  <a:cubicBezTo>
                    <a:pt x="0" y="0"/>
                    <a:pt x="8829" y="6279"/>
                    <a:pt x="3716" y="6228"/>
                  </a:cubicBezTo>
                </a:path>
              </a:pathLst>
            </a:custGeom>
            <a:solidFill>
              <a:schemeClr val="dk2"/>
            </a:solid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48"/>
        <p:cNvGrpSpPr/>
        <p:nvPr/>
      </p:nvGrpSpPr>
      <p:grpSpPr>
        <a:xfrm>
          <a:off x="0" y="0"/>
          <a:ext cx="0" cy="0"/>
          <a:chOff x="0" y="0"/>
          <a:chExt cx="0" cy="0"/>
        </a:xfrm>
      </p:grpSpPr>
      <p:sp>
        <p:nvSpPr>
          <p:cNvPr id="2049" name="Google Shape;2049;p30"/>
          <p:cNvSpPr/>
          <p:nvPr/>
        </p:nvSpPr>
        <p:spPr>
          <a:xfrm rot="10800000" flipH="1">
            <a:off x="290375" y="-1206342"/>
            <a:ext cx="8947373" cy="7396743"/>
          </a:xfrm>
          <a:custGeom>
            <a:avLst/>
            <a:gdLst/>
            <a:ahLst/>
            <a:cxnLst/>
            <a:rect l="l" t="t" r="r" b="b"/>
            <a:pathLst>
              <a:path w="197057" h="142526" extrusionOk="0">
                <a:moveTo>
                  <a:pt x="178150" y="100975"/>
                </a:moveTo>
                <a:cubicBezTo>
                  <a:pt x="175293" y="92768"/>
                  <a:pt x="176083" y="83740"/>
                  <a:pt x="177572" y="75199"/>
                </a:cubicBezTo>
                <a:cubicBezTo>
                  <a:pt x="179092" y="66628"/>
                  <a:pt x="181311" y="58087"/>
                  <a:pt x="181189" y="49393"/>
                </a:cubicBezTo>
                <a:cubicBezTo>
                  <a:pt x="181007" y="35199"/>
                  <a:pt x="174198" y="21186"/>
                  <a:pt x="163074" y="12341"/>
                </a:cubicBezTo>
                <a:cubicBezTo>
                  <a:pt x="151949" y="3496"/>
                  <a:pt x="136751" y="1"/>
                  <a:pt x="122891" y="3223"/>
                </a:cubicBezTo>
                <a:cubicBezTo>
                  <a:pt x="114167" y="5259"/>
                  <a:pt x="105930" y="9818"/>
                  <a:pt x="96963" y="10183"/>
                </a:cubicBezTo>
                <a:cubicBezTo>
                  <a:pt x="87723" y="10578"/>
                  <a:pt x="78969" y="6505"/>
                  <a:pt x="69911" y="4834"/>
                </a:cubicBezTo>
                <a:cubicBezTo>
                  <a:pt x="48360" y="882"/>
                  <a:pt x="25260" y="11703"/>
                  <a:pt x="13223" y="30001"/>
                </a:cubicBezTo>
                <a:cubicBezTo>
                  <a:pt x="1156" y="48299"/>
                  <a:pt x="1" y="72828"/>
                  <a:pt x="8846" y="92859"/>
                </a:cubicBezTo>
                <a:cubicBezTo>
                  <a:pt x="17661" y="112920"/>
                  <a:pt x="35746" y="128300"/>
                  <a:pt x="56446" y="135413"/>
                </a:cubicBezTo>
                <a:cubicBezTo>
                  <a:pt x="77175" y="142526"/>
                  <a:pt x="100215" y="141705"/>
                  <a:pt x="121006" y="134775"/>
                </a:cubicBezTo>
                <a:cubicBezTo>
                  <a:pt x="131189" y="131370"/>
                  <a:pt x="140885" y="126568"/>
                  <a:pt x="151219" y="123650"/>
                </a:cubicBezTo>
                <a:cubicBezTo>
                  <a:pt x="161554" y="120732"/>
                  <a:pt x="172952" y="119790"/>
                  <a:pt x="182800" y="124136"/>
                </a:cubicBezTo>
                <a:lnTo>
                  <a:pt x="197056" y="116628"/>
                </a:lnTo>
                <a:cubicBezTo>
                  <a:pt x="188363" y="116385"/>
                  <a:pt x="181007" y="109212"/>
                  <a:pt x="178150" y="1009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0" name="Google Shape;2050;p30"/>
          <p:cNvGrpSpPr/>
          <p:nvPr/>
        </p:nvGrpSpPr>
        <p:grpSpPr>
          <a:xfrm rot="-2182599">
            <a:off x="3874267" y="2766992"/>
            <a:ext cx="9878826" cy="3124162"/>
            <a:chOff x="-1441184" y="3615617"/>
            <a:chExt cx="11189918" cy="3538793"/>
          </a:xfrm>
        </p:grpSpPr>
        <p:grpSp>
          <p:nvGrpSpPr>
            <p:cNvPr id="2051" name="Google Shape;2051;p30"/>
            <p:cNvGrpSpPr/>
            <p:nvPr/>
          </p:nvGrpSpPr>
          <p:grpSpPr>
            <a:xfrm>
              <a:off x="-1441184" y="3615617"/>
              <a:ext cx="11189918" cy="3538793"/>
              <a:chOff x="-2247300" y="3512811"/>
              <a:chExt cx="12801645" cy="4048499"/>
            </a:xfrm>
          </p:grpSpPr>
          <p:sp>
            <p:nvSpPr>
              <p:cNvPr id="2052" name="Google Shape;2052;p30"/>
              <p:cNvSpPr/>
              <p:nvPr/>
            </p:nvSpPr>
            <p:spPr>
              <a:xfrm>
                <a:off x="-2247300" y="3512811"/>
                <a:ext cx="12801645" cy="1688725"/>
              </a:xfrm>
              <a:custGeom>
                <a:avLst/>
                <a:gdLst/>
                <a:ahLst/>
                <a:cxnLst/>
                <a:rect l="l" t="t" r="r" b="b"/>
                <a:pathLst>
                  <a:path w="197984" h="26117" fill="none" extrusionOk="0">
                    <a:moveTo>
                      <a:pt x="197984" y="26116"/>
                    </a:moveTo>
                    <a:cubicBezTo>
                      <a:pt x="177481" y="6472"/>
                      <a:pt x="154299" y="4549"/>
                      <a:pt x="142100" y="5959"/>
                    </a:cubicBezTo>
                    <a:cubicBezTo>
                      <a:pt x="119995" y="8522"/>
                      <a:pt x="114190" y="21567"/>
                      <a:pt x="96672" y="22490"/>
                    </a:cubicBezTo>
                    <a:cubicBezTo>
                      <a:pt x="79155" y="23412"/>
                      <a:pt x="64547" y="0"/>
                      <a:pt x="30409" y="4383"/>
                    </a:cubicBezTo>
                    <a:cubicBezTo>
                      <a:pt x="21669" y="5511"/>
                      <a:pt x="4049" y="8176"/>
                      <a:pt x="0" y="1987"/>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0"/>
              <p:cNvSpPr/>
              <p:nvPr/>
            </p:nvSpPr>
            <p:spPr>
              <a:xfrm>
                <a:off x="-2244002" y="3666057"/>
                <a:ext cx="12672390" cy="1858587"/>
              </a:xfrm>
              <a:custGeom>
                <a:avLst/>
                <a:gdLst/>
                <a:ahLst/>
                <a:cxnLst/>
                <a:rect l="l" t="t" r="r" b="b"/>
                <a:pathLst>
                  <a:path w="195985" h="28744" fill="none" extrusionOk="0">
                    <a:moveTo>
                      <a:pt x="195985" y="28744"/>
                    </a:moveTo>
                    <a:cubicBezTo>
                      <a:pt x="176725" y="8843"/>
                      <a:pt x="155914" y="4922"/>
                      <a:pt x="142907" y="6767"/>
                    </a:cubicBezTo>
                    <a:cubicBezTo>
                      <a:pt x="121648" y="9778"/>
                      <a:pt x="111051" y="27885"/>
                      <a:pt x="89599" y="23413"/>
                    </a:cubicBezTo>
                    <a:cubicBezTo>
                      <a:pt x="73286" y="20017"/>
                      <a:pt x="57601" y="1"/>
                      <a:pt x="29281" y="3576"/>
                    </a:cubicBezTo>
                    <a:cubicBezTo>
                      <a:pt x="20529" y="4665"/>
                      <a:pt x="4216" y="8984"/>
                      <a:pt x="0" y="4050"/>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0"/>
              <p:cNvSpPr/>
              <p:nvPr/>
            </p:nvSpPr>
            <p:spPr>
              <a:xfrm>
                <a:off x="-2240705" y="3822665"/>
                <a:ext cx="12542359" cy="2283662"/>
              </a:xfrm>
              <a:custGeom>
                <a:avLst/>
                <a:gdLst/>
                <a:ahLst/>
                <a:cxnLst/>
                <a:rect l="l" t="t" r="r" b="b"/>
                <a:pathLst>
                  <a:path w="193974" h="35318" fill="none" extrusionOk="0">
                    <a:moveTo>
                      <a:pt x="193973" y="31319"/>
                    </a:moveTo>
                    <a:cubicBezTo>
                      <a:pt x="175969" y="11162"/>
                      <a:pt x="157516" y="5204"/>
                      <a:pt x="143715" y="7510"/>
                    </a:cubicBezTo>
                    <a:cubicBezTo>
                      <a:pt x="123289" y="10919"/>
                      <a:pt x="108065" y="35317"/>
                      <a:pt x="82526" y="24297"/>
                    </a:cubicBezTo>
                    <a:cubicBezTo>
                      <a:pt x="67482" y="17800"/>
                      <a:pt x="50656" y="1"/>
                      <a:pt x="28167" y="2718"/>
                    </a:cubicBezTo>
                    <a:cubicBezTo>
                      <a:pt x="19389" y="3781"/>
                      <a:pt x="4383" y="9740"/>
                      <a:pt x="1" y="6062"/>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0"/>
              <p:cNvSpPr/>
              <p:nvPr/>
            </p:nvSpPr>
            <p:spPr>
              <a:xfrm>
                <a:off x="-2237407" y="3974295"/>
                <a:ext cx="12413103" cy="2837151"/>
              </a:xfrm>
              <a:custGeom>
                <a:avLst/>
                <a:gdLst/>
                <a:ahLst/>
                <a:cxnLst/>
                <a:rect l="l" t="t" r="r" b="b"/>
                <a:pathLst>
                  <a:path w="191975" h="43878" fill="none" extrusionOk="0">
                    <a:moveTo>
                      <a:pt x="191974" y="33959"/>
                    </a:moveTo>
                    <a:cubicBezTo>
                      <a:pt x="175213" y="13559"/>
                      <a:pt x="159118" y="5537"/>
                      <a:pt x="144522" y="8343"/>
                    </a:cubicBezTo>
                    <a:cubicBezTo>
                      <a:pt x="124916" y="12085"/>
                      <a:pt x="104477" y="43877"/>
                      <a:pt x="75452" y="25245"/>
                    </a:cubicBezTo>
                    <a:cubicBezTo>
                      <a:pt x="61344" y="16198"/>
                      <a:pt x="43711" y="1"/>
                      <a:pt x="27039" y="1936"/>
                    </a:cubicBezTo>
                    <a:cubicBezTo>
                      <a:pt x="18236" y="2961"/>
                      <a:pt x="4537" y="10573"/>
                      <a:pt x="1" y="8151"/>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0"/>
              <p:cNvSpPr/>
              <p:nvPr/>
            </p:nvSpPr>
            <p:spPr>
              <a:xfrm>
                <a:off x="-2234045" y="4125148"/>
                <a:ext cx="12283784" cy="3436162"/>
              </a:xfrm>
              <a:custGeom>
                <a:avLst/>
                <a:gdLst/>
                <a:ahLst/>
                <a:cxnLst/>
                <a:rect l="l" t="t" r="r" b="b"/>
                <a:pathLst>
                  <a:path w="189975" h="53142" fill="none" extrusionOk="0">
                    <a:moveTo>
                      <a:pt x="189975" y="36624"/>
                    </a:moveTo>
                    <a:cubicBezTo>
                      <a:pt x="174456" y="15980"/>
                      <a:pt x="160719" y="5856"/>
                      <a:pt x="145329" y="9175"/>
                    </a:cubicBezTo>
                    <a:cubicBezTo>
                      <a:pt x="126543" y="13237"/>
                      <a:pt x="100030" y="53141"/>
                      <a:pt x="68378" y="26218"/>
                    </a:cubicBezTo>
                    <a:cubicBezTo>
                      <a:pt x="54872" y="14737"/>
                      <a:pt x="36752" y="0"/>
                      <a:pt x="25924" y="1166"/>
                    </a:cubicBezTo>
                    <a:cubicBezTo>
                      <a:pt x="17095" y="2127"/>
                      <a:pt x="4703" y="11418"/>
                      <a:pt x="0" y="10239"/>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7" name="Google Shape;2057;p30"/>
            <p:cNvGrpSpPr/>
            <p:nvPr/>
          </p:nvGrpSpPr>
          <p:grpSpPr>
            <a:xfrm>
              <a:off x="662829" y="4750538"/>
              <a:ext cx="344770" cy="520773"/>
              <a:chOff x="159762" y="4811199"/>
              <a:chExt cx="394428" cy="595782"/>
            </a:xfrm>
          </p:grpSpPr>
          <p:sp>
            <p:nvSpPr>
              <p:cNvPr id="2058" name="Google Shape;2058;p30"/>
              <p:cNvSpPr/>
              <p:nvPr/>
            </p:nvSpPr>
            <p:spPr>
              <a:xfrm>
                <a:off x="344498" y="5198129"/>
                <a:ext cx="209692" cy="194239"/>
              </a:xfrm>
              <a:custGeom>
                <a:avLst/>
                <a:gdLst/>
                <a:ahLst/>
                <a:cxnLst/>
                <a:rect l="l" t="t" r="r" b="b"/>
                <a:pathLst>
                  <a:path w="3243" h="3004" extrusionOk="0">
                    <a:moveTo>
                      <a:pt x="1963" y="0"/>
                    </a:moveTo>
                    <a:cubicBezTo>
                      <a:pt x="1465" y="0"/>
                      <a:pt x="917" y="284"/>
                      <a:pt x="552" y="795"/>
                    </a:cubicBezTo>
                    <a:cubicBezTo>
                      <a:pt x="1" y="1551"/>
                      <a:pt x="65" y="2487"/>
                      <a:pt x="718" y="2858"/>
                    </a:cubicBezTo>
                    <a:cubicBezTo>
                      <a:pt x="892" y="2957"/>
                      <a:pt x="1085" y="3003"/>
                      <a:pt x="1284" y="3003"/>
                    </a:cubicBezTo>
                    <a:cubicBezTo>
                      <a:pt x="1836" y="3003"/>
                      <a:pt x="2436" y="2648"/>
                      <a:pt x="2794" y="2064"/>
                    </a:cubicBezTo>
                    <a:cubicBezTo>
                      <a:pt x="3243" y="1321"/>
                      <a:pt x="3115" y="475"/>
                      <a:pt x="2525" y="142"/>
                    </a:cubicBezTo>
                    <a:cubicBezTo>
                      <a:pt x="2356" y="46"/>
                      <a:pt x="2163" y="0"/>
                      <a:pt x="19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0"/>
              <p:cNvSpPr/>
              <p:nvPr/>
            </p:nvSpPr>
            <p:spPr>
              <a:xfrm>
                <a:off x="344498" y="5185714"/>
                <a:ext cx="209692" cy="221267"/>
              </a:xfrm>
              <a:custGeom>
                <a:avLst/>
                <a:gdLst/>
                <a:ahLst/>
                <a:cxnLst/>
                <a:rect l="l" t="t" r="r" b="b"/>
                <a:pathLst>
                  <a:path w="3243" h="3422" fill="none" extrusionOk="0">
                    <a:moveTo>
                      <a:pt x="718" y="3050"/>
                    </a:moveTo>
                    <a:cubicBezTo>
                      <a:pt x="65" y="2679"/>
                      <a:pt x="1" y="1743"/>
                      <a:pt x="552" y="987"/>
                    </a:cubicBezTo>
                    <a:cubicBezTo>
                      <a:pt x="1064" y="270"/>
                      <a:pt x="1936" y="1"/>
                      <a:pt x="2525" y="334"/>
                    </a:cubicBezTo>
                    <a:cubicBezTo>
                      <a:pt x="3115" y="667"/>
                      <a:pt x="3243" y="1513"/>
                      <a:pt x="2794" y="2256"/>
                    </a:cubicBezTo>
                    <a:cubicBezTo>
                      <a:pt x="2307" y="3050"/>
                      <a:pt x="1372" y="3422"/>
                      <a:pt x="718" y="3050"/>
                    </a:cubicBezTo>
                    <a:close/>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0"/>
              <p:cNvSpPr/>
              <p:nvPr/>
            </p:nvSpPr>
            <p:spPr>
              <a:xfrm>
                <a:off x="159762" y="4811199"/>
                <a:ext cx="362937" cy="406905"/>
              </a:xfrm>
              <a:custGeom>
                <a:avLst/>
                <a:gdLst/>
                <a:ahLst/>
                <a:cxnLst/>
                <a:rect l="l" t="t" r="r" b="b"/>
                <a:pathLst>
                  <a:path w="5613" h="6293" extrusionOk="0">
                    <a:moveTo>
                      <a:pt x="5613" y="6292"/>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0"/>
              <p:cNvSpPr/>
              <p:nvPr/>
            </p:nvSpPr>
            <p:spPr>
              <a:xfrm>
                <a:off x="159762" y="4811199"/>
                <a:ext cx="362937" cy="406905"/>
              </a:xfrm>
              <a:custGeom>
                <a:avLst/>
                <a:gdLst/>
                <a:ahLst/>
                <a:cxnLst/>
                <a:rect l="l" t="t" r="r" b="b"/>
                <a:pathLst>
                  <a:path w="5613" h="6293" fill="none" extrusionOk="0">
                    <a:moveTo>
                      <a:pt x="5613" y="6292"/>
                    </a:moveTo>
                    <a:lnTo>
                      <a:pt x="0"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2" name="Google Shape;2062;p30"/>
            <p:cNvSpPr/>
            <p:nvPr/>
          </p:nvSpPr>
          <p:spPr>
            <a:xfrm>
              <a:off x="4962505" y="4709666"/>
              <a:ext cx="405608" cy="447655"/>
            </a:xfrm>
            <a:custGeom>
              <a:avLst/>
              <a:gdLst/>
              <a:ahLst/>
              <a:cxnLst/>
              <a:rect l="l" t="t" r="r" b="b"/>
              <a:pathLst>
                <a:path w="7177" h="7921" fill="none" extrusionOk="0">
                  <a:moveTo>
                    <a:pt x="2000" y="4294"/>
                  </a:moveTo>
                  <a:cubicBezTo>
                    <a:pt x="3255" y="3986"/>
                    <a:pt x="2051" y="1039"/>
                    <a:pt x="936" y="2102"/>
                  </a:cubicBezTo>
                  <a:cubicBezTo>
                    <a:pt x="1" y="3012"/>
                    <a:pt x="821" y="6152"/>
                    <a:pt x="2474" y="5229"/>
                  </a:cubicBezTo>
                  <a:cubicBezTo>
                    <a:pt x="3871" y="4447"/>
                    <a:pt x="4037" y="1923"/>
                    <a:pt x="4063" y="1"/>
                  </a:cubicBezTo>
                  <a:cubicBezTo>
                    <a:pt x="5331" y="4486"/>
                    <a:pt x="7177" y="7920"/>
                    <a:pt x="7177" y="7920"/>
                  </a:cubicBezTo>
                </a:path>
              </a:pathLst>
            </a:custGeom>
            <a:noFill/>
            <a:ln w="285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3" name="Google Shape;2063;p30"/>
            <p:cNvGrpSpPr/>
            <p:nvPr/>
          </p:nvGrpSpPr>
          <p:grpSpPr>
            <a:xfrm>
              <a:off x="4997573" y="3858851"/>
              <a:ext cx="451309" cy="496187"/>
              <a:chOff x="5118856" y="3486300"/>
              <a:chExt cx="516312" cy="567655"/>
            </a:xfrm>
          </p:grpSpPr>
          <p:sp>
            <p:nvSpPr>
              <p:cNvPr id="2064" name="Google Shape;2064;p30"/>
              <p:cNvSpPr/>
              <p:nvPr/>
            </p:nvSpPr>
            <p:spPr>
              <a:xfrm>
                <a:off x="5118856" y="3904138"/>
                <a:ext cx="198959" cy="143222"/>
              </a:xfrm>
              <a:custGeom>
                <a:avLst/>
                <a:gdLst/>
                <a:ahLst/>
                <a:cxnLst/>
                <a:rect l="l" t="t" r="r" b="b"/>
                <a:pathLst>
                  <a:path w="3077" h="2215" extrusionOk="0">
                    <a:moveTo>
                      <a:pt x="1613" y="0"/>
                    </a:moveTo>
                    <a:cubicBezTo>
                      <a:pt x="1463" y="0"/>
                      <a:pt x="1308" y="20"/>
                      <a:pt x="1154" y="61"/>
                    </a:cubicBezTo>
                    <a:cubicBezTo>
                      <a:pt x="424" y="253"/>
                      <a:pt x="1" y="855"/>
                      <a:pt x="154" y="1406"/>
                    </a:cubicBezTo>
                    <a:cubicBezTo>
                      <a:pt x="298" y="1891"/>
                      <a:pt x="838" y="2215"/>
                      <a:pt x="1460" y="2215"/>
                    </a:cubicBezTo>
                    <a:cubicBezTo>
                      <a:pt x="1561" y="2215"/>
                      <a:pt x="1665" y="2206"/>
                      <a:pt x="1769" y="2188"/>
                    </a:cubicBezTo>
                    <a:cubicBezTo>
                      <a:pt x="2551" y="2047"/>
                      <a:pt x="3076" y="1419"/>
                      <a:pt x="2897" y="804"/>
                    </a:cubicBezTo>
                    <a:cubicBezTo>
                      <a:pt x="2753" y="312"/>
                      <a:pt x="2216" y="0"/>
                      <a:pt x="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0"/>
              <p:cNvSpPr/>
              <p:nvPr/>
            </p:nvSpPr>
            <p:spPr>
              <a:xfrm>
                <a:off x="5118856" y="3894762"/>
                <a:ext cx="198959" cy="159193"/>
              </a:xfrm>
              <a:custGeom>
                <a:avLst/>
                <a:gdLst/>
                <a:ahLst/>
                <a:cxnLst/>
                <a:rect l="l" t="t" r="r" b="b"/>
                <a:pathLst>
                  <a:path w="3077" h="2462" fill="none" extrusionOk="0">
                    <a:moveTo>
                      <a:pt x="2897" y="949"/>
                    </a:moveTo>
                    <a:cubicBezTo>
                      <a:pt x="3076" y="1564"/>
                      <a:pt x="2551" y="2192"/>
                      <a:pt x="1769" y="2333"/>
                    </a:cubicBezTo>
                    <a:cubicBezTo>
                      <a:pt x="1026" y="2461"/>
                      <a:pt x="321" y="2115"/>
                      <a:pt x="154" y="1551"/>
                    </a:cubicBezTo>
                    <a:cubicBezTo>
                      <a:pt x="1" y="1000"/>
                      <a:pt x="424" y="398"/>
                      <a:pt x="1154" y="206"/>
                    </a:cubicBezTo>
                    <a:cubicBezTo>
                      <a:pt x="1923" y="1"/>
                      <a:pt x="2717" y="334"/>
                      <a:pt x="2897" y="949"/>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0"/>
              <p:cNvSpPr/>
              <p:nvPr/>
            </p:nvSpPr>
            <p:spPr>
              <a:xfrm>
                <a:off x="5306114" y="3486300"/>
                <a:ext cx="329055" cy="550192"/>
              </a:xfrm>
              <a:custGeom>
                <a:avLst/>
                <a:gdLst/>
                <a:ahLst/>
                <a:cxnLst/>
                <a:rect l="l" t="t" r="r" b="b"/>
                <a:pathLst>
                  <a:path w="5089" h="8509" fill="none" extrusionOk="0">
                    <a:moveTo>
                      <a:pt x="1" y="7740"/>
                    </a:moveTo>
                    <a:lnTo>
                      <a:pt x="3704" y="0"/>
                    </a:lnTo>
                    <a:cubicBezTo>
                      <a:pt x="3704" y="0"/>
                      <a:pt x="5088" y="8509"/>
                      <a:pt x="2295" y="5895"/>
                    </a:cubicBez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7" name="Google Shape;2067;p30"/>
            <p:cNvGrpSpPr/>
            <p:nvPr/>
          </p:nvGrpSpPr>
          <p:grpSpPr>
            <a:xfrm>
              <a:off x="5686382" y="4111749"/>
              <a:ext cx="499065" cy="935063"/>
              <a:chOff x="5906877" y="4080403"/>
              <a:chExt cx="570948" cy="1069743"/>
            </a:xfrm>
          </p:grpSpPr>
          <p:sp>
            <p:nvSpPr>
              <p:cNvPr id="2068" name="Google Shape;2068;p30"/>
              <p:cNvSpPr/>
              <p:nvPr/>
            </p:nvSpPr>
            <p:spPr>
              <a:xfrm>
                <a:off x="5941665" y="4813591"/>
                <a:ext cx="280948" cy="315218"/>
              </a:xfrm>
              <a:custGeom>
                <a:avLst/>
                <a:gdLst/>
                <a:ahLst/>
                <a:cxnLst/>
                <a:rect l="l" t="t" r="r" b="b"/>
                <a:pathLst>
                  <a:path w="4345" h="4875" extrusionOk="0">
                    <a:moveTo>
                      <a:pt x="2528" y="1"/>
                    </a:moveTo>
                    <a:cubicBezTo>
                      <a:pt x="1809" y="1"/>
                      <a:pt x="1046" y="548"/>
                      <a:pt x="603" y="1463"/>
                    </a:cubicBezTo>
                    <a:cubicBezTo>
                      <a:pt x="0" y="2680"/>
                      <a:pt x="218" y="4102"/>
                      <a:pt x="1064" y="4654"/>
                    </a:cubicBezTo>
                    <a:cubicBezTo>
                      <a:pt x="1294" y="4803"/>
                      <a:pt x="1549" y="4874"/>
                      <a:pt x="1811" y="4874"/>
                    </a:cubicBezTo>
                    <a:cubicBezTo>
                      <a:pt x="2514" y="4874"/>
                      <a:pt x="3269" y="4361"/>
                      <a:pt x="3717" y="3475"/>
                    </a:cubicBezTo>
                    <a:cubicBezTo>
                      <a:pt x="4345" y="2232"/>
                      <a:pt x="4152" y="771"/>
                      <a:pt x="3268" y="220"/>
                    </a:cubicBezTo>
                    <a:cubicBezTo>
                      <a:pt x="3038" y="71"/>
                      <a:pt x="2786" y="1"/>
                      <a:pt x="25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0"/>
              <p:cNvSpPr/>
              <p:nvPr/>
            </p:nvSpPr>
            <p:spPr>
              <a:xfrm>
                <a:off x="5941665" y="4791283"/>
                <a:ext cx="280948" cy="358863"/>
              </a:xfrm>
              <a:custGeom>
                <a:avLst/>
                <a:gdLst/>
                <a:ahLst/>
                <a:cxnLst/>
                <a:rect l="l" t="t" r="r" b="b"/>
                <a:pathLst>
                  <a:path w="4345" h="5550" fill="none" extrusionOk="0">
                    <a:moveTo>
                      <a:pt x="3268" y="565"/>
                    </a:moveTo>
                    <a:cubicBezTo>
                      <a:pt x="4152" y="1116"/>
                      <a:pt x="4345" y="2577"/>
                      <a:pt x="3717" y="3820"/>
                    </a:cubicBezTo>
                    <a:cubicBezTo>
                      <a:pt x="3102" y="5037"/>
                      <a:pt x="1910" y="5550"/>
                      <a:pt x="1064" y="4999"/>
                    </a:cubicBezTo>
                    <a:cubicBezTo>
                      <a:pt x="218" y="4447"/>
                      <a:pt x="0" y="3025"/>
                      <a:pt x="603" y="1808"/>
                    </a:cubicBezTo>
                    <a:cubicBezTo>
                      <a:pt x="1205" y="565"/>
                      <a:pt x="2397" y="1"/>
                      <a:pt x="3268" y="565"/>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0"/>
              <p:cNvSpPr/>
              <p:nvPr/>
            </p:nvSpPr>
            <p:spPr>
              <a:xfrm>
                <a:off x="5906877" y="4080403"/>
                <a:ext cx="570948" cy="786330"/>
              </a:xfrm>
              <a:custGeom>
                <a:avLst/>
                <a:gdLst/>
                <a:ahLst/>
                <a:cxnLst/>
                <a:rect l="l" t="t" r="r" b="b"/>
                <a:pathLst>
                  <a:path w="8830" h="12161" fill="none" extrusionOk="0">
                    <a:moveTo>
                      <a:pt x="4344" y="12161"/>
                    </a:moveTo>
                    <a:lnTo>
                      <a:pt x="0" y="0"/>
                    </a:lnTo>
                    <a:cubicBezTo>
                      <a:pt x="0" y="0"/>
                      <a:pt x="8829" y="6279"/>
                      <a:pt x="3716" y="6228"/>
                    </a:cubicBez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1" name="Google Shape;2071;p30"/>
            <p:cNvSpPr/>
            <p:nvPr/>
          </p:nvSpPr>
          <p:spPr>
            <a:xfrm>
              <a:off x="-1046396" y="4354181"/>
              <a:ext cx="260082" cy="164685"/>
            </a:xfrm>
            <a:custGeom>
              <a:avLst/>
              <a:gdLst/>
              <a:ahLst/>
              <a:cxnLst/>
              <a:rect l="l" t="t" r="r" b="b"/>
              <a:pathLst>
                <a:path w="4602" h="2914" extrusionOk="0">
                  <a:moveTo>
                    <a:pt x="3040" y="0"/>
                  </a:moveTo>
                  <a:cubicBezTo>
                    <a:pt x="2745" y="0"/>
                    <a:pt x="2423" y="45"/>
                    <a:pt x="2090" y="140"/>
                  </a:cubicBezTo>
                  <a:cubicBezTo>
                    <a:pt x="885" y="473"/>
                    <a:pt x="1" y="1344"/>
                    <a:pt x="116" y="2075"/>
                  </a:cubicBezTo>
                  <a:cubicBezTo>
                    <a:pt x="200" y="2606"/>
                    <a:pt x="792" y="2914"/>
                    <a:pt x="1573" y="2914"/>
                  </a:cubicBezTo>
                  <a:cubicBezTo>
                    <a:pt x="1865" y="2914"/>
                    <a:pt x="2184" y="2871"/>
                    <a:pt x="2513" y="2780"/>
                  </a:cubicBezTo>
                  <a:cubicBezTo>
                    <a:pt x="3717" y="2447"/>
                    <a:pt x="4601" y="1575"/>
                    <a:pt x="4486" y="845"/>
                  </a:cubicBezTo>
                  <a:cubicBezTo>
                    <a:pt x="4402" y="314"/>
                    <a:pt x="3819" y="0"/>
                    <a:pt x="3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2" name="Google Shape;2072;p30"/>
            <p:cNvGrpSpPr/>
            <p:nvPr/>
          </p:nvGrpSpPr>
          <p:grpSpPr>
            <a:xfrm>
              <a:off x="-1046505" y="3943715"/>
              <a:ext cx="431019" cy="586675"/>
              <a:chOff x="-1795774" y="3888167"/>
              <a:chExt cx="493101" cy="671176"/>
            </a:xfrm>
          </p:grpSpPr>
          <p:sp>
            <p:nvSpPr>
              <p:cNvPr id="2073" name="Google Shape;2073;p30"/>
              <p:cNvSpPr/>
              <p:nvPr/>
            </p:nvSpPr>
            <p:spPr>
              <a:xfrm>
                <a:off x="-1795774" y="4344672"/>
                <a:ext cx="297565" cy="214671"/>
              </a:xfrm>
              <a:custGeom>
                <a:avLst/>
                <a:gdLst/>
                <a:ahLst/>
                <a:cxnLst/>
                <a:rect l="l" t="t" r="r" b="b"/>
                <a:pathLst>
                  <a:path w="4602" h="3320" fill="none" extrusionOk="0">
                    <a:moveTo>
                      <a:pt x="4486" y="1052"/>
                    </a:moveTo>
                    <a:cubicBezTo>
                      <a:pt x="4601" y="1782"/>
                      <a:pt x="3717" y="2654"/>
                      <a:pt x="2513" y="2987"/>
                    </a:cubicBezTo>
                    <a:cubicBezTo>
                      <a:pt x="1308" y="3320"/>
                      <a:pt x="232" y="3012"/>
                      <a:pt x="116" y="2282"/>
                    </a:cubicBezTo>
                    <a:cubicBezTo>
                      <a:pt x="1" y="1551"/>
                      <a:pt x="885" y="680"/>
                      <a:pt x="2090" y="347"/>
                    </a:cubicBezTo>
                    <a:cubicBezTo>
                      <a:pt x="3307" y="1"/>
                      <a:pt x="4371" y="321"/>
                      <a:pt x="4486" y="1052"/>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0"/>
              <p:cNvSpPr/>
              <p:nvPr/>
            </p:nvSpPr>
            <p:spPr>
              <a:xfrm>
                <a:off x="-1505770" y="3888167"/>
                <a:ext cx="203097" cy="543597"/>
              </a:xfrm>
              <a:custGeom>
                <a:avLst/>
                <a:gdLst/>
                <a:ahLst/>
                <a:cxnLst/>
                <a:rect l="l" t="t" r="r" b="b"/>
                <a:pathLst>
                  <a:path w="3141" h="8407" fill="none" extrusionOk="0">
                    <a:moveTo>
                      <a:pt x="1" y="8406"/>
                    </a:moveTo>
                    <a:lnTo>
                      <a:pt x="3141" y="0"/>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5" name="Google Shape;2075;p30"/>
            <p:cNvGrpSpPr/>
            <p:nvPr/>
          </p:nvGrpSpPr>
          <p:grpSpPr>
            <a:xfrm>
              <a:off x="1308118" y="4251523"/>
              <a:ext cx="846041" cy="570058"/>
              <a:chOff x="897994" y="4240309"/>
              <a:chExt cx="967900" cy="652165"/>
            </a:xfrm>
          </p:grpSpPr>
          <p:sp>
            <p:nvSpPr>
              <p:cNvPr id="2076" name="Google Shape;2076;p30"/>
              <p:cNvSpPr/>
              <p:nvPr/>
            </p:nvSpPr>
            <p:spPr>
              <a:xfrm>
                <a:off x="897994" y="4634158"/>
                <a:ext cx="370437" cy="243057"/>
              </a:xfrm>
              <a:custGeom>
                <a:avLst/>
                <a:gdLst/>
                <a:ahLst/>
                <a:cxnLst/>
                <a:rect l="l" t="t" r="r" b="b"/>
                <a:pathLst>
                  <a:path w="5729" h="3759" extrusionOk="0">
                    <a:moveTo>
                      <a:pt x="2551" y="1"/>
                    </a:moveTo>
                    <a:cubicBezTo>
                      <a:pt x="1500" y="1"/>
                      <a:pt x="589" y="473"/>
                      <a:pt x="334" y="1239"/>
                    </a:cubicBezTo>
                    <a:cubicBezTo>
                      <a:pt x="1" y="2213"/>
                      <a:pt x="847" y="3277"/>
                      <a:pt x="2205" y="3635"/>
                    </a:cubicBezTo>
                    <a:cubicBezTo>
                      <a:pt x="2518" y="3719"/>
                      <a:pt x="2834" y="3759"/>
                      <a:pt x="3139" y="3759"/>
                    </a:cubicBezTo>
                    <a:cubicBezTo>
                      <a:pt x="4142" y="3759"/>
                      <a:pt x="5027" y="3328"/>
                      <a:pt x="5332" y="2610"/>
                    </a:cubicBezTo>
                    <a:cubicBezTo>
                      <a:pt x="5729" y="1649"/>
                      <a:pt x="4947" y="522"/>
                      <a:pt x="3538" y="137"/>
                    </a:cubicBezTo>
                    <a:cubicBezTo>
                      <a:pt x="3205" y="44"/>
                      <a:pt x="2872" y="1"/>
                      <a:pt x="2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0"/>
              <p:cNvSpPr/>
              <p:nvPr/>
            </p:nvSpPr>
            <p:spPr>
              <a:xfrm>
                <a:off x="897994" y="4617281"/>
                <a:ext cx="370437" cy="275193"/>
              </a:xfrm>
              <a:custGeom>
                <a:avLst/>
                <a:gdLst/>
                <a:ahLst/>
                <a:cxnLst/>
                <a:rect l="l" t="t" r="r" b="b"/>
                <a:pathLst>
                  <a:path w="5729" h="4256" fill="none" extrusionOk="0">
                    <a:moveTo>
                      <a:pt x="5332" y="2871"/>
                    </a:moveTo>
                    <a:cubicBezTo>
                      <a:pt x="4934" y="3807"/>
                      <a:pt x="3550" y="4255"/>
                      <a:pt x="2205" y="3896"/>
                    </a:cubicBezTo>
                    <a:cubicBezTo>
                      <a:pt x="847" y="3538"/>
                      <a:pt x="1" y="2474"/>
                      <a:pt x="334" y="1500"/>
                    </a:cubicBezTo>
                    <a:cubicBezTo>
                      <a:pt x="667" y="501"/>
                      <a:pt x="2115" y="1"/>
                      <a:pt x="3538" y="398"/>
                    </a:cubicBezTo>
                    <a:cubicBezTo>
                      <a:pt x="4947" y="783"/>
                      <a:pt x="5729" y="1910"/>
                      <a:pt x="5332" y="2871"/>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0"/>
              <p:cNvSpPr/>
              <p:nvPr/>
            </p:nvSpPr>
            <p:spPr>
              <a:xfrm>
                <a:off x="1228605" y="4240309"/>
                <a:ext cx="637289" cy="585044"/>
              </a:xfrm>
              <a:custGeom>
                <a:avLst/>
                <a:gdLst/>
                <a:ahLst/>
                <a:cxnLst/>
                <a:rect l="l" t="t" r="r" b="b"/>
                <a:pathLst>
                  <a:path w="9856" h="9048" fill="none" extrusionOk="0">
                    <a:moveTo>
                      <a:pt x="1" y="9047"/>
                    </a:moveTo>
                    <a:lnTo>
                      <a:pt x="9855" y="0"/>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9" name="Google Shape;2079;p30"/>
            <p:cNvGrpSpPr/>
            <p:nvPr/>
          </p:nvGrpSpPr>
          <p:grpSpPr>
            <a:xfrm>
              <a:off x="-464914" y="3874196"/>
              <a:ext cx="462896" cy="580907"/>
              <a:chOff x="-1130414" y="3808634"/>
              <a:chExt cx="529568" cy="664577"/>
            </a:xfrm>
          </p:grpSpPr>
          <p:sp>
            <p:nvSpPr>
              <p:cNvPr id="2080" name="Google Shape;2080;p30"/>
              <p:cNvSpPr/>
              <p:nvPr/>
            </p:nvSpPr>
            <p:spPr>
              <a:xfrm>
                <a:off x="-891751" y="3820984"/>
                <a:ext cx="290905" cy="163654"/>
              </a:xfrm>
              <a:custGeom>
                <a:avLst/>
                <a:gdLst/>
                <a:ahLst/>
                <a:cxnLst/>
                <a:rect l="l" t="t" r="r" b="b"/>
                <a:pathLst>
                  <a:path w="4499" h="2531" extrusionOk="0">
                    <a:moveTo>
                      <a:pt x="3318" y="1"/>
                    </a:moveTo>
                    <a:cubicBezTo>
                      <a:pt x="2767" y="1"/>
                      <a:pt x="2047" y="215"/>
                      <a:pt x="1410" y="591"/>
                    </a:cubicBezTo>
                    <a:cubicBezTo>
                      <a:pt x="449" y="1142"/>
                      <a:pt x="0" y="1885"/>
                      <a:pt x="334" y="2269"/>
                    </a:cubicBezTo>
                    <a:cubicBezTo>
                      <a:pt x="481" y="2444"/>
                      <a:pt x="763" y="2530"/>
                      <a:pt x="1119" y="2530"/>
                    </a:cubicBezTo>
                    <a:cubicBezTo>
                      <a:pt x="1598" y="2530"/>
                      <a:pt x="2211" y="2373"/>
                      <a:pt x="2807" y="2064"/>
                    </a:cubicBezTo>
                    <a:cubicBezTo>
                      <a:pt x="3922" y="1501"/>
                      <a:pt x="4498" y="642"/>
                      <a:pt x="4050" y="219"/>
                    </a:cubicBezTo>
                    <a:cubicBezTo>
                      <a:pt x="3892" y="70"/>
                      <a:pt x="3632" y="1"/>
                      <a:pt x="3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0"/>
              <p:cNvSpPr/>
              <p:nvPr/>
            </p:nvSpPr>
            <p:spPr>
              <a:xfrm>
                <a:off x="-891751" y="3808634"/>
                <a:ext cx="290905" cy="185639"/>
              </a:xfrm>
              <a:custGeom>
                <a:avLst/>
                <a:gdLst/>
                <a:ahLst/>
                <a:cxnLst/>
                <a:rect l="l" t="t" r="r" b="b"/>
                <a:pathLst>
                  <a:path w="4499" h="2871" fill="none" extrusionOk="0">
                    <a:moveTo>
                      <a:pt x="4050" y="410"/>
                    </a:moveTo>
                    <a:cubicBezTo>
                      <a:pt x="4498" y="833"/>
                      <a:pt x="3922" y="1692"/>
                      <a:pt x="2807" y="2255"/>
                    </a:cubicBezTo>
                    <a:cubicBezTo>
                      <a:pt x="1769" y="2794"/>
                      <a:pt x="680" y="2870"/>
                      <a:pt x="334" y="2460"/>
                    </a:cubicBezTo>
                    <a:cubicBezTo>
                      <a:pt x="0" y="2076"/>
                      <a:pt x="449" y="1333"/>
                      <a:pt x="1410" y="782"/>
                    </a:cubicBezTo>
                    <a:cubicBezTo>
                      <a:pt x="2410" y="192"/>
                      <a:pt x="3614" y="0"/>
                      <a:pt x="4050" y="410"/>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0"/>
              <p:cNvSpPr/>
              <p:nvPr/>
            </p:nvSpPr>
            <p:spPr>
              <a:xfrm>
                <a:off x="-1130414" y="3927092"/>
                <a:ext cx="258640" cy="546118"/>
              </a:xfrm>
              <a:custGeom>
                <a:avLst/>
                <a:gdLst/>
                <a:ahLst/>
                <a:cxnLst/>
                <a:rect l="l" t="t" r="r" b="b"/>
                <a:pathLst>
                  <a:path w="4000" h="8446" fill="none" extrusionOk="0">
                    <a:moveTo>
                      <a:pt x="3999" y="1"/>
                    </a:moveTo>
                    <a:lnTo>
                      <a:pt x="1" y="8445"/>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3" name="Google Shape;2083;p30"/>
            <p:cNvGrpSpPr/>
            <p:nvPr/>
          </p:nvGrpSpPr>
          <p:grpSpPr>
            <a:xfrm>
              <a:off x="746817" y="3821293"/>
              <a:ext cx="1197987" cy="508508"/>
              <a:chOff x="255847" y="3748111"/>
              <a:chExt cx="1370537" cy="581751"/>
            </a:xfrm>
          </p:grpSpPr>
          <p:sp>
            <p:nvSpPr>
              <p:cNvPr id="2084" name="Google Shape;2084;p30"/>
              <p:cNvSpPr/>
              <p:nvPr/>
            </p:nvSpPr>
            <p:spPr>
              <a:xfrm>
                <a:off x="255847" y="4064917"/>
                <a:ext cx="279331" cy="148653"/>
              </a:xfrm>
              <a:custGeom>
                <a:avLst/>
                <a:gdLst/>
                <a:ahLst/>
                <a:cxnLst/>
                <a:rect l="l" t="t" r="r" b="b"/>
                <a:pathLst>
                  <a:path w="4320" h="2299" extrusionOk="0">
                    <a:moveTo>
                      <a:pt x="2042" y="1"/>
                    </a:moveTo>
                    <a:cubicBezTo>
                      <a:pt x="1195" y="1"/>
                      <a:pt x="445" y="332"/>
                      <a:pt x="244" y="829"/>
                    </a:cubicBezTo>
                    <a:cubicBezTo>
                      <a:pt x="1" y="1444"/>
                      <a:pt x="667" y="2084"/>
                      <a:pt x="1718" y="2251"/>
                    </a:cubicBezTo>
                    <a:cubicBezTo>
                      <a:pt x="1905" y="2283"/>
                      <a:pt x="2093" y="2298"/>
                      <a:pt x="2277" y="2298"/>
                    </a:cubicBezTo>
                    <a:cubicBezTo>
                      <a:pt x="3122" y="2298"/>
                      <a:pt x="3876" y="1975"/>
                      <a:pt x="4076" y="1469"/>
                    </a:cubicBezTo>
                    <a:cubicBezTo>
                      <a:pt x="4319" y="867"/>
                      <a:pt x="3653" y="226"/>
                      <a:pt x="2589" y="47"/>
                    </a:cubicBezTo>
                    <a:cubicBezTo>
                      <a:pt x="2405" y="16"/>
                      <a:pt x="2221" y="1"/>
                      <a:pt x="20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0"/>
              <p:cNvSpPr/>
              <p:nvPr/>
            </p:nvSpPr>
            <p:spPr>
              <a:xfrm>
                <a:off x="255848" y="4056349"/>
                <a:ext cx="279331" cy="165788"/>
              </a:xfrm>
              <a:custGeom>
                <a:avLst/>
                <a:gdLst/>
                <a:ahLst/>
                <a:cxnLst/>
                <a:rect l="l" t="t" r="r" b="b"/>
                <a:pathLst>
                  <a:path w="4320" h="2564" fill="none" extrusionOk="0">
                    <a:moveTo>
                      <a:pt x="4076" y="1602"/>
                    </a:moveTo>
                    <a:cubicBezTo>
                      <a:pt x="3832" y="2217"/>
                      <a:pt x="2768" y="2563"/>
                      <a:pt x="1718" y="2384"/>
                    </a:cubicBezTo>
                    <a:cubicBezTo>
                      <a:pt x="667" y="2217"/>
                      <a:pt x="1" y="1577"/>
                      <a:pt x="244" y="962"/>
                    </a:cubicBezTo>
                    <a:cubicBezTo>
                      <a:pt x="487" y="359"/>
                      <a:pt x="1538" y="1"/>
                      <a:pt x="2589" y="180"/>
                    </a:cubicBezTo>
                    <a:cubicBezTo>
                      <a:pt x="3653" y="359"/>
                      <a:pt x="4319" y="1000"/>
                      <a:pt x="4076" y="1602"/>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0"/>
              <p:cNvSpPr/>
              <p:nvPr/>
            </p:nvSpPr>
            <p:spPr>
              <a:xfrm>
                <a:off x="882282" y="4172674"/>
                <a:ext cx="279267" cy="148653"/>
              </a:xfrm>
              <a:custGeom>
                <a:avLst/>
                <a:gdLst/>
                <a:ahLst/>
                <a:cxnLst/>
                <a:rect l="l" t="t" r="r" b="b"/>
                <a:pathLst>
                  <a:path w="4319" h="2299" extrusionOk="0">
                    <a:moveTo>
                      <a:pt x="2061" y="1"/>
                    </a:moveTo>
                    <a:cubicBezTo>
                      <a:pt x="1207" y="1"/>
                      <a:pt x="455" y="332"/>
                      <a:pt x="244" y="828"/>
                    </a:cubicBezTo>
                    <a:cubicBezTo>
                      <a:pt x="0" y="1444"/>
                      <a:pt x="654" y="2084"/>
                      <a:pt x="1717" y="2251"/>
                    </a:cubicBezTo>
                    <a:cubicBezTo>
                      <a:pt x="1905" y="2283"/>
                      <a:pt x="2093" y="2298"/>
                      <a:pt x="2277" y="2298"/>
                    </a:cubicBezTo>
                    <a:cubicBezTo>
                      <a:pt x="3122" y="2298"/>
                      <a:pt x="3875" y="1975"/>
                      <a:pt x="4075" y="1469"/>
                    </a:cubicBezTo>
                    <a:cubicBezTo>
                      <a:pt x="4319" y="867"/>
                      <a:pt x="3665" y="226"/>
                      <a:pt x="2614" y="47"/>
                    </a:cubicBezTo>
                    <a:cubicBezTo>
                      <a:pt x="2428" y="15"/>
                      <a:pt x="2242" y="1"/>
                      <a:pt x="2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0"/>
              <p:cNvSpPr/>
              <p:nvPr/>
            </p:nvSpPr>
            <p:spPr>
              <a:xfrm>
                <a:off x="882282" y="4164074"/>
                <a:ext cx="279267" cy="165788"/>
              </a:xfrm>
              <a:custGeom>
                <a:avLst/>
                <a:gdLst/>
                <a:ahLst/>
                <a:cxnLst/>
                <a:rect l="l" t="t" r="r" b="b"/>
                <a:pathLst>
                  <a:path w="4319" h="2564" fill="none" extrusionOk="0">
                    <a:moveTo>
                      <a:pt x="4075" y="1602"/>
                    </a:moveTo>
                    <a:cubicBezTo>
                      <a:pt x="3832" y="2217"/>
                      <a:pt x="2768" y="2563"/>
                      <a:pt x="1717" y="2384"/>
                    </a:cubicBezTo>
                    <a:cubicBezTo>
                      <a:pt x="654" y="2217"/>
                      <a:pt x="0" y="1577"/>
                      <a:pt x="244" y="961"/>
                    </a:cubicBezTo>
                    <a:cubicBezTo>
                      <a:pt x="500" y="359"/>
                      <a:pt x="1551" y="0"/>
                      <a:pt x="2614" y="180"/>
                    </a:cubicBezTo>
                    <a:cubicBezTo>
                      <a:pt x="3665" y="359"/>
                      <a:pt x="4319" y="1000"/>
                      <a:pt x="4075" y="1602"/>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0"/>
              <p:cNvSpPr/>
              <p:nvPr/>
            </p:nvSpPr>
            <p:spPr>
              <a:xfrm>
                <a:off x="506085" y="3748111"/>
                <a:ext cx="1120299" cy="527044"/>
              </a:xfrm>
              <a:custGeom>
                <a:avLst/>
                <a:gdLst/>
                <a:ahLst/>
                <a:cxnLst/>
                <a:rect l="l" t="t" r="r" b="b"/>
                <a:pathLst>
                  <a:path w="17326" h="8151" fill="none" extrusionOk="0">
                    <a:moveTo>
                      <a:pt x="1" y="6664"/>
                    </a:moveTo>
                    <a:lnTo>
                      <a:pt x="8317" y="1"/>
                    </a:lnTo>
                    <a:lnTo>
                      <a:pt x="17326" y="1449"/>
                    </a:lnTo>
                    <a:lnTo>
                      <a:pt x="9829" y="8151"/>
                    </a:ln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0"/>
              <p:cNvSpPr/>
              <p:nvPr/>
            </p:nvSpPr>
            <p:spPr>
              <a:xfrm>
                <a:off x="928644" y="3847560"/>
                <a:ext cx="577608" cy="101969"/>
              </a:xfrm>
              <a:custGeom>
                <a:avLst/>
                <a:gdLst/>
                <a:ahLst/>
                <a:cxnLst/>
                <a:rect l="l" t="t" r="r" b="b"/>
                <a:pathLst>
                  <a:path w="8933" h="1577" fill="none" extrusionOk="0">
                    <a:moveTo>
                      <a:pt x="1" y="0"/>
                    </a:moveTo>
                    <a:lnTo>
                      <a:pt x="8933" y="1576"/>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0" name="Google Shape;2090;p30"/>
            <p:cNvGrpSpPr/>
            <p:nvPr/>
          </p:nvGrpSpPr>
          <p:grpSpPr>
            <a:xfrm>
              <a:off x="2007779" y="4477490"/>
              <a:ext cx="1389191" cy="676541"/>
              <a:chOff x="1698430" y="4498823"/>
              <a:chExt cx="1589281" cy="773986"/>
            </a:xfrm>
          </p:grpSpPr>
          <p:sp>
            <p:nvSpPr>
              <p:cNvPr id="2091" name="Google Shape;2091;p30"/>
              <p:cNvSpPr/>
              <p:nvPr/>
            </p:nvSpPr>
            <p:spPr>
              <a:xfrm>
                <a:off x="1698430" y="4919182"/>
                <a:ext cx="299182" cy="231677"/>
              </a:xfrm>
              <a:custGeom>
                <a:avLst/>
                <a:gdLst/>
                <a:ahLst/>
                <a:cxnLst/>
                <a:rect l="l" t="t" r="r" b="b"/>
                <a:pathLst>
                  <a:path w="4627" h="3583" extrusionOk="0">
                    <a:moveTo>
                      <a:pt x="1912" y="1"/>
                    </a:moveTo>
                    <a:cubicBezTo>
                      <a:pt x="1110" y="1"/>
                      <a:pt x="438" y="408"/>
                      <a:pt x="257" y="1086"/>
                    </a:cubicBezTo>
                    <a:cubicBezTo>
                      <a:pt x="1" y="1995"/>
                      <a:pt x="718" y="3046"/>
                      <a:pt x="1846" y="3431"/>
                    </a:cubicBezTo>
                    <a:cubicBezTo>
                      <a:pt x="2141" y="3533"/>
                      <a:pt x="2435" y="3582"/>
                      <a:pt x="2714" y="3582"/>
                    </a:cubicBezTo>
                    <a:cubicBezTo>
                      <a:pt x="3512" y="3582"/>
                      <a:pt x="4180" y="3182"/>
                      <a:pt x="4370" y="2508"/>
                    </a:cubicBezTo>
                    <a:cubicBezTo>
                      <a:pt x="4627" y="1598"/>
                      <a:pt x="3909" y="535"/>
                      <a:pt x="2768" y="150"/>
                    </a:cubicBezTo>
                    <a:cubicBezTo>
                      <a:pt x="2477" y="49"/>
                      <a:pt x="2187" y="1"/>
                      <a:pt x="1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0"/>
              <p:cNvSpPr/>
              <p:nvPr/>
            </p:nvSpPr>
            <p:spPr>
              <a:xfrm>
                <a:off x="1698430" y="4903146"/>
                <a:ext cx="299182" cy="263554"/>
              </a:xfrm>
              <a:custGeom>
                <a:avLst/>
                <a:gdLst/>
                <a:ahLst/>
                <a:cxnLst/>
                <a:rect l="l" t="t" r="r" b="b"/>
                <a:pathLst>
                  <a:path w="4627" h="4076" fill="none" extrusionOk="0">
                    <a:moveTo>
                      <a:pt x="4370" y="2756"/>
                    </a:moveTo>
                    <a:cubicBezTo>
                      <a:pt x="4114" y="3666"/>
                      <a:pt x="2986" y="4076"/>
                      <a:pt x="1846" y="3679"/>
                    </a:cubicBezTo>
                    <a:cubicBezTo>
                      <a:pt x="718" y="3294"/>
                      <a:pt x="1" y="2243"/>
                      <a:pt x="257" y="1334"/>
                    </a:cubicBezTo>
                    <a:cubicBezTo>
                      <a:pt x="500" y="424"/>
                      <a:pt x="1628" y="1"/>
                      <a:pt x="2768" y="398"/>
                    </a:cubicBezTo>
                    <a:cubicBezTo>
                      <a:pt x="3909" y="783"/>
                      <a:pt x="4627" y="1846"/>
                      <a:pt x="4370" y="2756"/>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0"/>
              <p:cNvSpPr/>
              <p:nvPr/>
            </p:nvSpPr>
            <p:spPr>
              <a:xfrm>
                <a:off x="2442482" y="5021152"/>
                <a:ext cx="309139" cy="235750"/>
              </a:xfrm>
              <a:custGeom>
                <a:avLst/>
                <a:gdLst/>
                <a:ahLst/>
                <a:cxnLst/>
                <a:rect l="l" t="t" r="r" b="b"/>
                <a:pathLst>
                  <a:path w="4781" h="3646" extrusionOk="0">
                    <a:moveTo>
                      <a:pt x="1976" y="0"/>
                    </a:moveTo>
                    <a:cubicBezTo>
                      <a:pt x="1149" y="0"/>
                      <a:pt x="458" y="410"/>
                      <a:pt x="257" y="1098"/>
                    </a:cubicBezTo>
                    <a:cubicBezTo>
                      <a:pt x="1" y="2020"/>
                      <a:pt x="731" y="3084"/>
                      <a:pt x="1897" y="3494"/>
                    </a:cubicBezTo>
                    <a:cubicBezTo>
                      <a:pt x="2202" y="3596"/>
                      <a:pt x="2505" y="3645"/>
                      <a:pt x="2793" y="3645"/>
                    </a:cubicBezTo>
                    <a:cubicBezTo>
                      <a:pt x="3619" y="3645"/>
                      <a:pt x="4312" y="3243"/>
                      <a:pt x="4512" y="2558"/>
                    </a:cubicBezTo>
                    <a:cubicBezTo>
                      <a:pt x="4781" y="1623"/>
                      <a:pt x="4038" y="547"/>
                      <a:pt x="2859" y="149"/>
                    </a:cubicBezTo>
                    <a:cubicBezTo>
                      <a:pt x="2558" y="48"/>
                      <a:pt x="2259" y="0"/>
                      <a:pt x="1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0"/>
              <p:cNvSpPr/>
              <p:nvPr/>
            </p:nvSpPr>
            <p:spPr>
              <a:xfrm>
                <a:off x="2442482" y="5005116"/>
                <a:ext cx="309139" cy="267692"/>
              </a:xfrm>
              <a:custGeom>
                <a:avLst/>
                <a:gdLst/>
                <a:ahLst/>
                <a:cxnLst/>
                <a:rect l="l" t="t" r="r" b="b"/>
                <a:pathLst>
                  <a:path w="4781" h="4140" fill="none" extrusionOk="0">
                    <a:moveTo>
                      <a:pt x="4512" y="2806"/>
                    </a:moveTo>
                    <a:cubicBezTo>
                      <a:pt x="4243" y="3729"/>
                      <a:pt x="3076" y="4139"/>
                      <a:pt x="1897" y="3742"/>
                    </a:cubicBezTo>
                    <a:cubicBezTo>
                      <a:pt x="731" y="3332"/>
                      <a:pt x="1" y="2268"/>
                      <a:pt x="257" y="1346"/>
                    </a:cubicBezTo>
                    <a:cubicBezTo>
                      <a:pt x="526" y="423"/>
                      <a:pt x="1680" y="0"/>
                      <a:pt x="2859" y="397"/>
                    </a:cubicBezTo>
                    <a:cubicBezTo>
                      <a:pt x="4038" y="795"/>
                      <a:pt x="4781" y="1871"/>
                      <a:pt x="4512" y="2806"/>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0"/>
              <p:cNvSpPr/>
              <p:nvPr/>
            </p:nvSpPr>
            <p:spPr>
              <a:xfrm>
                <a:off x="1960242" y="4498823"/>
                <a:ext cx="1327470" cy="711777"/>
              </a:xfrm>
              <a:custGeom>
                <a:avLst/>
                <a:gdLst/>
                <a:ahLst/>
                <a:cxnLst/>
                <a:rect l="l" t="t" r="r" b="b"/>
                <a:pathLst>
                  <a:path w="20530" h="11008" fill="none" extrusionOk="0">
                    <a:moveTo>
                      <a:pt x="1" y="9560"/>
                    </a:moveTo>
                    <a:lnTo>
                      <a:pt x="9022" y="0"/>
                    </a:lnTo>
                    <a:lnTo>
                      <a:pt x="20530" y="1115"/>
                    </a:lnTo>
                    <a:lnTo>
                      <a:pt x="11790" y="11008"/>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0"/>
              <p:cNvSpPr/>
              <p:nvPr/>
            </p:nvSpPr>
            <p:spPr>
              <a:xfrm>
                <a:off x="2444163" y="4604026"/>
                <a:ext cx="732533" cy="92916"/>
              </a:xfrm>
              <a:custGeom>
                <a:avLst/>
                <a:gdLst/>
                <a:ahLst/>
                <a:cxnLst/>
                <a:rect l="l" t="t" r="r" b="b"/>
                <a:pathLst>
                  <a:path w="11329" h="1437" fill="none" extrusionOk="0">
                    <a:moveTo>
                      <a:pt x="1" y="1"/>
                    </a:moveTo>
                    <a:lnTo>
                      <a:pt x="11329" y="1436"/>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30"/>
            <p:cNvGrpSpPr/>
            <p:nvPr/>
          </p:nvGrpSpPr>
          <p:grpSpPr>
            <a:xfrm>
              <a:off x="6466415" y="3859670"/>
              <a:ext cx="730857" cy="806876"/>
              <a:chOff x="6799261" y="3792016"/>
              <a:chExt cx="836125" cy="923094"/>
            </a:xfrm>
          </p:grpSpPr>
          <p:sp>
            <p:nvSpPr>
              <p:cNvPr id="2098" name="Google Shape;2098;p30"/>
              <p:cNvSpPr/>
              <p:nvPr/>
            </p:nvSpPr>
            <p:spPr>
              <a:xfrm>
                <a:off x="6799261" y="4450327"/>
                <a:ext cx="253597" cy="227733"/>
              </a:xfrm>
              <a:custGeom>
                <a:avLst/>
                <a:gdLst/>
                <a:ahLst/>
                <a:cxnLst/>
                <a:rect l="l" t="t" r="r" b="b"/>
                <a:pathLst>
                  <a:path w="3922" h="3522" extrusionOk="0">
                    <a:moveTo>
                      <a:pt x="2548" y="0"/>
                    </a:moveTo>
                    <a:cubicBezTo>
                      <a:pt x="2122" y="0"/>
                      <a:pt x="1633" y="183"/>
                      <a:pt x="1192" y="545"/>
                    </a:cubicBezTo>
                    <a:cubicBezTo>
                      <a:pt x="346" y="1250"/>
                      <a:pt x="0" y="2352"/>
                      <a:pt x="423" y="3031"/>
                    </a:cubicBezTo>
                    <a:cubicBezTo>
                      <a:pt x="625" y="3358"/>
                      <a:pt x="974" y="3522"/>
                      <a:pt x="1377" y="3522"/>
                    </a:cubicBezTo>
                    <a:cubicBezTo>
                      <a:pt x="1796" y="3522"/>
                      <a:pt x="2273" y="3345"/>
                      <a:pt x="2704" y="2993"/>
                    </a:cubicBezTo>
                    <a:cubicBezTo>
                      <a:pt x="3563" y="2288"/>
                      <a:pt x="3922" y="1173"/>
                      <a:pt x="3499" y="494"/>
                    </a:cubicBezTo>
                    <a:cubicBezTo>
                      <a:pt x="3299" y="164"/>
                      <a:pt x="2952" y="0"/>
                      <a:pt x="2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0"/>
              <p:cNvSpPr/>
              <p:nvPr/>
            </p:nvSpPr>
            <p:spPr>
              <a:xfrm>
                <a:off x="6799261" y="4438300"/>
                <a:ext cx="253597" cy="251139"/>
              </a:xfrm>
              <a:custGeom>
                <a:avLst/>
                <a:gdLst/>
                <a:ahLst/>
                <a:cxnLst/>
                <a:rect l="l" t="t" r="r" b="b"/>
                <a:pathLst>
                  <a:path w="3922" h="3884" fill="none" extrusionOk="0">
                    <a:moveTo>
                      <a:pt x="3499" y="680"/>
                    </a:moveTo>
                    <a:cubicBezTo>
                      <a:pt x="3922" y="1359"/>
                      <a:pt x="3563" y="2474"/>
                      <a:pt x="2704" y="3179"/>
                    </a:cubicBezTo>
                    <a:cubicBezTo>
                      <a:pt x="1859" y="3871"/>
                      <a:pt x="833" y="3884"/>
                      <a:pt x="423" y="3217"/>
                    </a:cubicBezTo>
                    <a:cubicBezTo>
                      <a:pt x="0" y="2538"/>
                      <a:pt x="346" y="1436"/>
                      <a:pt x="1192" y="731"/>
                    </a:cubicBezTo>
                    <a:cubicBezTo>
                      <a:pt x="2051" y="27"/>
                      <a:pt x="3089" y="1"/>
                      <a:pt x="3499" y="680"/>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0"/>
              <p:cNvSpPr/>
              <p:nvPr/>
            </p:nvSpPr>
            <p:spPr>
              <a:xfrm>
                <a:off x="7369310" y="4471213"/>
                <a:ext cx="266076" cy="232323"/>
              </a:xfrm>
              <a:custGeom>
                <a:avLst/>
                <a:gdLst/>
                <a:ahLst/>
                <a:cxnLst/>
                <a:rect l="l" t="t" r="r" b="b"/>
                <a:pathLst>
                  <a:path w="4115" h="3593" extrusionOk="0">
                    <a:moveTo>
                      <a:pt x="2700" y="1"/>
                    </a:moveTo>
                    <a:cubicBezTo>
                      <a:pt x="2254" y="1"/>
                      <a:pt x="1743" y="187"/>
                      <a:pt x="1282" y="556"/>
                    </a:cubicBezTo>
                    <a:cubicBezTo>
                      <a:pt x="385" y="1273"/>
                      <a:pt x="1" y="2401"/>
                      <a:pt x="424" y="3093"/>
                    </a:cubicBezTo>
                    <a:cubicBezTo>
                      <a:pt x="631" y="3426"/>
                      <a:pt x="993" y="3593"/>
                      <a:pt x="1414" y="3593"/>
                    </a:cubicBezTo>
                    <a:cubicBezTo>
                      <a:pt x="1850" y="3593"/>
                      <a:pt x="2350" y="3413"/>
                      <a:pt x="2807" y="3054"/>
                    </a:cubicBezTo>
                    <a:cubicBezTo>
                      <a:pt x="3717" y="2337"/>
                      <a:pt x="4114" y="1196"/>
                      <a:pt x="3691" y="504"/>
                    </a:cubicBezTo>
                    <a:cubicBezTo>
                      <a:pt x="3486" y="168"/>
                      <a:pt x="3122" y="1"/>
                      <a:pt x="2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0"/>
              <p:cNvSpPr/>
              <p:nvPr/>
            </p:nvSpPr>
            <p:spPr>
              <a:xfrm>
                <a:off x="7369310" y="4459056"/>
                <a:ext cx="266076" cy="256054"/>
              </a:xfrm>
              <a:custGeom>
                <a:avLst/>
                <a:gdLst/>
                <a:ahLst/>
                <a:cxnLst/>
                <a:rect l="l" t="t" r="r" b="b"/>
                <a:pathLst>
                  <a:path w="4115" h="3960" fill="none" extrusionOk="0">
                    <a:moveTo>
                      <a:pt x="3691" y="692"/>
                    </a:moveTo>
                    <a:cubicBezTo>
                      <a:pt x="4114" y="1384"/>
                      <a:pt x="3717" y="2525"/>
                      <a:pt x="2807" y="3242"/>
                    </a:cubicBezTo>
                    <a:cubicBezTo>
                      <a:pt x="1910" y="3947"/>
                      <a:pt x="847" y="3960"/>
                      <a:pt x="424" y="3281"/>
                    </a:cubicBezTo>
                    <a:cubicBezTo>
                      <a:pt x="1" y="2589"/>
                      <a:pt x="385" y="1461"/>
                      <a:pt x="1282" y="744"/>
                    </a:cubicBezTo>
                    <a:cubicBezTo>
                      <a:pt x="2179" y="26"/>
                      <a:pt x="3269" y="0"/>
                      <a:pt x="3691" y="692"/>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0"/>
              <p:cNvSpPr/>
              <p:nvPr/>
            </p:nvSpPr>
            <p:spPr>
              <a:xfrm>
                <a:off x="6865538" y="3792016"/>
                <a:ext cx="750767" cy="732533"/>
              </a:xfrm>
              <a:custGeom>
                <a:avLst/>
                <a:gdLst/>
                <a:ahLst/>
                <a:cxnLst/>
                <a:rect l="l" t="t" r="r" b="b"/>
                <a:pathLst>
                  <a:path w="11611" h="11329" fill="none" extrusionOk="0">
                    <a:moveTo>
                      <a:pt x="2615" y="11008"/>
                    </a:moveTo>
                    <a:lnTo>
                      <a:pt x="1" y="1"/>
                    </a:lnTo>
                    <a:lnTo>
                      <a:pt x="8638" y="398"/>
                    </a:lnTo>
                    <a:lnTo>
                      <a:pt x="11611" y="11329"/>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0"/>
              <p:cNvSpPr/>
              <p:nvPr/>
            </p:nvSpPr>
            <p:spPr>
              <a:xfrm>
                <a:off x="6901166" y="3942029"/>
                <a:ext cx="567650" cy="40671"/>
              </a:xfrm>
              <a:custGeom>
                <a:avLst/>
                <a:gdLst/>
                <a:ahLst/>
                <a:cxnLst/>
                <a:rect l="l" t="t" r="r" b="b"/>
                <a:pathLst>
                  <a:path w="8779" h="629" fill="none" extrusionOk="0">
                    <a:moveTo>
                      <a:pt x="1" y="0"/>
                    </a:moveTo>
                    <a:lnTo>
                      <a:pt x="8779" y="628"/>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4" name="Google Shape;2104;p30"/>
            <p:cNvGrpSpPr/>
            <p:nvPr/>
          </p:nvGrpSpPr>
          <p:grpSpPr>
            <a:xfrm>
              <a:off x="4095014" y="4295047"/>
              <a:ext cx="538913" cy="696042"/>
              <a:chOff x="4086298" y="4290102"/>
              <a:chExt cx="616535" cy="796296"/>
            </a:xfrm>
          </p:grpSpPr>
          <p:sp>
            <p:nvSpPr>
              <p:cNvPr id="2105" name="Google Shape;2105;p30"/>
              <p:cNvSpPr/>
              <p:nvPr/>
            </p:nvSpPr>
            <p:spPr>
              <a:xfrm>
                <a:off x="4086298" y="4651749"/>
                <a:ext cx="174129" cy="133458"/>
              </a:xfrm>
              <a:custGeom>
                <a:avLst/>
                <a:gdLst/>
                <a:ahLst/>
                <a:cxnLst/>
                <a:rect l="l" t="t" r="r" b="b"/>
                <a:pathLst>
                  <a:path w="2693" h="2064" extrusionOk="0">
                    <a:moveTo>
                      <a:pt x="1289" y="0"/>
                    </a:moveTo>
                    <a:cubicBezTo>
                      <a:pt x="635" y="0"/>
                      <a:pt x="88" y="392"/>
                      <a:pt x="52" y="917"/>
                    </a:cubicBezTo>
                    <a:cubicBezTo>
                      <a:pt x="1" y="1481"/>
                      <a:pt x="539" y="1993"/>
                      <a:pt x="1257" y="2057"/>
                    </a:cubicBezTo>
                    <a:cubicBezTo>
                      <a:pt x="1306" y="2062"/>
                      <a:pt x="1356" y="2064"/>
                      <a:pt x="1404" y="2064"/>
                    </a:cubicBezTo>
                    <a:cubicBezTo>
                      <a:pt x="2057" y="2064"/>
                      <a:pt x="2593" y="1672"/>
                      <a:pt x="2641" y="1147"/>
                    </a:cubicBezTo>
                    <a:cubicBezTo>
                      <a:pt x="2692" y="571"/>
                      <a:pt x="2154" y="58"/>
                      <a:pt x="1436" y="7"/>
                    </a:cubicBezTo>
                    <a:cubicBezTo>
                      <a:pt x="1387" y="3"/>
                      <a:pt x="1337" y="0"/>
                      <a:pt x="1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0"/>
              <p:cNvSpPr/>
              <p:nvPr/>
            </p:nvSpPr>
            <p:spPr>
              <a:xfrm>
                <a:off x="4086298" y="4647999"/>
                <a:ext cx="174129" cy="140959"/>
              </a:xfrm>
              <a:custGeom>
                <a:avLst/>
                <a:gdLst/>
                <a:ahLst/>
                <a:cxnLst/>
                <a:rect l="l" t="t" r="r" b="b"/>
                <a:pathLst>
                  <a:path w="2693" h="2180" fill="none" extrusionOk="0">
                    <a:moveTo>
                      <a:pt x="2641" y="1205"/>
                    </a:moveTo>
                    <a:cubicBezTo>
                      <a:pt x="2590" y="1769"/>
                      <a:pt x="1974" y="2179"/>
                      <a:pt x="1257" y="2115"/>
                    </a:cubicBezTo>
                    <a:cubicBezTo>
                      <a:pt x="539" y="2051"/>
                      <a:pt x="1" y="1539"/>
                      <a:pt x="52" y="975"/>
                    </a:cubicBezTo>
                    <a:cubicBezTo>
                      <a:pt x="91" y="411"/>
                      <a:pt x="719" y="1"/>
                      <a:pt x="1436" y="65"/>
                    </a:cubicBezTo>
                    <a:cubicBezTo>
                      <a:pt x="2154" y="116"/>
                      <a:pt x="2692" y="629"/>
                      <a:pt x="2641" y="1205"/>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0"/>
              <p:cNvSpPr/>
              <p:nvPr/>
            </p:nvSpPr>
            <p:spPr>
              <a:xfrm>
                <a:off x="4368866" y="4949189"/>
                <a:ext cx="174065" cy="134169"/>
              </a:xfrm>
              <a:custGeom>
                <a:avLst/>
                <a:gdLst/>
                <a:ahLst/>
                <a:cxnLst/>
                <a:rect l="l" t="t" r="r" b="b"/>
                <a:pathLst>
                  <a:path w="2692" h="2075" extrusionOk="0">
                    <a:moveTo>
                      <a:pt x="1289" y="1"/>
                    </a:moveTo>
                    <a:cubicBezTo>
                      <a:pt x="636" y="1"/>
                      <a:pt x="100" y="393"/>
                      <a:pt x="52" y="930"/>
                    </a:cubicBezTo>
                    <a:cubicBezTo>
                      <a:pt x="1" y="1494"/>
                      <a:pt x="539" y="2006"/>
                      <a:pt x="1257" y="2070"/>
                    </a:cubicBezTo>
                    <a:cubicBezTo>
                      <a:pt x="1298" y="2073"/>
                      <a:pt x="1340" y="2075"/>
                      <a:pt x="1381" y="2075"/>
                    </a:cubicBezTo>
                    <a:cubicBezTo>
                      <a:pt x="2045" y="2075"/>
                      <a:pt x="2605" y="1691"/>
                      <a:pt x="2653" y="1148"/>
                    </a:cubicBezTo>
                    <a:cubicBezTo>
                      <a:pt x="2692" y="584"/>
                      <a:pt x="2154" y="71"/>
                      <a:pt x="1436" y="7"/>
                    </a:cubicBezTo>
                    <a:cubicBezTo>
                      <a:pt x="1386" y="3"/>
                      <a:pt x="1337" y="1"/>
                      <a:pt x="1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0"/>
              <p:cNvSpPr/>
              <p:nvPr/>
            </p:nvSpPr>
            <p:spPr>
              <a:xfrm>
                <a:off x="4368866" y="4945503"/>
                <a:ext cx="174065" cy="140894"/>
              </a:xfrm>
              <a:custGeom>
                <a:avLst/>
                <a:gdLst/>
                <a:ahLst/>
                <a:cxnLst/>
                <a:rect l="l" t="t" r="r" b="b"/>
                <a:pathLst>
                  <a:path w="2692" h="2179" fill="none" extrusionOk="0">
                    <a:moveTo>
                      <a:pt x="2653" y="1205"/>
                    </a:moveTo>
                    <a:cubicBezTo>
                      <a:pt x="2602" y="1781"/>
                      <a:pt x="1974" y="2179"/>
                      <a:pt x="1257" y="2127"/>
                    </a:cubicBezTo>
                    <a:cubicBezTo>
                      <a:pt x="539" y="2063"/>
                      <a:pt x="1" y="1551"/>
                      <a:pt x="52" y="987"/>
                    </a:cubicBezTo>
                    <a:cubicBezTo>
                      <a:pt x="103" y="410"/>
                      <a:pt x="718" y="0"/>
                      <a:pt x="1436" y="64"/>
                    </a:cubicBezTo>
                    <a:cubicBezTo>
                      <a:pt x="2154" y="128"/>
                      <a:pt x="2692" y="641"/>
                      <a:pt x="2653" y="1205"/>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0"/>
              <p:cNvSpPr/>
              <p:nvPr/>
            </p:nvSpPr>
            <p:spPr>
              <a:xfrm>
                <a:off x="4252864" y="4290102"/>
                <a:ext cx="449969" cy="749086"/>
              </a:xfrm>
              <a:custGeom>
                <a:avLst/>
                <a:gdLst/>
                <a:ahLst/>
                <a:cxnLst/>
                <a:rect l="l" t="t" r="r" b="b"/>
                <a:pathLst>
                  <a:path w="6959" h="11585" fill="none" extrusionOk="0">
                    <a:moveTo>
                      <a:pt x="1" y="6984"/>
                    </a:moveTo>
                    <a:lnTo>
                      <a:pt x="2897" y="0"/>
                    </a:lnTo>
                    <a:lnTo>
                      <a:pt x="6959" y="4536"/>
                    </a:lnTo>
                    <a:lnTo>
                      <a:pt x="4383" y="11584"/>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0"/>
              <p:cNvSpPr/>
              <p:nvPr/>
            </p:nvSpPr>
            <p:spPr>
              <a:xfrm>
                <a:off x="4401196" y="4384506"/>
                <a:ext cx="262714" cy="303320"/>
              </a:xfrm>
              <a:custGeom>
                <a:avLst/>
                <a:gdLst/>
                <a:ahLst/>
                <a:cxnLst/>
                <a:rect l="l" t="t" r="r" b="b"/>
                <a:pathLst>
                  <a:path w="4063" h="4691" fill="none" extrusionOk="0">
                    <a:moveTo>
                      <a:pt x="0" y="1"/>
                    </a:moveTo>
                    <a:lnTo>
                      <a:pt x="4063" y="4691"/>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1" name="Google Shape;2111;p30"/>
            <p:cNvGrpSpPr/>
            <p:nvPr/>
          </p:nvGrpSpPr>
          <p:grpSpPr>
            <a:xfrm>
              <a:off x="-684325" y="4565830"/>
              <a:ext cx="538913" cy="696098"/>
              <a:chOff x="-1381427" y="4599887"/>
              <a:chExt cx="616535" cy="796360"/>
            </a:xfrm>
          </p:grpSpPr>
          <p:sp>
            <p:nvSpPr>
              <p:cNvPr id="2112" name="Google Shape;2112;p30"/>
              <p:cNvSpPr/>
              <p:nvPr/>
            </p:nvSpPr>
            <p:spPr>
              <a:xfrm>
                <a:off x="-1381427" y="4960888"/>
                <a:ext cx="174065" cy="134169"/>
              </a:xfrm>
              <a:custGeom>
                <a:avLst/>
                <a:gdLst/>
                <a:ahLst/>
                <a:cxnLst/>
                <a:rect l="l" t="t" r="r" b="b"/>
                <a:pathLst>
                  <a:path w="2692" h="2075" extrusionOk="0">
                    <a:moveTo>
                      <a:pt x="1314" y="1"/>
                    </a:moveTo>
                    <a:cubicBezTo>
                      <a:pt x="649" y="1"/>
                      <a:pt x="88" y="396"/>
                      <a:pt x="51" y="927"/>
                    </a:cubicBezTo>
                    <a:cubicBezTo>
                      <a:pt x="0" y="1491"/>
                      <a:pt x="538" y="2004"/>
                      <a:pt x="1256" y="2068"/>
                    </a:cubicBezTo>
                    <a:cubicBezTo>
                      <a:pt x="1306" y="2072"/>
                      <a:pt x="1355" y="2075"/>
                      <a:pt x="1403" y="2075"/>
                    </a:cubicBezTo>
                    <a:cubicBezTo>
                      <a:pt x="2056" y="2075"/>
                      <a:pt x="2592" y="1683"/>
                      <a:pt x="2640" y="1158"/>
                    </a:cubicBezTo>
                    <a:cubicBezTo>
                      <a:pt x="2691" y="581"/>
                      <a:pt x="2153" y="69"/>
                      <a:pt x="1435" y="5"/>
                    </a:cubicBezTo>
                    <a:cubicBezTo>
                      <a:pt x="1395" y="2"/>
                      <a:pt x="1354" y="1"/>
                      <a:pt x="1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0"/>
              <p:cNvSpPr/>
              <p:nvPr/>
            </p:nvSpPr>
            <p:spPr>
              <a:xfrm>
                <a:off x="-1381427" y="4957849"/>
                <a:ext cx="174065" cy="140959"/>
              </a:xfrm>
              <a:custGeom>
                <a:avLst/>
                <a:gdLst/>
                <a:ahLst/>
                <a:cxnLst/>
                <a:rect l="l" t="t" r="r" b="b"/>
                <a:pathLst>
                  <a:path w="2692" h="2180" fill="none" extrusionOk="0">
                    <a:moveTo>
                      <a:pt x="2640" y="1205"/>
                    </a:moveTo>
                    <a:cubicBezTo>
                      <a:pt x="2589" y="1769"/>
                      <a:pt x="1974" y="2179"/>
                      <a:pt x="1256" y="2115"/>
                    </a:cubicBezTo>
                    <a:cubicBezTo>
                      <a:pt x="538" y="2051"/>
                      <a:pt x="0" y="1538"/>
                      <a:pt x="51" y="974"/>
                    </a:cubicBezTo>
                    <a:cubicBezTo>
                      <a:pt x="90" y="411"/>
                      <a:pt x="718" y="1"/>
                      <a:pt x="1435" y="52"/>
                    </a:cubicBezTo>
                    <a:cubicBezTo>
                      <a:pt x="2153" y="116"/>
                      <a:pt x="2691" y="628"/>
                      <a:pt x="2640" y="1205"/>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0"/>
              <p:cNvSpPr/>
              <p:nvPr/>
            </p:nvSpPr>
            <p:spPr>
              <a:xfrm>
                <a:off x="-1098925" y="5259039"/>
                <a:ext cx="174065" cy="134169"/>
              </a:xfrm>
              <a:custGeom>
                <a:avLst/>
                <a:gdLst/>
                <a:ahLst/>
                <a:cxnLst/>
                <a:rect l="l" t="t" r="r" b="b"/>
                <a:pathLst>
                  <a:path w="2692" h="2075" extrusionOk="0">
                    <a:moveTo>
                      <a:pt x="1289" y="0"/>
                    </a:moveTo>
                    <a:cubicBezTo>
                      <a:pt x="636" y="0"/>
                      <a:pt x="100" y="392"/>
                      <a:pt x="52" y="917"/>
                    </a:cubicBezTo>
                    <a:cubicBezTo>
                      <a:pt x="1" y="1493"/>
                      <a:pt x="539" y="2006"/>
                      <a:pt x="1257" y="2070"/>
                    </a:cubicBezTo>
                    <a:cubicBezTo>
                      <a:pt x="1297" y="2073"/>
                      <a:pt x="1338" y="2074"/>
                      <a:pt x="1378" y="2074"/>
                    </a:cubicBezTo>
                    <a:cubicBezTo>
                      <a:pt x="2044" y="2074"/>
                      <a:pt x="2605" y="1679"/>
                      <a:pt x="2653" y="1148"/>
                    </a:cubicBezTo>
                    <a:cubicBezTo>
                      <a:pt x="2692" y="584"/>
                      <a:pt x="2154" y="71"/>
                      <a:pt x="1436" y="7"/>
                    </a:cubicBezTo>
                    <a:cubicBezTo>
                      <a:pt x="1386" y="3"/>
                      <a:pt x="1337" y="0"/>
                      <a:pt x="12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0"/>
              <p:cNvSpPr/>
              <p:nvPr/>
            </p:nvSpPr>
            <p:spPr>
              <a:xfrm>
                <a:off x="-1098925" y="5255289"/>
                <a:ext cx="174065" cy="140959"/>
              </a:xfrm>
              <a:custGeom>
                <a:avLst/>
                <a:gdLst/>
                <a:ahLst/>
                <a:cxnLst/>
                <a:rect l="l" t="t" r="r" b="b"/>
                <a:pathLst>
                  <a:path w="2692" h="2180" fill="none" extrusionOk="0">
                    <a:moveTo>
                      <a:pt x="2653" y="1206"/>
                    </a:moveTo>
                    <a:cubicBezTo>
                      <a:pt x="2602" y="1769"/>
                      <a:pt x="1974" y="2179"/>
                      <a:pt x="1257" y="2128"/>
                    </a:cubicBezTo>
                    <a:cubicBezTo>
                      <a:pt x="539" y="2064"/>
                      <a:pt x="1" y="1551"/>
                      <a:pt x="52" y="975"/>
                    </a:cubicBezTo>
                    <a:cubicBezTo>
                      <a:pt x="103" y="411"/>
                      <a:pt x="718" y="1"/>
                      <a:pt x="1436" y="65"/>
                    </a:cubicBezTo>
                    <a:cubicBezTo>
                      <a:pt x="2154" y="129"/>
                      <a:pt x="2692" y="642"/>
                      <a:pt x="2653" y="1206"/>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0"/>
              <p:cNvSpPr/>
              <p:nvPr/>
            </p:nvSpPr>
            <p:spPr>
              <a:xfrm>
                <a:off x="-1214926" y="4599887"/>
                <a:ext cx="450034" cy="748310"/>
              </a:xfrm>
              <a:custGeom>
                <a:avLst/>
                <a:gdLst/>
                <a:ahLst/>
                <a:cxnLst/>
                <a:rect l="l" t="t" r="r" b="b"/>
                <a:pathLst>
                  <a:path w="6960" h="11573" fill="none" extrusionOk="0">
                    <a:moveTo>
                      <a:pt x="1" y="6972"/>
                    </a:moveTo>
                    <a:lnTo>
                      <a:pt x="2897" y="1"/>
                    </a:lnTo>
                    <a:lnTo>
                      <a:pt x="6959" y="4537"/>
                    </a:lnTo>
                    <a:lnTo>
                      <a:pt x="4383" y="11572"/>
                    </a:ln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0"/>
              <p:cNvSpPr/>
              <p:nvPr/>
            </p:nvSpPr>
            <p:spPr>
              <a:xfrm>
                <a:off x="-1066594" y="4694357"/>
                <a:ext cx="262714" cy="303320"/>
              </a:xfrm>
              <a:custGeom>
                <a:avLst/>
                <a:gdLst/>
                <a:ahLst/>
                <a:cxnLst/>
                <a:rect l="l" t="t" r="r" b="b"/>
                <a:pathLst>
                  <a:path w="4063" h="4691" fill="none" extrusionOk="0">
                    <a:moveTo>
                      <a:pt x="1" y="1"/>
                    </a:moveTo>
                    <a:lnTo>
                      <a:pt x="4063" y="4691"/>
                    </a:ln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18" name="Google Shape;2118;p30"/>
          <p:cNvGrpSpPr/>
          <p:nvPr/>
        </p:nvGrpSpPr>
        <p:grpSpPr>
          <a:xfrm rot="-1017617">
            <a:off x="-1356713" y="-916074"/>
            <a:ext cx="3617640" cy="2877885"/>
            <a:chOff x="-1221177" y="-856963"/>
            <a:chExt cx="3089277" cy="2457565"/>
          </a:xfrm>
        </p:grpSpPr>
        <p:grpSp>
          <p:nvGrpSpPr>
            <p:cNvPr id="2119" name="Google Shape;2119;p30"/>
            <p:cNvGrpSpPr/>
            <p:nvPr/>
          </p:nvGrpSpPr>
          <p:grpSpPr>
            <a:xfrm>
              <a:off x="-1221177" y="-856963"/>
              <a:ext cx="3089277" cy="2457565"/>
              <a:chOff x="-1221177" y="-856963"/>
              <a:chExt cx="3089277" cy="2457565"/>
            </a:xfrm>
          </p:grpSpPr>
          <p:sp>
            <p:nvSpPr>
              <p:cNvPr id="2120" name="Google Shape;2120;p30"/>
              <p:cNvSpPr/>
              <p:nvPr/>
            </p:nvSpPr>
            <p:spPr>
              <a:xfrm>
                <a:off x="-1221177" y="-564373"/>
                <a:ext cx="3089277" cy="2164975"/>
              </a:xfrm>
              <a:custGeom>
                <a:avLst/>
                <a:gdLst/>
                <a:ahLst/>
                <a:cxnLst/>
                <a:rect l="l" t="t" r="r" b="b"/>
                <a:pathLst>
                  <a:path w="65482" h="45890" fill="none" extrusionOk="0">
                    <a:moveTo>
                      <a:pt x="0" y="40751"/>
                    </a:moveTo>
                    <a:cubicBezTo>
                      <a:pt x="18837" y="45889"/>
                      <a:pt x="46927" y="45492"/>
                      <a:pt x="60600" y="14866"/>
                    </a:cubicBezTo>
                    <a:cubicBezTo>
                      <a:pt x="63047" y="9381"/>
                      <a:pt x="65482" y="1"/>
                      <a:pt x="65482" y="1"/>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0"/>
              <p:cNvSpPr/>
              <p:nvPr/>
            </p:nvSpPr>
            <p:spPr>
              <a:xfrm>
                <a:off x="-1050729" y="-637497"/>
                <a:ext cx="2826970" cy="2014998"/>
              </a:xfrm>
              <a:custGeom>
                <a:avLst/>
                <a:gdLst/>
                <a:ahLst/>
                <a:cxnLst/>
                <a:rect l="l" t="t" r="r" b="b"/>
                <a:pathLst>
                  <a:path w="59922" h="42711" fill="none" extrusionOk="0">
                    <a:moveTo>
                      <a:pt x="1" y="38610"/>
                    </a:moveTo>
                    <a:cubicBezTo>
                      <a:pt x="16980" y="42711"/>
                      <a:pt x="41814" y="41878"/>
                      <a:pt x="54885" y="14519"/>
                    </a:cubicBezTo>
                    <a:cubicBezTo>
                      <a:pt x="57474" y="9099"/>
                      <a:pt x="59921" y="0"/>
                      <a:pt x="59921" y="0"/>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0"/>
              <p:cNvSpPr/>
              <p:nvPr/>
            </p:nvSpPr>
            <p:spPr>
              <a:xfrm>
                <a:off x="-880847" y="-710668"/>
                <a:ext cx="2564569" cy="1865729"/>
              </a:xfrm>
              <a:custGeom>
                <a:avLst/>
                <a:gdLst/>
                <a:ahLst/>
                <a:cxnLst/>
                <a:rect l="l" t="t" r="r" b="b"/>
                <a:pathLst>
                  <a:path w="54360" h="39547" fill="none" extrusionOk="0">
                    <a:moveTo>
                      <a:pt x="1" y="36483"/>
                    </a:moveTo>
                    <a:cubicBezTo>
                      <a:pt x="15134" y="39546"/>
                      <a:pt x="36817" y="38303"/>
                      <a:pt x="49195" y="14186"/>
                    </a:cubicBezTo>
                    <a:cubicBezTo>
                      <a:pt x="51938" y="8830"/>
                      <a:pt x="54360" y="1"/>
                      <a:pt x="54360" y="1"/>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0"/>
              <p:cNvSpPr/>
              <p:nvPr/>
            </p:nvSpPr>
            <p:spPr>
              <a:xfrm>
                <a:off x="-710353" y="-783792"/>
                <a:ext cx="2302168" cy="1715751"/>
              </a:xfrm>
              <a:custGeom>
                <a:avLst/>
                <a:gdLst/>
                <a:ahLst/>
                <a:cxnLst/>
                <a:rect l="l" t="t" r="r" b="b"/>
                <a:pathLst>
                  <a:path w="48798" h="36368" fill="none" extrusionOk="0">
                    <a:moveTo>
                      <a:pt x="0" y="34356"/>
                    </a:moveTo>
                    <a:cubicBezTo>
                      <a:pt x="13276" y="36368"/>
                      <a:pt x="31883" y="34766"/>
                      <a:pt x="43480" y="13853"/>
                    </a:cubicBezTo>
                    <a:cubicBezTo>
                      <a:pt x="46401" y="8573"/>
                      <a:pt x="48798" y="0"/>
                      <a:pt x="48798" y="0"/>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0"/>
              <p:cNvSpPr/>
              <p:nvPr/>
            </p:nvSpPr>
            <p:spPr>
              <a:xfrm>
                <a:off x="-540471" y="-856963"/>
                <a:ext cx="2040380" cy="1565868"/>
              </a:xfrm>
              <a:custGeom>
                <a:avLst/>
                <a:gdLst/>
                <a:ahLst/>
                <a:cxnLst/>
                <a:rect l="l" t="t" r="r" b="b"/>
                <a:pathLst>
                  <a:path w="43249" h="33191" fill="none" extrusionOk="0">
                    <a:moveTo>
                      <a:pt x="0" y="32229"/>
                    </a:moveTo>
                    <a:cubicBezTo>
                      <a:pt x="11431" y="33190"/>
                      <a:pt x="27051" y="31294"/>
                      <a:pt x="37777" y="13520"/>
                    </a:cubicBezTo>
                    <a:cubicBezTo>
                      <a:pt x="40904" y="8317"/>
                      <a:pt x="43249" y="1"/>
                      <a:pt x="43249" y="1"/>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5" name="Google Shape;2125;p30"/>
            <p:cNvGrpSpPr/>
            <p:nvPr/>
          </p:nvGrpSpPr>
          <p:grpSpPr>
            <a:xfrm>
              <a:off x="828772" y="314668"/>
              <a:ext cx="416010" cy="486680"/>
              <a:chOff x="828772" y="314668"/>
              <a:chExt cx="416010" cy="486680"/>
            </a:xfrm>
          </p:grpSpPr>
          <p:sp>
            <p:nvSpPr>
              <p:cNvPr id="2126" name="Google Shape;2126;p30"/>
              <p:cNvSpPr/>
              <p:nvPr/>
            </p:nvSpPr>
            <p:spPr>
              <a:xfrm>
                <a:off x="828772" y="325849"/>
                <a:ext cx="182624" cy="180501"/>
              </a:xfrm>
              <a:custGeom>
                <a:avLst/>
                <a:gdLst/>
                <a:ahLst/>
                <a:cxnLst/>
                <a:rect l="l" t="t" r="r" b="b"/>
                <a:pathLst>
                  <a:path w="3871" h="3826" extrusionOk="0">
                    <a:moveTo>
                      <a:pt x="2277" y="1"/>
                    </a:moveTo>
                    <a:cubicBezTo>
                      <a:pt x="1531" y="1"/>
                      <a:pt x="747" y="588"/>
                      <a:pt x="398" y="1455"/>
                    </a:cubicBezTo>
                    <a:cubicBezTo>
                      <a:pt x="1" y="2454"/>
                      <a:pt x="321" y="3454"/>
                      <a:pt x="1103" y="3748"/>
                    </a:cubicBezTo>
                    <a:cubicBezTo>
                      <a:pt x="1245" y="3800"/>
                      <a:pt x="1395" y="3825"/>
                      <a:pt x="1548" y="3825"/>
                    </a:cubicBezTo>
                    <a:cubicBezTo>
                      <a:pt x="2224" y="3825"/>
                      <a:pt x="2961" y="3340"/>
                      <a:pt x="3358" y="2557"/>
                    </a:cubicBezTo>
                    <a:cubicBezTo>
                      <a:pt x="3871" y="1544"/>
                      <a:pt x="3602" y="417"/>
                      <a:pt x="2743" y="83"/>
                    </a:cubicBezTo>
                    <a:cubicBezTo>
                      <a:pt x="2593" y="27"/>
                      <a:pt x="2436" y="1"/>
                      <a:pt x="2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0"/>
              <p:cNvSpPr/>
              <p:nvPr/>
            </p:nvSpPr>
            <p:spPr>
              <a:xfrm>
                <a:off x="828772" y="314668"/>
                <a:ext cx="182624" cy="201354"/>
              </a:xfrm>
              <a:custGeom>
                <a:avLst/>
                <a:gdLst/>
                <a:ahLst/>
                <a:cxnLst/>
                <a:rect l="l" t="t" r="r" b="b"/>
                <a:pathLst>
                  <a:path w="3871" h="4268" fill="none" extrusionOk="0">
                    <a:moveTo>
                      <a:pt x="2743" y="320"/>
                    </a:moveTo>
                    <a:cubicBezTo>
                      <a:pt x="3602" y="654"/>
                      <a:pt x="3871" y="1781"/>
                      <a:pt x="3358" y="2794"/>
                    </a:cubicBezTo>
                    <a:cubicBezTo>
                      <a:pt x="2871" y="3755"/>
                      <a:pt x="1872" y="4267"/>
                      <a:pt x="1103" y="3985"/>
                    </a:cubicBezTo>
                    <a:cubicBezTo>
                      <a:pt x="321" y="3691"/>
                      <a:pt x="1" y="2691"/>
                      <a:pt x="398" y="1692"/>
                    </a:cubicBezTo>
                    <a:cubicBezTo>
                      <a:pt x="821" y="641"/>
                      <a:pt x="1885" y="0"/>
                      <a:pt x="2743" y="320"/>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0"/>
              <p:cNvSpPr/>
              <p:nvPr/>
            </p:nvSpPr>
            <p:spPr>
              <a:xfrm>
                <a:off x="865664" y="494788"/>
                <a:ext cx="379118" cy="306559"/>
              </a:xfrm>
              <a:custGeom>
                <a:avLst/>
                <a:gdLst/>
                <a:ahLst/>
                <a:cxnLst/>
                <a:rect l="l" t="t" r="r" b="b"/>
                <a:pathLst>
                  <a:path w="8036" h="6498" fill="none" extrusionOk="0">
                    <a:moveTo>
                      <a:pt x="1" y="1"/>
                    </a:moveTo>
                    <a:lnTo>
                      <a:pt x="8035" y="6498"/>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9" name="Google Shape;2129;p30"/>
            <p:cNvGrpSpPr/>
            <p:nvPr/>
          </p:nvGrpSpPr>
          <p:grpSpPr>
            <a:xfrm>
              <a:off x="323987" y="610889"/>
              <a:ext cx="341044" cy="623914"/>
              <a:chOff x="323987" y="610889"/>
              <a:chExt cx="341044" cy="623914"/>
            </a:xfrm>
          </p:grpSpPr>
          <p:sp>
            <p:nvSpPr>
              <p:cNvPr id="2130" name="Google Shape;2130;p30"/>
              <p:cNvSpPr/>
              <p:nvPr/>
            </p:nvSpPr>
            <p:spPr>
              <a:xfrm>
                <a:off x="323987" y="1036281"/>
                <a:ext cx="204986" cy="187814"/>
              </a:xfrm>
              <a:custGeom>
                <a:avLst/>
                <a:gdLst/>
                <a:ahLst/>
                <a:cxnLst/>
                <a:rect l="l" t="t" r="r" b="b"/>
                <a:pathLst>
                  <a:path w="4345" h="3981" extrusionOk="0">
                    <a:moveTo>
                      <a:pt x="2671" y="0"/>
                    </a:moveTo>
                    <a:cubicBezTo>
                      <a:pt x="2077" y="0"/>
                      <a:pt x="1416" y="308"/>
                      <a:pt x="911" y="876"/>
                    </a:cubicBezTo>
                    <a:cubicBezTo>
                      <a:pt x="116" y="1760"/>
                      <a:pt x="1" y="2952"/>
                      <a:pt x="616" y="3580"/>
                    </a:cubicBezTo>
                    <a:cubicBezTo>
                      <a:pt x="879" y="3848"/>
                      <a:pt x="1237" y="3980"/>
                      <a:pt x="1629" y="3980"/>
                    </a:cubicBezTo>
                    <a:cubicBezTo>
                      <a:pt x="2154" y="3980"/>
                      <a:pt x="2738" y="3742"/>
                      <a:pt x="3230" y="3272"/>
                    </a:cubicBezTo>
                    <a:cubicBezTo>
                      <a:pt x="4127" y="2414"/>
                      <a:pt x="4345" y="1106"/>
                      <a:pt x="3679" y="402"/>
                    </a:cubicBezTo>
                    <a:cubicBezTo>
                      <a:pt x="3411" y="130"/>
                      <a:pt x="3055" y="0"/>
                      <a:pt x="26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0"/>
              <p:cNvSpPr/>
              <p:nvPr/>
            </p:nvSpPr>
            <p:spPr>
              <a:xfrm>
                <a:off x="323987" y="1022552"/>
                <a:ext cx="204986" cy="212252"/>
              </a:xfrm>
              <a:custGeom>
                <a:avLst/>
                <a:gdLst/>
                <a:ahLst/>
                <a:cxnLst/>
                <a:rect l="l" t="t" r="r" b="b"/>
                <a:pathLst>
                  <a:path w="4345" h="4499" fill="none" extrusionOk="0">
                    <a:moveTo>
                      <a:pt x="3679" y="693"/>
                    </a:moveTo>
                    <a:cubicBezTo>
                      <a:pt x="4345" y="1397"/>
                      <a:pt x="4127" y="2705"/>
                      <a:pt x="3230" y="3563"/>
                    </a:cubicBezTo>
                    <a:cubicBezTo>
                      <a:pt x="2371" y="4383"/>
                      <a:pt x="1231" y="4499"/>
                      <a:pt x="616" y="3871"/>
                    </a:cubicBezTo>
                    <a:cubicBezTo>
                      <a:pt x="1" y="3243"/>
                      <a:pt x="116" y="2051"/>
                      <a:pt x="911" y="1167"/>
                    </a:cubicBezTo>
                    <a:cubicBezTo>
                      <a:pt x="1744" y="231"/>
                      <a:pt x="2999" y="1"/>
                      <a:pt x="3679" y="693"/>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0"/>
              <p:cNvSpPr/>
              <p:nvPr/>
            </p:nvSpPr>
            <p:spPr>
              <a:xfrm>
                <a:off x="386259" y="610889"/>
                <a:ext cx="278772" cy="473379"/>
              </a:xfrm>
              <a:custGeom>
                <a:avLst/>
                <a:gdLst/>
                <a:ahLst/>
                <a:cxnLst/>
                <a:rect l="l" t="t" r="r" b="b"/>
                <a:pathLst>
                  <a:path w="5909" h="10034" fill="none" extrusionOk="0">
                    <a:moveTo>
                      <a:pt x="2717" y="10034"/>
                    </a:moveTo>
                    <a:lnTo>
                      <a:pt x="1" y="0"/>
                    </a:lnTo>
                    <a:cubicBezTo>
                      <a:pt x="1" y="0"/>
                      <a:pt x="5908" y="3370"/>
                      <a:pt x="4588" y="5562"/>
                    </a:cubicBezTo>
                    <a:cubicBezTo>
                      <a:pt x="3973" y="6394"/>
                      <a:pt x="2807" y="4882"/>
                      <a:pt x="2807" y="4882"/>
                    </a:cubicBez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133"/>
        <p:cNvGrpSpPr/>
        <p:nvPr/>
      </p:nvGrpSpPr>
      <p:grpSpPr>
        <a:xfrm>
          <a:off x="0" y="0"/>
          <a:ext cx="0" cy="0"/>
          <a:chOff x="0" y="0"/>
          <a:chExt cx="0" cy="0"/>
        </a:xfrm>
      </p:grpSpPr>
      <p:sp>
        <p:nvSpPr>
          <p:cNvPr id="2134" name="Google Shape;2134;p31"/>
          <p:cNvSpPr/>
          <p:nvPr/>
        </p:nvSpPr>
        <p:spPr>
          <a:xfrm rot="2005565">
            <a:off x="537745" y="-29040"/>
            <a:ext cx="8125737" cy="5510089"/>
          </a:xfrm>
          <a:custGeom>
            <a:avLst/>
            <a:gdLst/>
            <a:ahLst/>
            <a:cxnLst/>
            <a:rect l="l" t="t" r="r" b="b"/>
            <a:pathLst>
              <a:path w="197057" h="142526" extrusionOk="0">
                <a:moveTo>
                  <a:pt x="178150" y="100975"/>
                </a:moveTo>
                <a:cubicBezTo>
                  <a:pt x="175293" y="92768"/>
                  <a:pt x="176083" y="83740"/>
                  <a:pt x="177572" y="75199"/>
                </a:cubicBezTo>
                <a:cubicBezTo>
                  <a:pt x="179092" y="66628"/>
                  <a:pt x="181311" y="58087"/>
                  <a:pt x="181189" y="49393"/>
                </a:cubicBezTo>
                <a:cubicBezTo>
                  <a:pt x="181007" y="35199"/>
                  <a:pt x="174198" y="21186"/>
                  <a:pt x="163074" y="12341"/>
                </a:cubicBezTo>
                <a:cubicBezTo>
                  <a:pt x="151949" y="3496"/>
                  <a:pt x="136751" y="1"/>
                  <a:pt x="122891" y="3223"/>
                </a:cubicBezTo>
                <a:cubicBezTo>
                  <a:pt x="114167" y="5259"/>
                  <a:pt x="105930" y="9818"/>
                  <a:pt x="96963" y="10183"/>
                </a:cubicBezTo>
                <a:cubicBezTo>
                  <a:pt x="87723" y="10578"/>
                  <a:pt x="78969" y="6505"/>
                  <a:pt x="69911" y="4834"/>
                </a:cubicBezTo>
                <a:cubicBezTo>
                  <a:pt x="48360" y="882"/>
                  <a:pt x="25260" y="11703"/>
                  <a:pt x="13223" y="30001"/>
                </a:cubicBezTo>
                <a:cubicBezTo>
                  <a:pt x="1156" y="48299"/>
                  <a:pt x="1" y="72828"/>
                  <a:pt x="8846" y="92859"/>
                </a:cubicBezTo>
                <a:cubicBezTo>
                  <a:pt x="17661" y="112920"/>
                  <a:pt x="35746" y="128300"/>
                  <a:pt x="56446" y="135413"/>
                </a:cubicBezTo>
                <a:cubicBezTo>
                  <a:pt x="77175" y="142526"/>
                  <a:pt x="100215" y="141705"/>
                  <a:pt x="121006" y="134775"/>
                </a:cubicBezTo>
                <a:cubicBezTo>
                  <a:pt x="131189" y="131370"/>
                  <a:pt x="140885" y="126568"/>
                  <a:pt x="151219" y="123650"/>
                </a:cubicBezTo>
                <a:cubicBezTo>
                  <a:pt x="161554" y="120732"/>
                  <a:pt x="172952" y="119790"/>
                  <a:pt x="182800" y="124136"/>
                </a:cubicBezTo>
                <a:lnTo>
                  <a:pt x="197056" y="116628"/>
                </a:lnTo>
                <a:cubicBezTo>
                  <a:pt x="188363" y="116385"/>
                  <a:pt x="181007" y="109212"/>
                  <a:pt x="178150" y="1009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5" name="Google Shape;2135;p31"/>
          <p:cNvGrpSpPr/>
          <p:nvPr/>
        </p:nvGrpSpPr>
        <p:grpSpPr>
          <a:xfrm rot="1869449">
            <a:off x="6415553" y="-413197"/>
            <a:ext cx="4042356" cy="2363639"/>
            <a:chOff x="302500" y="1375325"/>
            <a:chExt cx="2796475" cy="1635150"/>
          </a:xfrm>
        </p:grpSpPr>
        <p:sp>
          <p:nvSpPr>
            <p:cNvPr id="2136" name="Google Shape;2136;p31"/>
            <p:cNvSpPr/>
            <p:nvPr/>
          </p:nvSpPr>
          <p:spPr>
            <a:xfrm>
              <a:off x="302500" y="1375325"/>
              <a:ext cx="2771800" cy="1298450"/>
            </a:xfrm>
            <a:custGeom>
              <a:avLst/>
              <a:gdLst/>
              <a:ahLst/>
              <a:cxnLst/>
              <a:rect l="l" t="t" r="r" b="b"/>
              <a:pathLst>
                <a:path w="110872" h="51938" fill="none" extrusionOk="0">
                  <a:moveTo>
                    <a:pt x="1" y="19556"/>
                  </a:moveTo>
                  <a:cubicBezTo>
                    <a:pt x="45082" y="1"/>
                    <a:pt x="69955" y="51937"/>
                    <a:pt x="110872" y="38393"/>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1"/>
            <p:cNvSpPr/>
            <p:nvPr/>
          </p:nvSpPr>
          <p:spPr>
            <a:xfrm>
              <a:off x="345425" y="1584200"/>
              <a:ext cx="2734975" cy="1175100"/>
            </a:xfrm>
            <a:custGeom>
              <a:avLst/>
              <a:gdLst/>
              <a:ahLst/>
              <a:cxnLst/>
              <a:rect l="l" t="t" r="r" b="b"/>
              <a:pathLst>
                <a:path w="109399" h="47004" fill="none" extrusionOk="0">
                  <a:moveTo>
                    <a:pt x="1" y="17480"/>
                  </a:moveTo>
                  <a:cubicBezTo>
                    <a:pt x="44019" y="1"/>
                    <a:pt x="71967" y="47004"/>
                    <a:pt x="109398" y="32203"/>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1"/>
            <p:cNvSpPr/>
            <p:nvPr/>
          </p:nvSpPr>
          <p:spPr>
            <a:xfrm>
              <a:off x="387725" y="1788275"/>
              <a:ext cx="2699075" cy="1055925"/>
            </a:xfrm>
            <a:custGeom>
              <a:avLst/>
              <a:gdLst/>
              <a:ahLst/>
              <a:cxnLst/>
              <a:rect l="l" t="t" r="r" b="b"/>
              <a:pathLst>
                <a:path w="107963" h="42237" fill="none" extrusionOk="0">
                  <a:moveTo>
                    <a:pt x="0" y="15660"/>
                  </a:moveTo>
                  <a:cubicBezTo>
                    <a:pt x="43134" y="1"/>
                    <a:pt x="73914" y="42237"/>
                    <a:pt x="107962" y="26219"/>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1"/>
            <p:cNvSpPr/>
            <p:nvPr/>
          </p:nvSpPr>
          <p:spPr>
            <a:xfrm>
              <a:off x="432575" y="1989150"/>
              <a:ext cx="2660300" cy="938675"/>
            </a:xfrm>
            <a:custGeom>
              <a:avLst/>
              <a:gdLst/>
              <a:ahLst/>
              <a:cxnLst/>
              <a:rect l="l" t="t" r="r" b="b"/>
              <a:pathLst>
                <a:path w="106412" h="37547" fill="none" extrusionOk="0">
                  <a:moveTo>
                    <a:pt x="0" y="13993"/>
                  </a:moveTo>
                  <a:cubicBezTo>
                    <a:pt x="42352" y="0"/>
                    <a:pt x="75721" y="37546"/>
                    <a:pt x="106412" y="20349"/>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1"/>
            <p:cNvSpPr/>
            <p:nvPr/>
          </p:nvSpPr>
          <p:spPr>
            <a:xfrm>
              <a:off x="476450" y="2184250"/>
              <a:ext cx="2622525" cy="826225"/>
            </a:xfrm>
            <a:custGeom>
              <a:avLst/>
              <a:gdLst/>
              <a:ahLst/>
              <a:cxnLst/>
              <a:rect l="l" t="t" r="r" b="b"/>
              <a:pathLst>
                <a:path w="104901" h="33049" fill="none" extrusionOk="0">
                  <a:moveTo>
                    <a:pt x="1" y="12622"/>
                  </a:moveTo>
                  <a:cubicBezTo>
                    <a:pt x="41763" y="0"/>
                    <a:pt x="77477" y="33048"/>
                    <a:pt x="104900" y="14724"/>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1"/>
            <p:cNvSpPr/>
            <p:nvPr/>
          </p:nvSpPr>
          <p:spPr>
            <a:xfrm>
              <a:off x="302500" y="1864200"/>
              <a:ext cx="173975" cy="635625"/>
            </a:xfrm>
            <a:custGeom>
              <a:avLst/>
              <a:gdLst/>
              <a:ahLst/>
              <a:cxnLst/>
              <a:rect l="l" t="t" r="r" b="b"/>
              <a:pathLst>
                <a:path w="6959" h="25425" fill="none" extrusionOk="0">
                  <a:moveTo>
                    <a:pt x="1" y="1"/>
                  </a:moveTo>
                  <a:lnTo>
                    <a:pt x="6959" y="25424"/>
                  </a:lnTo>
                </a:path>
              </a:pathLst>
            </a:custGeom>
            <a:noFill/>
            <a:ln w="28575" cap="rnd"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1"/>
            <p:cNvSpPr/>
            <p:nvPr/>
          </p:nvSpPr>
          <p:spPr>
            <a:xfrm>
              <a:off x="352475" y="1846575"/>
              <a:ext cx="174000" cy="635625"/>
            </a:xfrm>
            <a:custGeom>
              <a:avLst/>
              <a:gdLst/>
              <a:ahLst/>
              <a:cxnLst/>
              <a:rect l="l" t="t" r="r" b="b"/>
              <a:pathLst>
                <a:path w="6960" h="25425" fill="none" extrusionOk="0">
                  <a:moveTo>
                    <a:pt x="1" y="1"/>
                  </a:moveTo>
                  <a:lnTo>
                    <a:pt x="6959" y="25424"/>
                  </a:lnTo>
                </a:path>
              </a:pathLst>
            </a:custGeom>
            <a:noFill/>
            <a:ln w="28575" cap="rnd"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3" name="Google Shape;2143;p31"/>
          <p:cNvGrpSpPr/>
          <p:nvPr/>
        </p:nvGrpSpPr>
        <p:grpSpPr>
          <a:xfrm rot="-393298">
            <a:off x="8032434" y="675252"/>
            <a:ext cx="913881" cy="616649"/>
            <a:chOff x="192771" y="3915943"/>
            <a:chExt cx="674372" cy="454968"/>
          </a:xfrm>
        </p:grpSpPr>
        <p:sp>
          <p:nvSpPr>
            <p:cNvPr id="2144" name="Google Shape;2144;p31"/>
            <p:cNvSpPr/>
            <p:nvPr/>
          </p:nvSpPr>
          <p:spPr>
            <a:xfrm rot="1144478">
              <a:off x="213405" y="4106019"/>
              <a:ext cx="222002" cy="145334"/>
            </a:xfrm>
            <a:custGeom>
              <a:avLst/>
              <a:gdLst/>
              <a:ahLst/>
              <a:cxnLst/>
              <a:rect l="l" t="t" r="r" b="b"/>
              <a:pathLst>
                <a:path w="5742" h="3759" extrusionOk="0">
                  <a:moveTo>
                    <a:pt x="2551" y="1"/>
                  </a:moveTo>
                  <a:cubicBezTo>
                    <a:pt x="1499" y="1"/>
                    <a:pt x="589" y="473"/>
                    <a:pt x="333" y="1239"/>
                  </a:cubicBezTo>
                  <a:cubicBezTo>
                    <a:pt x="0" y="2213"/>
                    <a:pt x="846" y="3277"/>
                    <a:pt x="2204" y="3635"/>
                  </a:cubicBezTo>
                  <a:cubicBezTo>
                    <a:pt x="2518" y="3719"/>
                    <a:pt x="2833" y="3759"/>
                    <a:pt x="3138" y="3759"/>
                  </a:cubicBezTo>
                  <a:cubicBezTo>
                    <a:pt x="4141" y="3759"/>
                    <a:pt x="5026" y="3328"/>
                    <a:pt x="5331" y="2610"/>
                  </a:cubicBezTo>
                  <a:cubicBezTo>
                    <a:pt x="5741" y="1649"/>
                    <a:pt x="4947" y="522"/>
                    <a:pt x="3537" y="137"/>
                  </a:cubicBezTo>
                  <a:cubicBezTo>
                    <a:pt x="3205" y="44"/>
                    <a:pt x="2871" y="1"/>
                    <a:pt x="2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1"/>
            <p:cNvSpPr/>
            <p:nvPr/>
          </p:nvSpPr>
          <p:spPr>
            <a:xfrm rot="1144478">
              <a:off x="213564" y="4095954"/>
              <a:ext cx="222002" cy="164549"/>
            </a:xfrm>
            <a:custGeom>
              <a:avLst/>
              <a:gdLst/>
              <a:ahLst/>
              <a:cxnLst/>
              <a:rect l="l" t="t" r="r" b="b"/>
              <a:pathLst>
                <a:path w="5742" h="4256" fill="none" extrusionOk="0">
                  <a:moveTo>
                    <a:pt x="5331" y="2871"/>
                  </a:moveTo>
                  <a:cubicBezTo>
                    <a:pt x="4934" y="3807"/>
                    <a:pt x="3550" y="4255"/>
                    <a:pt x="2204" y="3896"/>
                  </a:cubicBezTo>
                  <a:cubicBezTo>
                    <a:pt x="846" y="3538"/>
                    <a:pt x="0" y="2474"/>
                    <a:pt x="333" y="1500"/>
                  </a:cubicBezTo>
                  <a:cubicBezTo>
                    <a:pt x="667" y="501"/>
                    <a:pt x="2115" y="1"/>
                    <a:pt x="3537" y="398"/>
                  </a:cubicBezTo>
                  <a:cubicBezTo>
                    <a:pt x="4947" y="783"/>
                    <a:pt x="5741" y="1910"/>
                    <a:pt x="5331" y="2871"/>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1"/>
            <p:cNvSpPr/>
            <p:nvPr/>
          </p:nvSpPr>
          <p:spPr>
            <a:xfrm rot="1144478">
              <a:off x="439909" y="3968516"/>
              <a:ext cx="380520" cy="349821"/>
            </a:xfrm>
            <a:custGeom>
              <a:avLst/>
              <a:gdLst/>
              <a:ahLst/>
              <a:cxnLst/>
              <a:rect l="l" t="t" r="r" b="b"/>
              <a:pathLst>
                <a:path w="9842" h="9048" fill="none" extrusionOk="0">
                  <a:moveTo>
                    <a:pt x="0" y="9047"/>
                  </a:moveTo>
                  <a:lnTo>
                    <a:pt x="9842" y="0"/>
                  </a:ln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7" name="Google Shape;2147;p31"/>
          <p:cNvGrpSpPr/>
          <p:nvPr/>
        </p:nvGrpSpPr>
        <p:grpSpPr>
          <a:xfrm rot="699418">
            <a:off x="8661242" y="1848205"/>
            <a:ext cx="1110730" cy="471468"/>
            <a:chOff x="-1548595" y="5064988"/>
            <a:chExt cx="762313" cy="323577"/>
          </a:xfrm>
        </p:grpSpPr>
        <p:sp>
          <p:nvSpPr>
            <p:cNvPr id="2148" name="Google Shape;2148;p31"/>
            <p:cNvSpPr/>
            <p:nvPr/>
          </p:nvSpPr>
          <p:spPr>
            <a:xfrm>
              <a:off x="-1548595" y="5241217"/>
              <a:ext cx="155333" cy="82684"/>
            </a:xfrm>
            <a:custGeom>
              <a:avLst/>
              <a:gdLst/>
              <a:ahLst/>
              <a:cxnLst/>
              <a:rect l="l" t="t" r="r" b="b"/>
              <a:pathLst>
                <a:path w="4319" h="2299" extrusionOk="0">
                  <a:moveTo>
                    <a:pt x="2048" y="1"/>
                  </a:moveTo>
                  <a:cubicBezTo>
                    <a:pt x="1195" y="1"/>
                    <a:pt x="444" y="332"/>
                    <a:pt x="244" y="829"/>
                  </a:cubicBezTo>
                  <a:cubicBezTo>
                    <a:pt x="0" y="1444"/>
                    <a:pt x="666" y="2084"/>
                    <a:pt x="1717" y="2251"/>
                  </a:cubicBezTo>
                  <a:cubicBezTo>
                    <a:pt x="1907" y="2283"/>
                    <a:pt x="2096" y="2298"/>
                    <a:pt x="2281" y="2298"/>
                  </a:cubicBezTo>
                  <a:cubicBezTo>
                    <a:pt x="3130" y="2298"/>
                    <a:pt x="3875" y="1975"/>
                    <a:pt x="4075" y="1469"/>
                  </a:cubicBezTo>
                  <a:cubicBezTo>
                    <a:pt x="4319" y="867"/>
                    <a:pt x="3652" y="226"/>
                    <a:pt x="2601" y="47"/>
                  </a:cubicBezTo>
                  <a:cubicBezTo>
                    <a:pt x="2415" y="16"/>
                    <a:pt x="2229"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1"/>
            <p:cNvSpPr/>
            <p:nvPr/>
          </p:nvSpPr>
          <p:spPr>
            <a:xfrm>
              <a:off x="-1548595" y="5236433"/>
              <a:ext cx="155333" cy="92214"/>
            </a:xfrm>
            <a:custGeom>
              <a:avLst/>
              <a:gdLst/>
              <a:ahLst/>
              <a:cxnLst/>
              <a:rect l="l" t="t" r="r" b="b"/>
              <a:pathLst>
                <a:path w="4319" h="2564" fill="none" extrusionOk="0">
                  <a:moveTo>
                    <a:pt x="4075" y="1602"/>
                  </a:moveTo>
                  <a:cubicBezTo>
                    <a:pt x="3832" y="2217"/>
                    <a:pt x="2781" y="2563"/>
                    <a:pt x="1717" y="2384"/>
                  </a:cubicBezTo>
                  <a:cubicBezTo>
                    <a:pt x="666" y="2217"/>
                    <a:pt x="0" y="1577"/>
                    <a:pt x="244" y="962"/>
                  </a:cubicBezTo>
                  <a:cubicBezTo>
                    <a:pt x="487" y="359"/>
                    <a:pt x="1538" y="1"/>
                    <a:pt x="2601" y="180"/>
                  </a:cubicBezTo>
                  <a:cubicBezTo>
                    <a:pt x="3652" y="359"/>
                    <a:pt x="4319" y="1000"/>
                    <a:pt x="4075" y="1602"/>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1"/>
            <p:cNvSpPr/>
            <p:nvPr/>
          </p:nvSpPr>
          <p:spPr>
            <a:xfrm>
              <a:off x="-1200204" y="5301134"/>
              <a:ext cx="155836" cy="82684"/>
            </a:xfrm>
            <a:custGeom>
              <a:avLst/>
              <a:gdLst/>
              <a:ahLst/>
              <a:cxnLst/>
              <a:rect l="l" t="t" r="r" b="b"/>
              <a:pathLst>
                <a:path w="4333" h="2299" extrusionOk="0">
                  <a:moveTo>
                    <a:pt x="2062" y="1"/>
                  </a:moveTo>
                  <a:cubicBezTo>
                    <a:pt x="1208" y="1"/>
                    <a:pt x="458" y="332"/>
                    <a:pt x="257" y="828"/>
                  </a:cubicBezTo>
                  <a:cubicBezTo>
                    <a:pt x="1" y="1444"/>
                    <a:pt x="667" y="2084"/>
                    <a:pt x="1718" y="2251"/>
                  </a:cubicBezTo>
                  <a:cubicBezTo>
                    <a:pt x="1908" y="2283"/>
                    <a:pt x="2097" y="2298"/>
                    <a:pt x="2282" y="2298"/>
                  </a:cubicBezTo>
                  <a:cubicBezTo>
                    <a:pt x="3131" y="2298"/>
                    <a:pt x="3876" y="1975"/>
                    <a:pt x="4076" y="1469"/>
                  </a:cubicBezTo>
                  <a:cubicBezTo>
                    <a:pt x="4332" y="867"/>
                    <a:pt x="3666" y="226"/>
                    <a:pt x="2615" y="47"/>
                  </a:cubicBezTo>
                  <a:cubicBezTo>
                    <a:pt x="2429" y="15"/>
                    <a:pt x="2243" y="1"/>
                    <a:pt x="20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1"/>
            <p:cNvSpPr/>
            <p:nvPr/>
          </p:nvSpPr>
          <p:spPr>
            <a:xfrm>
              <a:off x="-1200204" y="5296351"/>
              <a:ext cx="155836" cy="92214"/>
            </a:xfrm>
            <a:custGeom>
              <a:avLst/>
              <a:gdLst/>
              <a:ahLst/>
              <a:cxnLst/>
              <a:rect l="l" t="t" r="r" b="b"/>
              <a:pathLst>
                <a:path w="4333" h="2564" fill="none" extrusionOk="0">
                  <a:moveTo>
                    <a:pt x="4076" y="1602"/>
                  </a:moveTo>
                  <a:cubicBezTo>
                    <a:pt x="3832" y="2217"/>
                    <a:pt x="2782" y="2563"/>
                    <a:pt x="1718" y="2384"/>
                  </a:cubicBezTo>
                  <a:cubicBezTo>
                    <a:pt x="667" y="2217"/>
                    <a:pt x="1" y="1577"/>
                    <a:pt x="257" y="961"/>
                  </a:cubicBezTo>
                  <a:cubicBezTo>
                    <a:pt x="501" y="359"/>
                    <a:pt x="1551" y="0"/>
                    <a:pt x="2615" y="180"/>
                  </a:cubicBezTo>
                  <a:cubicBezTo>
                    <a:pt x="3666" y="359"/>
                    <a:pt x="4332" y="1000"/>
                    <a:pt x="4076" y="1602"/>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1"/>
            <p:cNvSpPr/>
            <p:nvPr/>
          </p:nvSpPr>
          <p:spPr>
            <a:xfrm>
              <a:off x="-1409411" y="5064988"/>
              <a:ext cx="623130" cy="293151"/>
            </a:xfrm>
            <a:custGeom>
              <a:avLst/>
              <a:gdLst/>
              <a:ahLst/>
              <a:cxnLst/>
              <a:rect l="l" t="t" r="r" b="b"/>
              <a:pathLst>
                <a:path w="17326" h="8151" fill="none" extrusionOk="0">
                  <a:moveTo>
                    <a:pt x="0" y="6664"/>
                  </a:moveTo>
                  <a:lnTo>
                    <a:pt x="8329" y="1"/>
                  </a:lnTo>
                  <a:lnTo>
                    <a:pt x="17325" y="1449"/>
                  </a:lnTo>
                  <a:lnTo>
                    <a:pt x="9842" y="8151"/>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1"/>
            <p:cNvSpPr/>
            <p:nvPr/>
          </p:nvSpPr>
          <p:spPr>
            <a:xfrm>
              <a:off x="-1174381" y="5120302"/>
              <a:ext cx="321275" cy="56717"/>
            </a:xfrm>
            <a:custGeom>
              <a:avLst/>
              <a:gdLst/>
              <a:ahLst/>
              <a:cxnLst/>
              <a:rect l="l" t="t" r="r" b="b"/>
              <a:pathLst>
                <a:path w="8933" h="1577" fill="none" extrusionOk="0">
                  <a:moveTo>
                    <a:pt x="0" y="0"/>
                  </a:moveTo>
                  <a:lnTo>
                    <a:pt x="8932" y="1576"/>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4" name="Google Shape;2154;p31"/>
          <p:cNvGrpSpPr/>
          <p:nvPr/>
        </p:nvGrpSpPr>
        <p:grpSpPr>
          <a:xfrm rot="-2192916">
            <a:off x="8775286" y="821547"/>
            <a:ext cx="1303942" cy="838817"/>
            <a:chOff x="-30260" y="4314762"/>
            <a:chExt cx="1135405" cy="730436"/>
          </a:xfrm>
        </p:grpSpPr>
        <p:sp>
          <p:nvSpPr>
            <p:cNvPr id="2155" name="Google Shape;2155;p31"/>
            <p:cNvSpPr/>
            <p:nvPr/>
          </p:nvSpPr>
          <p:spPr>
            <a:xfrm rot="1144483">
              <a:off x="-7255" y="4548563"/>
              <a:ext cx="197034" cy="152973"/>
            </a:xfrm>
            <a:custGeom>
              <a:avLst/>
              <a:gdLst/>
              <a:ahLst/>
              <a:cxnLst/>
              <a:rect l="l" t="t" r="r" b="b"/>
              <a:pathLst>
                <a:path w="4615" h="3583" extrusionOk="0">
                  <a:moveTo>
                    <a:pt x="1901" y="1"/>
                  </a:moveTo>
                  <a:cubicBezTo>
                    <a:pt x="1102" y="1"/>
                    <a:pt x="435" y="408"/>
                    <a:pt x="244" y="1086"/>
                  </a:cubicBezTo>
                  <a:cubicBezTo>
                    <a:pt x="1" y="1995"/>
                    <a:pt x="706" y="3046"/>
                    <a:pt x="1846" y="3431"/>
                  </a:cubicBezTo>
                  <a:cubicBezTo>
                    <a:pt x="2138" y="3533"/>
                    <a:pt x="2430" y="3582"/>
                    <a:pt x="2707" y="3582"/>
                  </a:cubicBezTo>
                  <a:cubicBezTo>
                    <a:pt x="3499" y="3582"/>
                    <a:pt x="4168" y="3182"/>
                    <a:pt x="4358" y="2508"/>
                  </a:cubicBezTo>
                  <a:cubicBezTo>
                    <a:pt x="4614" y="1598"/>
                    <a:pt x="3896" y="535"/>
                    <a:pt x="2756" y="150"/>
                  </a:cubicBezTo>
                  <a:cubicBezTo>
                    <a:pt x="2465" y="49"/>
                    <a:pt x="2175" y="1"/>
                    <a:pt x="1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1"/>
            <p:cNvSpPr/>
            <p:nvPr/>
          </p:nvSpPr>
          <p:spPr>
            <a:xfrm rot="1144483">
              <a:off x="-7234" y="4537978"/>
              <a:ext cx="197034" cy="174022"/>
            </a:xfrm>
            <a:custGeom>
              <a:avLst/>
              <a:gdLst/>
              <a:ahLst/>
              <a:cxnLst/>
              <a:rect l="l" t="t" r="r" b="b"/>
              <a:pathLst>
                <a:path w="4615" h="4076" fill="none" extrusionOk="0">
                  <a:moveTo>
                    <a:pt x="4358" y="2756"/>
                  </a:moveTo>
                  <a:cubicBezTo>
                    <a:pt x="4101" y="3666"/>
                    <a:pt x="2974" y="4076"/>
                    <a:pt x="1846" y="3679"/>
                  </a:cubicBezTo>
                  <a:cubicBezTo>
                    <a:pt x="706" y="3294"/>
                    <a:pt x="1" y="2243"/>
                    <a:pt x="244" y="1334"/>
                  </a:cubicBezTo>
                  <a:cubicBezTo>
                    <a:pt x="501" y="424"/>
                    <a:pt x="1615" y="1"/>
                    <a:pt x="2756" y="398"/>
                  </a:cubicBezTo>
                  <a:cubicBezTo>
                    <a:pt x="3896" y="783"/>
                    <a:pt x="4614" y="1846"/>
                    <a:pt x="4358" y="2756"/>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1"/>
            <p:cNvSpPr/>
            <p:nvPr/>
          </p:nvSpPr>
          <p:spPr>
            <a:xfrm rot="1144483">
              <a:off x="433933" y="4773681"/>
              <a:ext cx="204121" cy="155663"/>
            </a:xfrm>
            <a:custGeom>
              <a:avLst/>
              <a:gdLst/>
              <a:ahLst/>
              <a:cxnLst/>
              <a:rect l="l" t="t" r="r" b="b"/>
              <a:pathLst>
                <a:path w="4781" h="3646" extrusionOk="0">
                  <a:moveTo>
                    <a:pt x="1981" y="0"/>
                  </a:moveTo>
                  <a:cubicBezTo>
                    <a:pt x="1156" y="0"/>
                    <a:pt x="457" y="410"/>
                    <a:pt x="257" y="1098"/>
                  </a:cubicBezTo>
                  <a:cubicBezTo>
                    <a:pt x="0" y="2020"/>
                    <a:pt x="731" y="3084"/>
                    <a:pt x="1910" y="3494"/>
                  </a:cubicBezTo>
                  <a:cubicBezTo>
                    <a:pt x="2211" y="3596"/>
                    <a:pt x="2513" y="3645"/>
                    <a:pt x="2800" y="3645"/>
                  </a:cubicBezTo>
                  <a:cubicBezTo>
                    <a:pt x="3624" y="3645"/>
                    <a:pt x="4324" y="3243"/>
                    <a:pt x="4524" y="2558"/>
                  </a:cubicBezTo>
                  <a:cubicBezTo>
                    <a:pt x="4780" y="1623"/>
                    <a:pt x="4037" y="547"/>
                    <a:pt x="2858" y="149"/>
                  </a:cubicBezTo>
                  <a:cubicBezTo>
                    <a:pt x="2561" y="48"/>
                    <a:pt x="2264" y="0"/>
                    <a:pt x="19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1"/>
            <p:cNvSpPr/>
            <p:nvPr/>
          </p:nvSpPr>
          <p:spPr>
            <a:xfrm rot="1144483">
              <a:off x="433947" y="4763095"/>
              <a:ext cx="204121" cy="176754"/>
            </a:xfrm>
            <a:custGeom>
              <a:avLst/>
              <a:gdLst/>
              <a:ahLst/>
              <a:cxnLst/>
              <a:rect l="l" t="t" r="r" b="b"/>
              <a:pathLst>
                <a:path w="4781" h="4140" fill="none" extrusionOk="0">
                  <a:moveTo>
                    <a:pt x="4524" y="2806"/>
                  </a:moveTo>
                  <a:cubicBezTo>
                    <a:pt x="4255" y="3729"/>
                    <a:pt x="3076" y="4139"/>
                    <a:pt x="1910" y="3742"/>
                  </a:cubicBezTo>
                  <a:cubicBezTo>
                    <a:pt x="731" y="3332"/>
                    <a:pt x="0" y="2268"/>
                    <a:pt x="257" y="1346"/>
                  </a:cubicBezTo>
                  <a:cubicBezTo>
                    <a:pt x="526" y="423"/>
                    <a:pt x="1692" y="0"/>
                    <a:pt x="2858" y="397"/>
                  </a:cubicBezTo>
                  <a:cubicBezTo>
                    <a:pt x="4037" y="795"/>
                    <a:pt x="4780" y="1871"/>
                    <a:pt x="4524" y="2806"/>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1"/>
            <p:cNvSpPr/>
            <p:nvPr/>
          </p:nvSpPr>
          <p:spPr>
            <a:xfrm rot="1144483">
              <a:off x="176442" y="4444991"/>
              <a:ext cx="875957" cy="469978"/>
            </a:xfrm>
            <a:custGeom>
              <a:avLst/>
              <a:gdLst/>
              <a:ahLst/>
              <a:cxnLst/>
              <a:rect l="l" t="t" r="r" b="b"/>
              <a:pathLst>
                <a:path w="20517" h="11008" fill="none" extrusionOk="0">
                  <a:moveTo>
                    <a:pt x="0" y="9560"/>
                  </a:moveTo>
                  <a:lnTo>
                    <a:pt x="9022" y="0"/>
                  </a:lnTo>
                  <a:lnTo>
                    <a:pt x="20516" y="1115"/>
                  </a:lnTo>
                  <a:lnTo>
                    <a:pt x="11790" y="11008"/>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1"/>
            <p:cNvSpPr/>
            <p:nvPr/>
          </p:nvSpPr>
          <p:spPr>
            <a:xfrm rot="1144483">
              <a:off x="533233" y="4562096"/>
              <a:ext cx="483170" cy="61352"/>
            </a:xfrm>
            <a:custGeom>
              <a:avLst/>
              <a:gdLst/>
              <a:ahLst/>
              <a:cxnLst/>
              <a:rect l="l" t="t" r="r" b="b"/>
              <a:pathLst>
                <a:path w="11317" h="1437" fill="none" extrusionOk="0">
                  <a:moveTo>
                    <a:pt x="1" y="1"/>
                  </a:moveTo>
                  <a:lnTo>
                    <a:pt x="11316" y="1436"/>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1" name="Google Shape;2161;p31"/>
          <p:cNvGrpSpPr/>
          <p:nvPr/>
        </p:nvGrpSpPr>
        <p:grpSpPr>
          <a:xfrm rot="-3104141">
            <a:off x="7603638" y="-57662"/>
            <a:ext cx="913950" cy="616636"/>
            <a:chOff x="192771" y="3915943"/>
            <a:chExt cx="674372" cy="454968"/>
          </a:xfrm>
        </p:grpSpPr>
        <p:sp>
          <p:nvSpPr>
            <p:cNvPr id="2162" name="Google Shape;2162;p31"/>
            <p:cNvSpPr/>
            <p:nvPr/>
          </p:nvSpPr>
          <p:spPr>
            <a:xfrm rot="1144478">
              <a:off x="213405" y="4106019"/>
              <a:ext cx="222002" cy="145334"/>
            </a:xfrm>
            <a:custGeom>
              <a:avLst/>
              <a:gdLst/>
              <a:ahLst/>
              <a:cxnLst/>
              <a:rect l="l" t="t" r="r" b="b"/>
              <a:pathLst>
                <a:path w="5742" h="3759" extrusionOk="0">
                  <a:moveTo>
                    <a:pt x="2551" y="1"/>
                  </a:moveTo>
                  <a:cubicBezTo>
                    <a:pt x="1499" y="1"/>
                    <a:pt x="589" y="473"/>
                    <a:pt x="333" y="1239"/>
                  </a:cubicBezTo>
                  <a:cubicBezTo>
                    <a:pt x="0" y="2213"/>
                    <a:pt x="846" y="3277"/>
                    <a:pt x="2204" y="3635"/>
                  </a:cubicBezTo>
                  <a:cubicBezTo>
                    <a:pt x="2518" y="3719"/>
                    <a:pt x="2833" y="3759"/>
                    <a:pt x="3138" y="3759"/>
                  </a:cubicBezTo>
                  <a:cubicBezTo>
                    <a:pt x="4141" y="3759"/>
                    <a:pt x="5026" y="3328"/>
                    <a:pt x="5331" y="2610"/>
                  </a:cubicBezTo>
                  <a:cubicBezTo>
                    <a:pt x="5741" y="1649"/>
                    <a:pt x="4947" y="522"/>
                    <a:pt x="3537" y="137"/>
                  </a:cubicBezTo>
                  <a:cubicBezTo>
                    <a:pt x="3205" y="44"/>
                    <a:pt x="2871" y="1"/>
                    <a:pt x="2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1"/>
            <p:cNvSpPr/>
            <p:nvPr/>
          </p:nvSpPr>
          <p:spPr>
            <a:xfrm rot="1144478">
              <a:off x="213564" y="4095954"/>
              <a:ext cx="222002" cy="164549"/>
            </a:xfrm>
            <a:custGeom>
              <a:avLst/>
              <a:gdLst/>
              <a:ahLst/>
              <a:cxnLst/>
              <a:rect l="l" t="t" r="r" b="b"/>
              <a:pathLst>
                <a:path w="5742" h="4256" fill="none" extrusionOk="0">
                  <a:moveTo>
                    <a:pt x="5331" y="2871"/>
                  </a:moveTo>
                  <a:cubicBezTo>
                    <a:pt x="4934" y="3807"/>
                    <a:pt x="3550" y="4255"/>
                    <a:pt x="2204" y="3896"/>
                  </a:cubicBezTo>
                  <a:cubicBezTo>
                    <a:pt x="846" y="3538"/>
                    <a:pt x="0" y="2474"/>
                    <a:pt x="333" y="1500"/>
                  </a:cubicBezTo>
                  <a:cubicBezTo>
                    <a:pt x="667" y="501"/>
                    <a:pt x="2115" y="1"/>
                    <a:pt x="3537" y="398"/>
                  </a:cubicBezTo>
                  <a:cubicBezTo>
                    <a:pt x="4947" y="783"/>
                    <a:pt x="5741" y="1910"/>
                    <a:pt x="5331" y="2871"/>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1"/>
            <p:cNvSpPr/>
            <p:nvPr/>
          </p:nvSpPr>
          <p:spPr>
            <a:xfrm rot="1144478">
              <a:off x="439909" y="3968516"/>
              <a:ext cx="380520" cy="349821"/>
            </a:xfrm>
            <a:custGeom>
              <a:avLst/>
              <a:gdLst/>
              <a:ahLst/>
              <a:cxnLst/>
              <a:rect l="l" t="t" r="r" b="b"/>
              <a:pathLst>
                <a:path w="9842" h="9048" fill="none" extrusionOk="0">
                  <a:moveTo>
                    <a:pt x="0" y="9047"/>
                  </a:moveTo>
                  <a:lnTo>
                    <a:pt x="9842" y="0"/>
                  </a:ln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5" name="Google Shape;2165;p31"/>
          <p:cNvGrpSpPr/>
          <p:nvPr/>
        </p:nvGrpSpPr>
        <p:grpSpPr>
          <a:xfrm rot="498188">
            <a:off x="6861227" y="-925276"/>
            <a:ext cx="694574" cy="1544585"/>
            <a:chOff x="442825" y="1623300"/>
            <a:chExt cx="489525" cy="1088600"/>
          </a:xfrm>
        </p:grpSpPr>
        <p:sp>
          <p:nvSpPr>
            <p:cNvPr id="2166" name="Google Shape;2166;p31"/>
            <p:cNvSpPr/>
            <p:nvPr/>
          </p:nvSpPr>
          <p:spPr>
            <a:xfrm>
              <a:off x="442825" y="1623300"/>
              <a:ext cx="489525" cy="1084100"/>
            </a:xfrm>
            <a:custGeom>
              <a:avLst/>
              <a:gdLst/>
              <a:ahLst/>
              <a:cxnLst/>
              <a:rect l="l" t="t" r="r" b="b"/>
              <a:pathLst>
                <a:path w="19581" h="43364" fill="none" extrusionOk="0">
                  <a:moveTo>
                    <a:pt x="12815" y="27705"/>
                  </a:moveTo>
                  <a:cubicBezTo>
                    <a:pt x="8189" y="29909"/>
                    <a:pt x="5869" y="21759"/>
                    <a:pt x="11662" y="19516"/>
                  </a:cubicBezTo>
                  <a:cubicBezTo>
                    <a:pt x="18389" y="16902"/>
                    <a:pt x="19581" y="27987"/>
                    <a:pt x="14378" y="31190"/>
                  </a:cubicBezTo>
                  <a:cubicBezTo>
                    <a:pt x="9176" y="34394"/>
                    <a:pt x="0" y="29332"/>
                    <a:pt x="6613" y="19158"/>
                  </a:cubicBezTo>
                  <a:cubicBezTo>
                    <a:pt x="10995" y="12430"/>
                    <a:pt x="12597" y="3498"/>
                    <a:pt x="7830" y="1000"/>
                  </a:cubicBezTo>
                  <a:cubicBezTo>
                    <a:pt x="5908" y="0"/>
                    <a:pt x="4268" y="8688"/>
                    <a:pt x="11598" y="23143"/>
                  </a:cubicBezTo>
                  <a:cubicBezTo>
                    <a:pt x="18940" y="37597"/>
                    <a:pt x="17505" y="42505"/>
                    <a:pt x="13238" y="43364"/>
                  </a:cubicBezTo>
                </a:path>
              </a:pathLst>
            </a:custGeom>
            <a:noFill/>
            <a:ln w="28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1"/>
            <p:cNvSpPr/>
            <p:nvPr/>
          </p:nvSpPr>
          <p:spPr>
            <a:xfrm>
              <a:off x="678600" y="2571225"/>
              <a:ext cx="151250" cy="140675"/>
            </a:xfrm>
            <a:custGeom>
              <a:avLst/>
              <a:gdLst/>
              <a:ahLst/>
              <a:cxnLst/>
              <a:rect l="l" t="t" r="r" b="b"/>
              <a:pathLst>
                <a:path w="6050" h="5627" extrusionOk="0">
                  <a:moveTo>
                    <a:pt x="3025" y="1"/>
                  </a:moveTo>
                  <a:cubicBezTo>
                    <a:pt x="1359" y="1"/>
                    <a:pt x="1" y="1257"/>
                    <a:pt x="1" y="2807"/>
                  </a:cubicBezTo>
                  <a:cubicBezTo>
                    <a:pt x="1" y="4358"/>
                    <a:pt x="1359" y="5626"/>
                    <a:pt x="3025" y="5626"/>
                  </a:cubicBezTo>
                  <a:cubicBezTo>
                    <a:pt x="4691" y="5626"/>
                    <a:pt x="6049" y="4358"/>
                    <a:pt x="6049" y="2807"/>
                  </a:cubicBezTo>
                  <a:cubicBezTo>
                    <a:pt x="6049" y="1257"/>
                    <a:pt x="4691" y="1"/>
                    <a:pt x="30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1"/>
            <p:cNvSpPr/>
            <p:nvPr/>
          </p:nvSpPr>
          <p:spPr>
            <a:xfrm>
              <a:off x="678600" y="2571225"/>
              <a:ext cx="151250" cy="140675"/>
            </a:xfrm>
            <a:custGeom>
              <a:avLst/>
              <a:gdLst/>
              <a:ahLst/>
              <a:cxnLst/>
              <a:rect l="l" t="t" r="r" b="b"/>
              <a:pathLst>
                <a:path w="6050" h="5627" fill="none" extrusionOk="0">
                  <a:moveTo>
                    <a:pt x="6049" y="2807"/>
                  </a:moveTo>
                  <a:cubicBezTo>
                    <a:pt x="6049" y="4358"/>
                    <a:pt x="4691" y="5626"/>
                    <a:pt x="3025" y="5626"/>
                  </a:cubicBezTo>
                  <a:cubicBezTo>
                    <a:pt x="1359" y="5626"/>
                    <a:pt x="1" y="4358"/>
                    <a:pt x="1" y="2807"/>
                  </a:cubicBezTo>
                  <a:cubicBezTo>
                    <a:pt x="1" y="1257"/>
                    <a:pt x="1359" y="1"/>
                    <a:pt x="3025" y="1"/>
                  </a:cubicBezTo>
                  <a:cubicBezTo>
                    <a:pt x="4691" y="1"/>
                    <a:pt x="6049" y="1257"/>
                    <a:pt x="6049" y="2807"/>
                  </a:cubicBezTo>
                  <a:close/>
                </a:path>
              </a:pathLst>
            </a:custGeom>
            <a:noFill/>
            <a:ln w="28575" cap="flat" cmpd="sng">
              <a:solidFill>
                <a:schemeClr val="accent3"/>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9" name="Google Shape;2169;p31"/>
          <p:cNvGrpSpPr/>
          <p:nvPr/>
        </p:nvGrpSpPr>
        <p:grpSpPr>
          <a:xfrm rot="-8173174">
            <a:off x="-1535797" y="3656194"/>
            <a:ext cx="4225795" cy="2165735"/>
            <a:chOff x="-1459912" y="3884575"/>
            <a:chExt cx="4225775" cy="2165725"/>
          </a:xfrm>
        </p:grpSpPr>
        <p:sp>
          <p:nvSpPr>
            <p:cNvPr id="2170" name="Google Shape;2170;p31"/>
            <p:cNvSpPr/>
            <p:nvPr/>
          </p:nvSpPr>
          <p:spPr>
            <a:xfrm>
              <a:off x="-1459912" y="3889900"/>
              <a:ext cx="4225775" cy="2160400"/>
            </a:xfrm>
            <a:custGeom>
              <a:avLst/>
              <a:gdLst/>
              <a:ahLst/>
              <a:cxnLst/>
              <a:rect l="l" t="t" r="r" b="b"/>
              <a:pathLst>
                <a:path w="169031" h="86416" fill="none" extrusionOk="0">
                  <a:moveTo>
                    <a:pt x="0" y="10366"/>
                  </a:moveTo>
                  <a:cubicBezTo>
                    <a:pt x="15806" y="10335"/>
                    <a:pt x="31460" y="17630"/>
                    <a:pt x="41612" y="29697"/>
                  </a:cubicBezTo>
                  <a:cubicBezTo>
                    <a:pt x="50427" y="40184"/>
                    <a:pt x="54986" y="53558"/>
                    <a:pt x="62555" y="64987"/>
                  </a:cubicBezTo>
                  <a:cubicBezTo>
                    <a:pt x="70123" y="76385"/>
                    <a:pt x="82889" y="86416"/>
                    <a:pt x="96355" y="83893"/>
                  </a:cubicBezTo>
                  <a:cubicBezTo>
                    <a:pt x="105595" y="82191"/>
                    <a:pt x="112951" y="74804"/>
                    <a:pt x="117297" y="66476"/>
                  </a:cubicBezTo>
                  <a:cubicBezTo>
                    <a:pt x="121644" y="58117"/>
                    <a:pt x="123529" y="48755"/>
                    <a:pt x="125839" y="39667"/>
                  </a:cubicBezTo>
                  <a:cubicBezTo>
                    <a:pt x="128179" y="30549"/>
                    <a:pt x="131127" y="21308"/>
                    <a:pt x="137146" y="14074"/>
                  </a:cubicBezTo>
                  <a:cubicBezTo>
                    <a:pt x="144805" y="4925"/>
                    <a:pt x="157207" y="1"/>
                    <a:pt x="169031" y="1369"/>
                  </a:cubicBez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1"/>
            <p:cNvSpPr/>
            <p:nvPr/>
          </p:nvSpPr>
          <p:spPr>
            <a:xfrm>
              <a:off x="-1327700" y="3884575"/>
              <a:ext cx="3961350" cy="2025125"/>
            </a:xfrm>
            <a:custGeom>
              <a:avLst/>
              <a:gdLst/>
              <a:ahLst/>
              <a:cxnLst/>
              <a:rect l="l" t="t" r="r" b="b"/>
              <a:pathLst>
                <a:path w="158454" h="81005" fill="none" extrusionOk="0">
                  <a:moveTo>
                    <a:pt x="0" y="9727"/>
                  </a:moveTo>
                  <a:cubicBezTo>
                    <a:pt x="14803" y="9697"/>
                    <a:pt x="29484" y="16536"/>
                    <a:pt x="39028" y="27843"/>
                  </a:cubicBezTo>
                  <a:cubicBezTo>
                    <a:pt x="47296" y="37661"/>
                    <a:pt x="51551" y="50214"/>
                    <a:pt x="58634" y="60914"/>
                  </a:cubicBezTo>
                  <a:cubicBezTo>
                    <a:pt x="65716" y="71613"/>
                    <a:pt x="77692" y="81005"/>
                    <a:pt x="90336" y="78665"/>
                  </a:cubicBezTo>
                  <a:cubicBezTo>
                    <a:pt x="98999" y="77054"/>
                    <a:pt x="105868" y="70123"/>
                    <a:pt x="109941" y="62312"/>
                  </a:cubicBezTo>
                  <a:cubicBezTo>
                    <a:pt x="114015" y="54500"/>
                    <a:pt x="115777" y="45716"/>
                    <a:pt x="117966" y="37175"/>
                  </a:cubicBezTo>
                  <a:cubicBezTo>
                    <a:pt x="120154" y="28633"/>
                    <a:pt x="122920" y="19971"/>
                    <a:pt x="128574" y="13223"/>
                  </a:cubicBezTo>
                  <a:cubicBezTo>
                    <a:pt x="135747" y="4621"/>
                    <a:pt x="147359" y="1"/>
                    <a:pt x="158453" y="1308"/>
                  </a:cubicBez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1"/>
            <p:cNvSpPr/>
            <p:nvPr/>
          </p:nvSpPr>
          <p:spPr>
            <a:xfrm>
              <a:off x="-1195475" y="3886100"/>
              <a:ext cx="3696900" cy="1890625"/>
            </a:xfrm>
            <a:custGeom>
              <a:avLst/>
              <a:gdLst/>
              <a:ahLst/>
              <a:cxnLst/>
              <a:rect l="l" t="t" r="r" b="b"/>
              <a:pathLst>
                <a:path w="147876" h="75625" fill="none" extrusionOk="0">
                  <a:moveTo>
                    <a:pt x="0" y="9089"/>
                  </a:moveTo>
                  <a:cubicBezTo>
                    <a:pt x="13830" y="9058"/>
                    <a:pt x="27508" y="15442"/>
                    <a:pt x="36414" y="26019"/>
                  </a:cubicBezTo>
                  <a:cubicBezTo>
                    <a:pt x="44135" y="35168"/>
                    <a:pt x="48086" y="46871"/>
                    <a:pt x="54712" y="56871"/>
                  </a:cubicBezTo>
                  <a:cubicBezTo>
                    <a:pt x="61339" y="66840"/>
                    <a:pt x="72524" y="75625"/>
                    <a:pt x="84287" y="73406"/>
                  </a:cubicBezTo>
                  <a:cubicBezTo>
                    <a:pt x="92373" y="71916"/>
                    <a:pt x="98817" y="65473"/>
                    <a:pt x="102616" y="58178"/>
                  </a:cubicBezTo>
                  <a:cubicBezTo>
                    <a:pt x="106415" y="50883"/>
                    <a:pt x="108057" y="42676"/>
                    <a:pt x="110093" y="34712"/>
                  </a:cubicBezTo>
                  <a:cubicBezTo>
                    <a:pt x="112130" y="26749"/>
                    <a:pt x="114713" y="18663"/>
                    <a:pt x="120002" y="12341"/>
                  </a:cubicBezTo>
                  <a:cubicBezTo>
                    <a:pt x="126659" y="4317"/>
                    <a:pt x="137510" y="1"/>
                    <a:pt x="147875" y="1216"/>
                  </a:cubicBez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1"/>
            <p:cNvSpPr/>
            <p:nvPr/>
          </p:nvSpPr>
          <p:spPr>
            <a:xfrm>
              <a:off x="-1063275" y="3888375"/>
              <a:ext cx="3432475" cy="1754625"/>
            </a:xfrm>
            <a:custGeom>
              <a:avLst/>
              <a:gdLst/>
              <a:ahLst/>
              <a:cxnLst/>
              <a:rect l="l" t="t" r="r" b="b"/>
              <a:pathLst>
                <a:path w="137299" h="70185" fill="none" extrusionOk="0">
                  <a:moveTo>
                    <a:pt x="1" y="8420"/>
                  </a:moveTo>
                  <a:cubicBezTo>
                    <a:pt x="12828" y="8420"/>
                    <a:pt x="25533" y="14317"/>
                    <a:pt x="33801" y="24135"/>
                  </a:cubicBezTo>
                  <a:cubicBezTo>
                    <a:pt x="40974" y="32646"/>
                    <a:pt x="44652" y="43497"/>
                    <a:pt x="50792" y="52767"/>
                  </a:cubicBezTo>
                  <a:cubicBezTo>
                    <a:pt x="56962" y="62038"/>
                    <a:pt x="67327" y="70184"/>
                    <a:pt x="78270" y="68148"/>
                  </a:cubicBezTo>
                  <a:cubicBezTo>
                    <a:pt x="85778" y="66749"/>
                    <a:pt x="91735" y="60762"/>
                    <a:pt x="95261" y="53983"/>
                  </a:cubicBezTo>
                  <a:cubicBezTo>
                    <a:pt x="98817" y="47205"/>
                    <a:pt x="100337" y="39606"/>
                    <a:pt x="102222" y="32220"/>
                  </a:cubicBezTo>
                  <a:cubicBezTo>
                    <a:pt x="104106" y="24804"/>
                    <a:pt x="106507" y="17296"/>
                    <a:pt x="111401" y="11429"/>
                  </a:cubicBezTo>
                  <a:cubicBezTo>
                    <a:pt x="117602" y="4013"/>
                    <a:pt x="127693" y="1"/>
                    <a:pt x="137298" y="1125"/>
                  </a:cubicBez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1"/>
            <p:cNvSpPr/>
            <p:nvPr/>
          </p:nvSpPr>
          <p:spPr>
            <a:xfrm>
              <a:off x="-931050" y="3889900"/>
              <a:ext cx="3168025" cy="1619350"/>
            </a:xfrm>
            <a:custGeom>
              <a:avLst/>
              <a:gdLst/>
              <a:ahLst/>
              <a:cxnLst/>
              <a:rect l="l" t="t" r="r" b="b"/>
              <a:pathLst>
                <a:path w="126721" h="64774" fill="none" extrusionOk="0">
                  <a:moveTo>
                    <a:pt x="1" y="7782"/>
                  </a:moveTo>
                  <a:cubicBezTo>
                    <a:pt x="11855" y="7782"/>
                    <a:pt x="23588" y="13223"/>
                    <a:pt x="31217" y="22280"/>
                  </a:cubicBezTo>
                  <a:cubicBezTo>
                    <a:pt x="37813" y="30123"/>
                    <a:pt x="41217" y="40153"/>
                    <a:pt x="46901" y="48725"/>
                  </a:cubicBezTo>
                  <a:cubicBezTo>
                    <a:pt x="52555" y="57296"/>
                    <a:pt x="62130" y="64774"/>
                    <a:pt x="72221" y="62919"/>
                  </a:cubicBezTo>
                  <a:cubicBezTo>
                    <a:pt x="79151" y="61612"/>
                    <a:pt x="84683" y="56080"/>
                    <a:pt x="87936" y="49849"/>
                  </a:cubicBezTo>
                  <a:cubicBezTo>
                    <a:pt x="91188" y="43588"/>
                    <a:pt x="92616" y="36566"/>
                    <a:pt x="94349" y="29758"/>
                  </a:cubicBezTo>
                  <a:cubicBezTo>
                    <a:pt x="96082" y="22919"/>
                    <a:pt x="98300" y="15989"/>
                    <a:pt x="102829" y="10578"/>
                  </a:cubicBezTo>
                  <a:cubicBezTo>
                    <a:pt x="108544" y="3709"/>
                    <a:pt x="117845" y="1"/>
                    <a:pt x="126720" y="1034"/>
                  </a:cubicBez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1"/>
            <p:cNvSpPr/>
            <p:nvPr/>
          </p:nvSpPr>
          <p:spPr>
            <a:xfrm>
              <a:off x="-842100" y="3889900"/>
              <a:ext cx="2956401" cy="1380172"/>
            </a:xfrm>
            <a:custGeom>
              <a:avLst/>
              <a:gdLst/>
              <a:ahLst/>
              <a:cxnLst/>
              <a:rect l="l" t="t" r="r" b="b"/>
              <a:pathLst>
                <a:path w="126721" h="64774" fill="none" extrusionOk="0">
                  <a:moveTo>
                    <a:pt x="1" y="7782"/>
                  </a:moveTo>
                  <a:cubicBezTo>
                    <a:pt x="11855" y="7782"/>
                    <a:pt x="23588" y="13223"/>
                    <a:pt x="31217" y="22280"/>
                  </a:cubicBezTo>
                  <a:cubicBezTo>
                    <a:pt x="37813" y="30123"/>
                    <a:pt x="41217" y="40153"/>
                    <a:pt x="46901" y="48725"/>
                  </a:cubicBezTo>
                  <a:cubicBezTo>
                    <a:pt x="52555" y="57296"/>
                    <a:pt x="62130" y="64774"/>
                    <a:pt x="72221" y="62919"/>
                  </a:cubicBezTo>
                  <a:cubicBezTo>
                    <a:pt x="79151" y="61612"/>
                    <a:pt x="84683" y="56080"/>
                    <a:pt x="87936" y="49849"/>
                  </a:cubicBezTo>
                  <a:cubicBezTo>
                    <a:pt x="91188" y="43588"/>
                    <a:pt x="92616" y="36566"/>
                    <a:pt x="94349" y="29758"/>
                  </a:cubicBezTo>
                  <a:cubicBezTo>
                    <a:pt x="96082" y="22919"/>
                    <a:pt x="98300" y="15989"/>
                    <a:pt x="102829" y="10578"/>
                  </a:cubicBezTo>
                  <a:cubicBezTo>
                    <a:pt x="108544" y="3709"/>
                    <a:pt x="117845" y="1"/>
                    <a:pt x="126720" y="1034"/>
                  </a:cubicBez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6" name="Google Shape;2176;p31"/>
          <p:cNvGrpSpPr/>
          <p:nvPr/>
        </p:nvGrpSpPr>
        <p:grpSpPr>
          <a:xfrm rot="3469588">
            <a:off x="1044922" y="4740971"/>
            <a:ext cx="538919" cy="592509"/>
            <a:chOff x="5118856" y="3486300"/>
            <a:chExt cx="516312" cy="567655"/>
          </a:xfrm>
        </p:grpSpPr>
        <p:sp>
          <p:nvSpPr>
            <p:cNvPr id="2177" name="Google Shape;2177;p31"/>
            <p:cNvSpPr/>
            <p:nvPr/>
          </p:nvSpPr>
          <p:spPr>
            <a:xfrm>
              <a:off x="5118856" y="3904138"/>
              <a:ext cx="198959" cy="143222"/>
            </a:xfrm>
            <a:custGeom>
              <a:avLst/>
              <a:gdLst/>
              <a:ahLst/>
              <a:cxnLst/>
              <a:rect l="l" t="t" r="r" b="b"/>
              <a:pathLst>
                <a:path w="3077" h="2215" extrusionOk="0">
                  <a:moveTo>
                    <a:pt x="1613" y="0"/>
                  </a:moveTo>
                  <a:cubicBezTo>
                    <a:pt x="1463" y="0"/>
                    <a:pt x="1308" y="20"/>
                    <a:pt x="1154" y="61"/>
                  </a:cubicBezTo>
                  <a:cubicBezTo>
                    <a:pt x="424" y="253"/>
                    <a:pt x="1" y="855"/>
                    <a:pt x="154" y="1406"/>
                  </a:cubicBezTo>
                  <a:cubicBezTo>
                    <a:pt x="298" y="1891"/>
                    <a:pt x="838" y="2215"/>
                    <a:pt x="1460" y="2215"/>
                  </a:cubicBezTo>
                  <a:cubicBezTo>
                    <a:pt x="1561" y="2215"/>
                    <a:pt x="1665" y="2206"/>
                    <a:pt x="1769" y="2188"/>
                  </a:cubicBezTo>
                  <a:cubicBezTo>
                    <a:pt x="2551" y="2047"/>
                    <a:pt x="3076" y="1419"/>
                    <a:pt x="2897" y="804"/>
                  </a:cubicBezTo>
                  <a:cubicBezTo>
                    <a:pt x="2753" y="312"/>
                    <a:pt x="2216" y="0"/>
                    <a:pt x="161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1"/>
            <p:cNvSpPr/>
            <p:nvPr/>
          </p:nvSpPr>
          <p:spPr>
            <a:xfrm>
              <a:off x="5118856" y="3894762"/>
              <a:ext cx="198959" cy="159193"/>
            </a:xfrm>
            <a:custGeom>
              <a:avLst/>
              <a:gdLst/>
              <a:ahLst/>
              <a:cxnLst/>
              <a:rect l="l" t="t" r="r" b="b"/>
              <a:pathLst>
                <a:path w="3077" h="2462" fill="none" extrusionOk="0">
                  <a:moveTo>
                    <a:pt x="2897" y="949"/>
                  </a:moveTo>
                  <a:cubicBezTo>
                    <a:pt x="3076" y="1564"/>
                    <a:pt x="2551" y="2192"/>
                    <a:pt x="1769" y="2333"/>
                  </a:cubicBezTo>
                  <a:cubicBezTo>
                    <a:pt x="1026" y="2461"/>
                    <a:pt x="321" y="2115"/>
                    <a:pt x="154" y="1551"/>
                  </a:cubicBezTo>
                  <a:cubicBezTo>
                    <a:pt x="1" y="1000"/>
                    <a:pt x="424" y="398"/>
                    <a:pt x="1154" y="206"/>
                  </a:cubicBezTo>
                  <a:cubicBezTo>
                    <a:pt x="1923" y="1"/>
                    <a:pt x="2717" y="334"/>
                    <a:pt x="2897" y="949"/>
                  </a:cubicBezTo>
                  <a:close/>
                </a:path>
              </a:pathLst>
            </a:custGeom>
            <a:solidFill>
              <a:schemeClr val="lt2"/>
            </a:solid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1"/>
            <p:cNvSpPr/>
            <p:nvPr/>
          </p:nvSpPr>
          <p:spPr>
            <a:xfrm>
              <a:off x="5306114" y="3486300"/>
              <a:ext cx="329055" cy="550192"/>
            </a:xfrm>
            <a:custGeom>
              <a:avLst/>
              <a:gdLst/>
              <a:ahLst/>
              <a:cxnLst/>
              <a:rect l="l" t="t" r="r" b="b"/>
              <a:pathLst>
                <a:path w="5089" h="8509" fill="none" extrusionOk="0">
                  <a:moveTo>
                    <a:pt x="1" y="7740"/>
                  </a:moveTo>
                  <a:lnTo>
                    <a:pt x="3704" y="0"/>
                  </a:lnTo>
                  <a:cubicBezTo>
                    <a:pt x="3704" y="0"/>
                    <a:pt x="5088" y="8509"/>
                    <a:pt x="2295" y="5895"/>
                  </a:cubicBezTo>
                </a:path>
              </a:pathLst>
            </a:custGeom>
            <a:solidFill>
              <a:schemeClr val="lt2"/>
            </a:solid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0" name="Google Shape;2180;p31"/>
          <p:cNvGrpSpPr/>
          <p:nvPr/>
        </p:nvGrpSpPr>
        <p:grpSpPr>
          <a:xfrm rot="-1739227">
            <a:off x="-577993" y="3678231"/>
            <a:ext cx="846041" cy="570057"/>
            <a:chOff x="897994" y="4240309"/>
            <a:chExt cx="967900" cy="652165"/>
          </a:xfrm>
        </p:grpSpPr>
        <p:sp>
          <p:nvSpPr>
            <p:cNvPr id="2181" name="Google Shape;2181;p31"/>
            <p:cNvSpPr/>
            <p:nvPr/>
          </p:nvSpPr>
          <p:spPr>
            <a:xfrm>
              <a:off x="897994" y="4634158"/>
              <a:ext cx="370437" cy="243057"/>
            </a:xfrm>
            <a:custGeom>
              <a:avLst/>
              <a:gdLst/>
              <a:ahLst/>
              <a:cxnLst/>
              <a:rect l="l" t="t" r="r" b="b"/>
              <a:pathLst>
                <a:path w="5729" h="3759" extrusionOk="0">
                  <a:moveTo>
                    <a:pt x="2551" y="1"/>
                  </a:moveTo>
                  <a:cubicBezTo>
                    <a:pt x="1500" y="1"/>
                    <a:pt x="589" y="473"/>
                    <a:pt x="334" y="1239"/>
                  </a:cubicBezTo>
                  <a:cubicBezTo>
                    <a:pt x="1" y="2213"/>
                    <a:pt x="847" y="3277"/>
                    <a:pt x="2205" y="3635"/>
                  </a:cubicBezTo>
                  <a:cubicBezTo>
                    <a:pt x="2518" y="3719"/>
                    <a:pt x="2834" y="3759"/>
                    <a:pt x="3139" y="3759"/>
                  </a:cubicBezTo>
                  <a:cubicBezTo>
                    <a:pt x="4142" y="3759"/>
                    <a:pt x="5027" y="3328"/>
                    <a:pt x="5332" y="2610"/>
                  </a:cubicBezTo>
                  <a:cubicBezTo>
                    <a:pt x="5729" y="1649"/>
                    <a:pt x="4947" y="522"/>
                    <a:pt x="3538" y="137"/>
                  </a:cubicBezTo>
                  <a:cubicBezTo>
                    <a:pt x="3205" y="44"/>
                    <a:pt x="2872" y="1"/>
                    <a:pt x="255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1"/>
            <p:cNvSpPr/>
            <p:nvPr/>
          </p:nvSpPr>
          <p:spPr>
            <a:xfrm>
              <a:off x="897994" y="4617281"/>
              <a:ext cx="370437" cy="275193"/>
            </a:xfrm>
            <a:custGeom>
              <a:avLst/>
              <a:gdLst/>
              <a:ahLst/>
              <a:cxnLst/>
              <a:rect l="l" t="t" r="r" b="b"/>
              <a:pathLst>
                <a:path w="5729" h="4256" fill="none" extrusionOk="0">
                  <a:moveTo>
                    <a:pt x="5332" y="2871"/>
                  </a:moveTo>
                  <a:cubicBezTo>
                    <a:pt x="4934" y="3807"/>
                    <a:pt x="3550" y="4255"/>
                    <a:pt x="2205" y="3896"/>
                  </a:cubicBezTo>
                  <a:cubicBezTo>
                    <a:pt x="847" y="3538"/>
                    <a:pt x="1" y="2474"/>
                    <a:pt x="334" y="1500"/>
                  </a:cubicBezTo>
                  <a:cubicBezTo>
                    <a:pt x="667" y="501"/>
                    <a:pt x="2115" y="1"/>
                    <a:pt x="3538" y="398"/>
                  </a:cubicBezTo>
                  <a:cubicBezTo>
                    <a:pt x="4947" y="783"/>
                    <a:pt x="5729" y="1910"/>
                    <a:pt x="5332" y="2871"/>
                  </a:cubicBezTo>
                  <a:close/>
                </a:path>
              </a:pathLst>
            </a:custGeom>
            <a:solidFill>
              <a:schemeClr val="accent1"/>
            </a:solid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1"/>
            <p:cNvSpPr/>
            <p:nvPr/>
          </p:nvSpPr>
          <p:spPr>
            <a:xfrm>
              <a:off x="1109306" y="4705155"/>
              <a:ext cx="71320" cy="49788"/>
            </a:xfrm>
            <a:custGeom>
              <a:avLst/>
              <a:gdLst/>
              <a:ahLst/>
              <a:cxnLst/>
              <a:rect l="l" t="t" r="r" b="b"/>
              <a:pathLst>
                <a:path w="1103" h="770" fill="none" extrusionOk="0">
                  <a:moveTo>
                    <a:pt x="0" y="0"/>
                  </a:moveTo>
                  <a:cubicBezTo>
                    <a:pt x="628" y="180"/>
                    <a:pt x="987" y="513"/>
                    <a:pt x="1103" y="769"/>
                  </a:cubicBezTo>
                </a:path>
              </a:pathLst>
            </a:custGeom>
            <a:solidFill>
              <a:schemeClr val="accent1"/>
            </a:solidFill>
            <a:ln w="28575" cap="rnd"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1"/>
            <p:cNvSpPr/>
            <p:nvPr/>
          </p:nvSpPr>
          <p:spPr>
            <a:xfrm>
              <a:off x="994145" y="4698495"/>
              <a:ext cx="65501" cy="19980"/>
            </a:xfrm>
            <a:custGeom>
              <a:avLst/>
              <a:gdLst/>
              <a:ahLst/>
              <a:cxnLst/>
              <a:rect l="l" t="t" r="r" b="b"/>
              <a:pathLst>
                <a:path w="1013" h="309" fill="none" extrusionOk="0">
                  <a:moveTo>
                    <a:pt x="0" y="308"/>
                  </a:moveTo>
                  <a:cubicBezTo>
                    <a:pt x="218" y="142"/>
                    <a:pt x="564" y="14"/>
                    <a:pt x="1013" y="1"/>
                  </a:cubicBezTo>
                </a:path>
              </a:pathLst>
            </a:custGeom>
            <a:solidFill>
              <a:schemeClr val="accent1"/>
            </a:solidFill>
            <a:ln w="28575" cap="rnd"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1"/>
            <p:cNvSpPr/>
            <p:nvPr/>
          </p:nvSpPr>
          <p:spPr>
            <a:xfrm>
              <a:off x="1228605" y="4240309"/>
              <a:ext cx="637289" cy="585044"/>
            </a:xfrm>
            <a:custGeom>
              <a:avLst/>
              <a:gdLst/>
              <a:ahLst/>
              <a:cxnLst/>
              <a:rect l="l" t="t" r="r" b="b"/>
              <a:pathLst>
                <a:path w="9856" h="9048" fill="none" extrusionOk="0">
                  <a:moveTo>
                    <a:pt x="1" y="9047"/>
                  </a:moveTo>
                  <a:lnTo>
                    <a:pt x="9855" y="0"/>
                  </a:lnTo>
                </a:path>
              </a:pathLst>
            </a:custGeom>
            <a:solidFill>
              <a:schemeClr val="accent1"/>
            </a:solid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6" name="Google Shape;2186;p31"/>
          <p:cNvGrpSpPr/>
          <p:nvPr/>
        </p:nvGrpSpPr>
        <p:grpSpPr>
          <a:xfrm rot="-260996">
            <a:off x="164206" y="3546598"/>
            <a:ext cx="1389219" cy="676555"/>
            <a:chOff x="1698430" y="4498823"/>
            <a:chExt cx="1589281" cy="773986"/>
          </a:xfrm>
        </p:grpSpPr>
        <p:sp>
          <p:nvSpPr>
            <p:cNvPr id="2187" name="Google Shape;2187;p31"/>
            <p:cNvSpPr/>
            <p:nvPr/>
          </p:nvSpPr>
          <p:spPr>
            <a:xfrm>
              <a:off x="1698430" y="4919182"/>
              <a:ext cx="299182" cy="231677"/>
            </a:xfrm>
            <a:custGeom>
              <a:avLst/>
              <a:gdLst/>
              <a:ahLst/>
              <a:cxnLst/>
              <a:rect l="l" t="t" r="r" b="b"/>
              <a:pathLst>
                <a:path w="4627" h="3583" extrusionOk="0">
                  <a:moveTo>
                    <a:pt x="1912" y="1"/>
                  </a:moveTo>
                  <a:cubicBezTo>
                    <a:pt x="1110" y="1"/>
                    <a:pt x="438" y="408"/>
                    <a:pt x="257" y="1086"/>
                  </a:cubicBezTo>
                  <a:cubicBezTo>
                    <a:pt x="1" y="1995"/>
                    <a:pt x="718" y="3046"/>
                    <a:pt x="1846" y="3431"/>
                  </a:cubicBezTo>
                  <a:cubicBezTo>
                    <a:pt x="2141" y="3533"/>
                    <a:pt x="2435" y="3582"/>
                    <a:pt x="2714" y="3582"/>
                  </a:cubicBezTo>
                  <a:cubicBezTo>
                    <a:pt x="3512" y="3582"/>
                    <a:pt x="4180" y="3182"/>
                    <a:pt x="4370" y="2508"/>
                  </a:cubicBezTo>
                  <a:cubicBezTo>
                    <a:pt x="4627" y="1598"/>
                    <a:pt x="3909" y="535"/>
                    <a:pt x="2768" y="150"/>
                  </a:cubicBezTo>
                  <a:cubicBezTo>
                    <a:pt x="2477" y="49"/>
                    <a:pt x="2187" y="1"/>
                    <a:pt x="191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1"/>
            <p:cNvSpPr/>
            <p:nvPr/>
          </p:nvSpPr>
          <p:spPr>
            <a:xfrm>
              <a:off x="1698430" y="4903146"/>
              <a:ext cx="299182" cy="263554"/>
            </a:xfrm>
            <a:custGeom>
              <a:avLst/>
              <a:gdLst/>
              <a:ahLst/>
              <a:cxnLst/>
              <a:rect l="l" t="t" r="r" b="b"/>
              <a:pathLst>
                <a:path w="4627" h="4076" fill="none" extrusionOk="0">
                  <a:moveTo>
                    <a:pt x="4370" y="2756"/>
                  </a:moveTo>
                  <a:cubicBezTo>
                    <a:pt x="4114" y="3666"/>
                    <a:pt x="2986" y="4076"/>
                    <a:pt x="1846" y="3679"/>
                  </a:cubicBezTo>
                  <a:cubicBezTo>
                    <a:pt x="718" y="3294"/>
                    <a:pt x="1" y="2243"/>
                    <a:pt x="257" y="1334"/>
                  </a:cubicBezTo>
                  <a:cubicBezTo>
                    <a:pt x="500" y="424"/>
                    <a:pt x="1628" y="1"/>
                    <a:pt x="2768" y="398"/>
                  </a:cubicBezTo>
                  <a:cubicBezTo>
                    <a:pt x="3909" y="783"/>
                    <a:pt x="4627" y="1846"/>
                    <a:pt x="4370" y="2756"/>
                  </a:cubicBezTo>
                  <a:close/>
                </a:path>
              </a:pathLst>
            </a:custGeom>
            <a:solidFill>
              <a:schemeClr val="lt2"/>
            </a:solid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1"/>
            <p:cNvSpPr/>
            <p:nvPr/>
          </p:nvSpPr>
          <p:spPr>
            <a:xfrm>
              <a:off x="1883231" y="5003435"/>
              <a:ext cx="33171" cy="38990"/>
            </a:xfrm>
            <a:custGeom>
              <a:avLst/>
              <a:gdLst/>
              <a:ahLst/>
              <a:cxnLst/>
              <a:rect l="l" t="t" r="r" b="b"/>
              <a:pathLst>
                <a:path w="513" h="603" fill="none" extrusionOk="0">
                  <a:moveTo>
                    <a:pt x="0" y="0"/>
                  </a:moveTo>
                  <a:cubicBezTo>
                    <a:pt x="256" y="180"/>
                    <a:pt x="436" y="398"/>
                    <a:pt x="513" y="603"/>
                  </a:cubicBezTo>
                </a:path>
              </a:pathLst>
            </a:custGeom>
            <a:solidFill>
              <a:schemeClr val="lt2"/>
            </a:solidFill>
            <a:ln w="28575" cap="rnd"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1"/>
            <p:cNvSpPr/>
            <p:nvPr/>
          </p:nvSpPr>
          <p:spPr>
            <a:xfrm>
              <a:off x="1777122" y="4983520"/>
              <a:ext cx="68863" cy="23278"/>
            </a:xfrm>
            <a:custGeom>
              <a:avLst/>
              <a:gdLst/>
              <a:ahLst/>
              <a:cxnLst/>
              <a:rect l="l" t="t" r="r" b="b"/>
              <a:pathLst>
                <a:path w="1065" h="360" fill="none" extrusionOk="0">
                  <a:moveTo>
                    <a:pt x="1" y="360"/>
                  </a:moveTo>
                  <a:cubicBezTo>
                    <a:pt x="78" y="103"/>
                    <a:pt x="411" y="14"/>
                    <a:pt x="667" y="14"/>
                  </a:cubicBezTo>
                  <a:cubicBezTo>
                    <a:pt x="795" y="1"/>
                    <a:pt x="936" y="26"/>
                    <a:pt x="1065" y="52"/>
                  </a:cubicBezTo>
                </a:path>
              </a:pathLst>
            </a:custGeom>
            <a:solidFill>
              <a:schemeClr val="lt2"/>
            </a:solidFill>
            <a:ln w="28575" cap="rnd"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1"/>
            <p:cNvSpPr/>
            <p:nvPr/>
          </p:nvSpPr>
          <p:spPr>
            <a:xfrm>
              <a:off x="2442482" y="5021152"/>
              <a:ext cx="309139" cy="235750"/>
            </a:xfrm>
            <a:custGeom>
              <a:avLst/>
              <a:gdLst/>
              <a:ahLst/>
              <a:cxnLst/>
              <a:rect l="l" t="t" r="r" b="b"/>
              <a:pathLst>
                <a:path w="4781" h="3646" extrusionOk="0">
                  <a:moveTo>
                    <a:pt x="1976" y="0"/>
                  </a:moveTo>
                  <a:cubicBezTo>
                    <a:pt x="1149" y="0"/>
                    <a:pt x="458" y="410"/>
                    <a:pt x="257" y="1098"/>
                  </a:cubicBezTo>
                  <a:cubicBezTo>
                    <a:pt x="1" y="2020"/>
                    <a:pt x="731" y="3084"/>
                    <a:pt x="1897" y="3494"/>
                  </a:cubicBezTo>
                  <a:cubicBezTo>
                    <a:pt x="2202" y="3596"/>
                    <a:pt x="2505" y="3645"/>
                    <a:pt x="2793" y="3645"/>
                  </a:cubicBezTo>
                  <a:cubicBezTo>
                    <a:pt x="3619" y="3645"/>
                    <a:pt x="4312" y="3243"/>
                    <a:pt x="4512" y="2558"/>
                  </a:cubicBezTo>
                  <a:cubicBezTo>
                    <a:pt x="4781" y="1623"/>
                    <a:pt x="4038" y="547"/>
                    <a:pt x="2859" y="149"/>
                  </a:cubicBezTo>
                  <a:cubicBezTo>
                    <a:pt x="2558" y="48"/>
                    <a:pt x="2259" y="0"/>
                    <a:pt x="197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1"/>
            <p:cNvSpPr/>
            <p:nvPr/>
          </p:nvSpPr>
          <p:spPr>
            <a:xfrm>
              <a:off x="2442482" y="5005116"/>
              <a:ext cx="309139" cy="267692"/>
            </a:xfrm>
            <a:custGeom>
              <a:avLst/>
              <a:gdLst/>
              <a:ahLst/>
              <a:cxnLst/>
              <a:rect l="l" t="t" r="r" b="b"/>
              <a:pathLst>
                <a:path w="4781" h="4140" fill="none" extrusionOk="0">
                  <a:moveTo>
                    <a:pt x="4512" y="2806"/>
                  </a:moveTo>
                  <a:cubicBezTo>
                    <a:pt x="4243" y="3729"/>
                    <a:pt x="3076" y="4139"/>
                    <a:pt x="1897" y="3742"/>
                  </a:cubicBezTo>
                  <a:cubicBezTo>
                    <a:pt x="731" y="3332"/>
                    <a:pt x="1" y="2268"/>
                    <a:pt x="257" y="1346"/>
                  </a:cubicBezTo>
                  <a:cubicBezTo>
                    <a:pt x="526" y="423"/>
                    <a:pt x="1680" y="0"/>
                    <a:pt x="2859" y="397"/>
                  </a:cubicBezTo>
                  <a:cubicBezTo>
                    <a:pt x="4038" y="795"/>
                    <a:pt x="4781" y="1871"/>
                    <a:pt x="4512" y="2806"/>
                  </a:cubicBezTo>
                  <a:close/>
                </a:path>
              </a:pathLst>
            </a:custGeom>
            <a:solidFill>
              <a:schemeClr val="lt2"/>
            </a:solid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1"/>
            <p:cNvSpPr/>
            <p:nvPr/>
          </p:nvSpPr>
          <p:spPr>
            <a:xfrm>
              <a:off x="2628123" y="5102043"/>
              <a:ext cx="40671" cy="41447"/>
            </a:xfrm>
            <a:custGeom>
              <a:avLst/>
              <a:gdLst/>
              <a:ahLst/>
              <a:cxnLst/>
              <a:rect l="l" t="t" r="r" b="b"/>
              <a:pathLst>
                <a:path w="629" h="641" fill="none" extrusionOk="0">
                  <a:moveTo>
                    <a:pt x="0" y="0"/>
                  </a:moveTo>
                  <a:cubicBezTo>
                    <a:pt x="308" y="180"/>
                    <a:pt x="526" y="410"/>
                    <a:pt x="628" y="641"/>
                  </a:cubicBezTo>
                </a:path>
              </a:pathLst>
            </a:custGeom>
            <a:solidFill>
              <a:schemeClr val="lt2"/>
            </a:solidFill>
            <a:ln w="28575" cap="rnd"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1"/>
            <p:cNvSpPr/>
            <p:nvPr/>
          </p:nvSpPr>
          <p:spPr>
            <a:xfrm>
              <a:off x="2521239" y="5085490"/>
              <a:ext cx="75458" cy="24054"/>
            </a:xfrm>
            <a:custGeom>
              <a:avLst/>
              <a:gdLst/>
              <a:ahLst/>
              <a:cxnLst/>
              <a:rect l="l" t="t" r="r" b="b"/>
              <a:pathLst>
                <a:path w="1167" h="372" fill="none" extrusionOk="0">
                  <a:moveTo>
                    <a:pt x="0" y="372"/>
                  </a:moveTo>
                  <a:cubicBezTo>
                    <a:pt x="77" y="128"/>
                    <a:pt x="423" y="13"/>
                    <a:pt x="731" y="0"/>
                  </a:cubicBezTo>
                  <a:cubicBezTo>
                    <a:pt x="872" y="0"/>
                    <a:pt x="1025" y="26"/>
                    <a:pt x="1166" y="64"/>
                  </a:cubicBezTo>
                </a:path>
              </a:pathLst>
            </a:custGeom>
            <a:solidFill>
              <a:schemeClr val="lt2"/>
            </a:solidFill>
            <a:ln w="28575" cap="rnd"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1"/>
            <p:cNvSpPr/>
            <p:nvPr/>
          </p:nvSpPr>
          <p:spPr>
            <a:xfrm>
              <a:off x="1960242" y="4498823"/>
              <a:ext cx="1327470" cy="711777"/>
            </a:xfrm>
            <a:custGeom>
              <a:avLst/>
              <a:gdLst/>
              <a:ahLst/>
              <a:cxnLst/>
              <a:rect l="l" t="t" r="r" b="b"/>
              <a:pathLst>
                <a:path w="20530" h="11008" fill="none" extrusionOk="0">
                  <a:moveTo>
                    <a:pt x="1" y="9560"/>
                  </a:moveTo>
                  <a:lnTo>
                    <a:pt x="9022" y="0"/>
                  </a:lnTo>
                  <a:lnTo>
                    <a:pt x="20530" y="1115"/>
                  </a:lnTo>
                  <a:lnTo>
                    <a:pt x="11790" y="11008"/>
                  </a:lnTo>
                </a:path>
              </a:pathLst>
            </a:custGeom>
            <a:solidFill>
              <a:schemeClr val="lt2"/>
            </a:solid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1"/>
            <p:cNvSpPr/>
            <p:nvPr/>
          </p:nvSpPr>
          <p:spPr>
            <a:xfrm>
              <a:off x="2444163" y="4604026"/>
              <a:ext cx="732533" cy="92916"/>
            </a:xfrm>
            <a:custGeom>
              <a:avLst/>
              <a:gdLst/>
              <a:ahLst/>
              <a:cxnLst/>
              <a:rect l="l" t="t" r="r" b="b"/>
              <a:pathLst>
                <a:path w="11329" h="1437" fill="none" extrusionOk="0">
                  <a:moveTo>
                    <a:pt x="1" y="1"/>
                  </a:moveTo>
                  <a:lnTo>
                    <a:pt x="11329" y="1436"/>
                  </a:lnTo>
                </a:path>
              </a:pathLst>
            </a:custGeom>
            <a:solidFill>
              <a:schemeClr val="lt2"/>
            </a:solid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7" name="Google Shape;2197;p31"/>
          <p:cNvGrpSpPr/>
          <p:nvPr/>
        </p:nvGrpSpPr>
        <p:grpSpPr>
          <a:xfrm rot="-260996">
            <a:off x="-64880" y="4697198"/>
            <a:ext cx="538924" cy="696056"/>
            <a:chOff x="3429335" y="3683515"/>
            <a:chExt cx="616535" cy="796296"/>
          </a:xfrm>
        </p:grpSpPr>
        <p:sp>
          <p:nvSpPr>
            <p:cNvPr id="2198" name="Google Shape;2198;p31"/>
            <p:cNvSpPr/>
            <p:nvPr/>
          </p:nvSpPr>
          <p:spPr>
            <a:xfrm>
              <a:off x="3429335" y="4045163"/>
              <a:ext cx="174129" cy="133458"/>
            </a:xfrm>
            <a:custGeom>
              <a:avLst/>
              <a:gdLst/>
              <a:ahLst/>
              <a:cxnLst/>
              <a:rect l="l" t="t" r="r" b="b"/>
              <a:pathLst>
                <a:path w="2693" h="2064" extrusionOk="0">
                  <a:moveTo>
                    <a:pt x="1289" y="0"/>
                  </a:moveTo>
                  <a:cubicBezTo>
                    <a:pt x="635" y="0"/>
                    <a:pt x="88" y="392"/>
                    <a:pt x="52" y="917"/>
                  </a:cubicBezTo>
                  <a:cubicBezTo>
                    <a:pt x="1" y="1481"/>
                    <a:pt x="539" y="1993"/>
                    <a:pt x="1257" y="2057"/>
                  </a:cubicBezTo>
                  <a:cubicBezTo>
                    <a:pt x="1306" y="2062"/>
                    <a:pt x="1356" y="2064"/>
                    <a:pt x="1404" y="2064"/>
                  </a:cubicBezTo>
                  <a:cubicBezTo>
                    <a:pt x="2057" y="2064"/>
                    <a:pt x="2593" y="1672"/>
                    <a:pt x="2641" y="1147"/>
                  </a:cubicBezTo>
                  <a:cubicBezTo>
                    <a:pt x="2692" y="571"/>
                    <a:pt x="2154" y="58"/>
                    <a:pt x="1436" y="7"/>
                  </a:cubicBezTo>
                  <a:cubicBezTo>
                    <a:pt x="1387" y="3"/>
                    <a:pt x="1337" y="0"/>
                    <a:pt x="128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1"/>
            <p:cNvSpPr/>
            <p:nvPr/>
          </p:nvSpPr>
          <p:spPr>
            <a:xfrm>
              <a:off x="3429335" y="4041413"/>
              <a:ext cx="174129" cy="140959"/>
            </a:xfrm>
            <a:custGeom>
              <a:avLst/>
              <a:gdLst/>
              <a:ahLst/>
              <a:cxnLst/>
              <a:rect l="l" t="t" r="r" b="b"/>
              <a:pathLst>
                <a:path w="2693" h="2180" fill="none" extrusionOk="0">
                  <a:moveTo>
                    <a:pt x="2641" y="1205"/>
                  </a:moveTo>
                  <a:cubicBezTo>
                    <a:pt x="2590" y="1769"/>
                    <a:pt x="1974" y="2179"/>
                    <a:pt x="1257" y="2115"/>
                  </a:cubicBezTo>
                  <a:cubicBezTo>
                    <a:pt x="539" y="2051"/>
                    <a:pt x="1" y="1539"/>
                    <a:pt x="52" y="975"/>
                  </a:cubicBezTo>
                  <a:cubicBezTo>
                    <a:pt x="91" y="411"/>
                    <a:pt x="719" y="1"/>
                    <a:pt x="1436" y="65"/>
                  </a:cubicBezTo>
                  <a:cubicBezTo>
                    <a:pt x="2154" y="116"/>
                    <a:pt x="2692" y="629"/>
                    <a:pt x="2641" y="1205"/>
                  </a:cubicBezTo>
                  <a:close/>
                </a:path>
              </a:pathLst>
            </a:custGeom>
            <a:solidFill>
              <a:schemeClr val="dk2"/>
            </a:solid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1"/>
            <p:cNvSpPr/>
            <p:nvPr/>
          </p:nvSpPr>
          <p:spPr>
            <a:xfrm>
              <a:off x="3711902" y="4342602"/>
              <a:ext cx="174065" cy="134169"/>
            </a:xfrm>
            <a:custGeom>
              <a:avLst/>
              <a:gdLst/>
              <a:ahLst/>
              <a:cxnLst/>
              <a:rect l="l" t="t" r="r" b="b"/>
              <a:pathLst>
                <a:path w="2692" h="2075" extrusionOk="0">
                  <a:moveTo>
                    <a:pt x="1289" y="1"/>
                  </a:moveTo>
                  <a:cubicBezTo>
                    <a:pt x="636" y="1"/>
                    <a:pt x="100" y="393"/>
                    <a:pt x="52" y="930"/>
                  </a:cubicBezTo>
                  <a:cubicBezTo>
                    <a:pt x="1" y="1494"/>
                    <a:pt x="539" y="2006"/>
                    <a:pt x="1257" y="2070"/>
                  </a:cubicBezTo>
                  <a:cubicBezTo>
                    <a:pt x="1298" y="2073"/>
                    <a:pt x="1340" y="2075"/>
                    <a:pt x="1381" y="2075"/>
                  </a:cubicBezTo>
                  <a:cubicBezTo>
                    <a:pt x="2045" y="2075"/>
                    <a:pt x="2605" y="1691"/>
                    <a:pt x="2653" y="1148"/>
                  </a:cubicBezTo>
                  <a:cubicBezTo>
                    <a:pt x="2692" y="584"/>
                    <a:pt x="2154" y="71"/>
                    <a:pt x="1436" y="7"/>
                  </a:cubicBezTo>
                  <a:cubicBezTo>
                    <a:pt x="1386" y="3"/>
                    <a:pt x="1337" y="1"/>
                    <a:pt x="128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1"/>
            <p:cNvSpPr/>
            <p:nvPr/>
          </p:nvSpPr>
          <p:spPr>
            <a:xfrm>
              <a:off x="3711902" y="4338917"/>
              <a:ext cx="174065" cy="140894"/>
            </a:xfrm>
            <a:custGeom>
              <a:avLst/>
              <a:gdLst/>
              <a:ahLst/>
              <a:cxnLst/>
              <a:rect l="l" t="t" r="r" b="b"/>
              <a:pathLst>
                <a:path w="2692" h="2179" fill="none" extrusionOk="0">
                  <a:moveTo>
                    <a:pt x="2653" y="1205"/>
                  </a:moveTo>
                  <a:cubicBezTo>
                    <a:pt x="2602" y="1781"/>
                    <a:pt x="1974" y="2179"/>
                    <a:pt x="1257" y="2127"/>
                  </a:cubicBezTo>
                  <a:cubicBezTo>
                    <a:pt x="539" y="2063"/>
                    <a:pt x="1" y="1551"/>
                    <a:pt x="52" y="987"/>
                  </a:cubicBezTo>
                  <a:cubicBezTo>
                    <a:pt x="103" y="410"/>
                    <a:pt x="718" y="0"/>
                    <a:pt x="1436" y="64"/>
                  </a:cubicBezTo>
                  <a:cubicBezTo>
                    <a:pt x="2154" y="128"/>
                    <a:pt x="2692" y="641"/>
                    <a:pt x="2653" y="1205"/>
                  </a:cubicBezTo>
                  <a:close/>
                </a:path>
              </a:pathLst>
            </a:custGeom>
            <a:solidFill>
              <a:schemeClr val="dk2"/>
            </a:solid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1"/>
            <p:cNvSpPr/>
            <p:nvPr/>
          </p:nvSpPr>
          <p:spPr>
            <a:xfrm>
              <a:off x="3595901" y="3683515"/>
              <a:ext cx="449969" cy="749086"/>
            </a:xfrm>
            <a:custGeom>
              <a:avLst/>
              <a:gdLst/>
              <a:ahLst/>
              <a:cxnLst/>
              <a:rect l="l" t="t" r="r" b="b"/>
              <a:pathLst>
                <a:path w="6959" h="11585" fill="none" extrusionOk="0">
                  <a:moveTo>
                    <a:pt x="1" y="6984"/>
                  </a:moveTo>
                  <a:lnTo>
                    <a:pt x="2897" y="0"/>
                  </a:lnTo>
                  <a:lnTo>
                    <a:pt x="6959" y="4536"/>
                  </a:lnTo>
                  <a:lnTo>
                    <a:pt x="4383" y="11584"/>
                  </a:lnTo>
                </a:path>
              </a:pathLst>
            </a:custGeom>
            <a:solidFill>
              <a:schemeClr val="dk2"/>
            </a:solid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1"/>
            <p:cNvSpPr/>
            <p:nvPr/>
          </p:nvSpPr>
          <p:spPr>
            <a:xfrm>
              <a:off x="3744233" y="3777920"/>
              <a:ext cx="262714" cy="303320"/>
            </a:xfrm>
            <a:custGeom>
              <a:avLst/>
              <a:gdLst/>
              <a:ahLst/>
              <a:cxnLst/>
              <a:rect l="l" t="t" r="r" b="b"/>
              <a:pathLst>
                <a:path w="4063" h="4691" fill="none" extrusionOk="0">
                  <a:moveTo>
                    <a:pt x="0" y="1"/>
                  </a:moveTo>
                  <a:lnTo>
                    <a:pt x="4063" y="4691"/>
                  </a:lnTo>
                </a:path>
              </a:pathLst>
            </a:custGeom>
            <a:solidFill>
              <a:schemeClr val="dk2"/>
            </a:solid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4" name="Google Shape;2204;p31"/>
          <p:cNvGrpSpPr/>
          <p:nvPr/>
        </p:nvGrpSpPr>
        <p:grpSpPr>
          <a:xfrm rot="1355679">
            <a:off x="1356398" y="4082626"/>
            <a:ext cx="399355" cy="730589"/>
            <a:chOff x="323987" y="610889"/>
            <a:chExt cx="341044" cy="623914"/>
          </a:xfrm>
        </p:grpSpPr>
        <p:sp>
          <p:nvSpPr>
            <p:cNvPr id="2205" name="Google Shape;2205;p31"/>
            <p:cNvSpPr/>
            <p:nvPr/>
          </p:nvSpPr>
          <p:spPr>
            <a:xfrm>
              <a:off x="323987" y="1036281"/>
              <a:ext cx="204986" cy="187814"/>
            </a:xfrm>
            <a:custGeom>
              <a:avLst/>
              <a:gdLst/>
              <a:ahLst/>
              <a:cxnLst/>
              <a:rect l="l" t="t" r="r" b="b"/>
              <a:pathLst>
                <a:path w="4345" h="3981" extrusionOk="0">
                  <a:moveTo>
                    <a:pt x="2671" y="0"/>
                  </a:moveTo>
                  <a:cubicBezTo>
                    <a:pt x="2077" y="0"/>
                    <a:pt x="1416" y="308"/>
                    <a:pt x="911" y="876"/>
                  </a:cubicBezTo>
                  <a:cubicBezTo>
                    <a:pt x="116" y="1760"/>
                    <a:pt x="1" y="2952"/>
                    <a:pt x="616" y="3580"/>
                  </a:cubicBezTo>
                  <a:cubicBezTo>
                    <a:pt x="879" y="3848"/>
                    <a:pt x="1237" y="3980"/>
                    <a:pt x="1629" y="3980"/>
                  </a:cubicBezTo>
                  <a:cubicBezTo>
                    <a:pt x="2154" y="3980"/>
                    <a:pt x="2738" y="3742"/>
                    <a:pt x="3230" y="3272"/>
                  </a:cubicBezTo>
                  <a:cubicBezTo>
                    <a:pt x="4127" y="2414"/>
                    <a:pt x="4345" y="1106"/>
                    <a:pt x="3679" y="402"/>
                  </a:cubicBezTo>
                  <a:cubicBezTo>
                    <a:pt x="3411" y="130"/>
                    <a:pt x="3055" y="0"/>
                    <a:pt x="2671"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1"/>
            <p:cNvSpPr/>
            <p:nvPr/>
          </p:nvSpPr>
          <p:spPr>
            <a:xfrm>
              <a:off x="323987" y="1022552"/>
              <a:ext cx="204986" cy="212252"/>
            </a:xfrm>
            <a:custGeom>
              <a:avLst/>
              <a:gdLst/>
              <a:ahLst/>
              <a:cxnLst/>
              <a:rect l="l" t="t" r="r" b="b"/>
              <a:pathLst>
                <a:path w="4345" h="4499" fill="none" extrusionOk="0">
                  <a:moveTo>
                    <a:pt x="3679" y="693"/>
                  </a:moveTo>
                  <a:cubicBezTo>
                    <a:pt x="4345" y="1397"/>
                    <a:pt x="4127" y="2705"/>
                    <a:pt x="3230" y="3563"/>
                  </a:cubicBezTo>
                  <a:cubicBezTo>
                    <a:pt x="2371" y="4383"/>
                    <a:pt x="1231" y="4499"/>
                    <a:pt x="616" y="3871"/>
                  </a:cubicBezTo>
                  <a:cubicBezTo>
                    <a:pt x="1" y="3243"/>
                    <a:pt x="116" y="2051"/>
                    <a:pt x="911" y="1167"/>
                  </a:cubicBezTo>
                  <a:cubicBezTo>
                    <a:pt x="1744" y="231"/>
                    <a:pt x="2999" y="1"/>
                    <a:pt x="3679" y="693"/>
                  </a:cubicBezTo>
                  <a:close/>
                </a:path>
              </a:pathLst>
            </a:custGeom>
            <a:solidFill>
              <a:schemeClr val="dk2"/>
            </a:solid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1"/>
            <p:cNvSpPr/>
            <p:nvPr/>
          </p:nvSpPr>
          <p:spPr>
            <a:xfrm>
              <a:off x="399563" y="1077560"/>
              <a:ext cx="61708" cy="29675"/>
            </a:xfrm>
            <a:custGeom>
              <a:avLst/>
              <a:gdLst/>
              <a:ahLst/>
              <a:cxnLst/>
              <a:rect l="l" t="t" r="r" b="b"/>
              <a:pathLst>
                <a:path w="1308" h="629" fill="none" extrusionOk="0">
                  <a:moveTo>
                    <a:pt x="1" y="629"/>
                  </a:moveTo>
                  <a:cubicBezTo>
                    <a:pt x="154" y="462"/>
                    <a:pt x="334" y="321"/>
                    <a:pt x="513" y="219"/>
                  </a:cubicBezTo>
                  <a:cubicBezTo>
                    <a:pt x="769" y="78"/>
                    <a:pt x="1103" y="1"/>
                    <a:pt x="1308" y="116"/>
                  </a:cubicBezTo>
                </a:path>
              </a:pathLst>
            </a:custGeom>
            <a:solidFill>
              <a:schemeClr val="dk2"/>
            </a:solidFill>
            <a:ln w="19050" cap="rnd"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1"/>
            <p:cNvSpPr/>
            <p:nvPr/>
          </p:nvSpPr>
          <p:spPr>
            <a:xfrm>
              <a:off x="376588" y="1133181"/>
              <a:ext cx="8539" cy="41186"/>
            </a:xfrm>
            <a:custGeom>
              <a:avLst/>
              <a:gdLst/>
              <a:ahLst/>
              <a:cxnLst/>
              <a:rect l="l" t="t" r="r" b="b"/>
              <a:pathLst>
                <a:path w="181" h="873" fill="none" extrusionOk="0">
                  <a:moveTo>
                    <a:pt x="180" y="872"/>
                  </a:moveTo>
                  <a:cubicBezTo>
                    <a:pt x="26" y="731"/>
                    <a:pt x="1" y="385"/>
                    <a:pt x="142" y="1"/>
                  </a:cubicBezTo>
                </a:path>
              </a:pathLst>
            </a:custGeom>
            <a:solidFill>
              <a:schemeClr val="dk2"/>
            </a:solidFill>
            <a:ln w="19050" cap="rnd"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1"/>
            <p:cNvSpPr/>
            <p:nvPr/>
          </p:nvSpPr>
          <p:spPr>
            <a:xfrm>
              <a:off x="386259" y="610889"/>
              <a:ext cx="278772" cy="473379"/>
            </a:xfrm>
            <a:custGeom>
              <a:avLst/>
              <a:gdLst/>
              <a:ahLst/>
              <a:cxnLst/>
              <a:rect l="l" t="t" r="r" b="b"/>
              <a:pathLst>
                <a:path w="5909" h="10034" fill="none" extrusionOk="0">
                  <a:moveTo>
                    <a:pt x="2717" y="10034"/>
                  </a:moveTo>
                  <a:lnTo>
                    <a:pt x="1" y="0"/>
                  </a:lnTo>
                  <a:cubicBezTo>
                    <a:pt x="1" y="0"/>
                    <a:pt x="5908" y="3370"/>
                    <a:pt x="4588" y="5562"/>
                  </a:cubicBezTo>
                  <a:cubicBezTo>
                    <a:pt x="3973" y="6394"/>
                    <a:pt x="2807" y="4882"/>
                    <a:pt x="2807" y="4882"/>
                  </a:cubicBezTo>
                </a:path>
              </a:pathLst>
            </a:custGeom>
            <a:solidFill>
              <a:schemeClr val="dk2"/>
            </a:solid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2210"/>
        <p:cNvGrpSpPr/>
        <p:nvPr/>
      </p:nvGrpSpPr>
      <p:grpSpPr>
        <a:xfrm>
          <a:off x="0" y="0"/>
          <a:ext cx="0" cy="0"/>
          <a:chOff x="0" y="0"/>
          <a:chExt cx="0" cy="0"/>
        </a:xfrm>
      </p:grpSpPr>
      <p:sp>
        <p:nvSpPr>
          <p:cNvPr id="2211" name="Google Shape;2211;p32"/>
          <p:cNvSpPr/>
          <p:nvPr/>
        </p:nvSpPr>
        <p:spPr>
          <a:xfrm rot="-195">
            <a:off x="2772300" y="-371441"/>
            <a:ext cx="8685780" cy="5889887"/>
          </a:xfrm>
          <a:custGeom>
            <a:avLst/>
            <a:gdLst/>
            <a:ahLst/>
            <a:cxnLst/>
            <a:rect l="l" t="t" r="r" b="b"/>
            <a:pathLst>
              <a:path w="197057" h="142526" extrusionOk="0">
                <a:moveTo>
                  <a:pt x="178150" y="100975"/>
                </a:moveTo>
                <a:cubicBezTo>
                  <a:pt x="175293" y="92768"/>
                  <a:pt x="176083" y="83740"/>
                  <a:pt x="177572" y="75199"/>
                </a:cubicBezTo>
                <a:cubicBezTo>
                  <a:pt x="179092" y="66628"/>
                  <a:pt x="181311" y="58087"/>
                  <a:pt x="181189" y="49393"/>
                </a:cubicBezTo>
                <a:cubicBezTo>
                  <a:pt x="181007" y="35199"/>
                  <a:pt x="174198" y="21186"/>
                  <a:pt x="163074" y="12341"/>
                </a:cubicBezTo>
                <a:cubicBezTo>
                  <a:pt x="151949" y="3496"/>
                  <a:pt x="136751" y="1"/>
                  <a:pt x="122891" y="3223"/>
                </a:cubicBezTo>
                <a:cubicBezTo>
                  <a:pt x="114167" y="5259"/>
                  <a:pt x="105930" y="9818"/>
                  <a:pt x="96963" y="10183"/>
                </a:cubicBezTo>
                <a:cubicBezTo>
                  <a:pt x="87723" y="10578"/>
                  <a:pt x="78969" y="6505"/>
                  <a:pt x="69911" y="4834"/>
                </a:cubicBezTo>
                <a:cubicBezTo>
                  <a:pt x="48360" y="882"/>
                  <a:pt x="25260" y="11703"/>
                  <a:pt x="13223" y="30001"/>
                </a:cubicBezTo>
                <a:cubicBezTo>
                  <a:pt x="1156" y="48299"/>
                  <a:pt x="1" y="72828"/>
                  <a:pt x="8846" y="92859"/>
                </a:cubicBezTo>
                <a:cubicBezTo>
                  <a:pt x="17661" y="112920"/>
                  <a:pt x="35746" y="128300"/>
                  <a:pt x="56446" y="135413"/>
                </a:cubicBezTo>
                <a:cubicBezTo>
                  <a:pt x="77175" y="142526"/>
                  <a:pt x="100215" y="141705"/>
                  <a:pt x="121006" y="134775"/>
                </a:cubicBezTo>
                <a:cubicBezTo>
                  <a:pt x="131189" y="131370"/>
                  <a:pt x="140885" y="126568"/>
                  <a:pt x="151219" y="123650"/>
                </a:cubicBezTo>
                <a:cubicBezTo>
                  <a:pt x="161554" y="120732"/>
                  <a:pt x="172952" y="119790"/>
                  <a:pt x="182800" y="124136"/>
                </a:cubicBezTo>
                <a:lnTo>
                  <a:pt x="197056" y="116628"/>
                </a:lnTo>
                <a:cubicBezTo>
                  <a:pt x="188363" y="116385"/>
                  <a:pt x="181007" y="109212"/>
                  <a:pt x="178150" y="1009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2" name="Google Shape;2212;p32"/>
          <p:cNvGrpSpPr/>
          <p:nvPr/>
        </p:nvGrpSpPr>
        <p:grpSpPr>
          <a:xfrm rot="1733086" flipH="1">
            <a:off x="-3162295" y="3356722"/>
            <a:ext cx="8557404" cy="2706265"/>
            <a:chOff x="-2247300" y="3512811"/>
            <a:chExt cx="12801645" cy="4048499"/>
          </a:xfrm>
        </p:grpSpPr>
        <p:sp>
          <p:nvSpPr>
            <p:cNvPr id="2213" name="Google Shape;2213;p32"/>
            <p:cNvSpPr/>
            <p:nvPr/>
          </p:nvSpPr>
          <p:spPr>
            <a:xfrm>
              <a:off x="-2247300" y="3512811"/>
              <a:ext cx="12801645" cy="1688725"/>
            </a:xfrm>
            <a:custGeom>
              <a:avLst/>
              <a:gdLst/>
              <a:ahLst/>
              <a:cxnLst/>
              <a:rect l="l" t="t" r="r" b="b"/>
              <a:pathLst>
                <a:path w="197984" h="26117" fill="none" extrusionOk="0">
                  <a:moveTo>
                    <a:pt x="197984" y="26116"/>
                  </a:moveTo>
                  <a:cubicBezTo>
                    <a:pt x="177481" y="6472"/>
                    <a:pt x="154299" y="4549"/>
                    <a:pt x="142100" y="5959"/>
                  </a:cubicBezTo>
                  <a:cubicBezTo>
                    <a:pt x="119995" y="8522"/>
                    <a:pt x="114190" y="21567"/>
                    <a:pt x="96672" y="22490"/>
                  </a:cubicBezTo>
                  <a:cubicBezTo>
                    <a:pt x="79155" y="23412"/>
                    <a:pt x="64547" y="0"/>
                    <a:pt x="30409" y="4383"/>
                  </a:cubicBezTo>
                  <a:cubicBezTo>
                    <a:pt x="21669" y="5511"/>
                    <a:pt x="4049" y="8176"/>
                    <a:pt x="0" y="1987"/>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2"/>
            <p:cNvSpPr/>
            <p:nvPr/>
          </p:nvSpPr>
          <p:spPr>
            <a:xfrm>
              <a:off x="-2244002" y="3666057"/>
              <a:ext cx="12672390" cy="1858587"/>
            </a:xfrm>
            <a:custGeom>
              <a:avLst/>
              <a:gdLst/>
              <a:ahLst/>
              <a:cxnLst/>
              <a:rect l="l" t="t" r="r" b="b"/>
              <a:pathLst>
                <a:path w="195985" h="28744" fill="none" extrusionOk="0">
                  <a:moveTo>
                    <a:pt x="195985" y="28744"/>
                  </a:moveTo>
                  <a:cubicBezTo>
                    <a:pt x="176725" y="8843"/>
                    <a:pt x="155914" y="4922"/>
                    <a:pt x="142907" y="6767"/>
                  </a:cubicBezTo>
                  <a:cubicBezTo>
                    <a:pt x="121648" y="9778"/>
                    <a:pt x="111051" y="27885"/>
                    <a:pt x="89599" y="23413"/>
                  </a:cubicBezTo>
                  <a:cubicBezTo>
                    <a:pt x="73286" y="20017"/>
                    <a:pt x="57601" y="1"/>
                    <a:pt x="29281" y="3576"/>
                  </a:cubicBezTo>
                  <a:cubicBezTo>
                    <a:pt x="20529" y="4665"/>
                    <a:pt x="4216" y="8984"/>
                    <a:pt x="0" y="4050"/>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2"/>
            <p:cNvSpPr/>
            <p:nvPr/>
          </p:nvSpPr>
          <p:spPr>
            <a:xfrm>
              <a:off x="-2240705" y="3822665"/>
              <a:ext cx="12542359" cy="2283662"/>
            </a:xfrm>
            <a:custGeom>
              <a:avLst/>
              <a:gdLst/>
              <a:ahLst/>
              <a:cxnLst/>
              <a:rect l="l" t="t" r="r" b="b"/>
              <a:pathLst>
                <a:path w="193974" h="35318" fill="none" extrusionOk="0">
                  <a:moveTo>
                    <a:pt x="193973" y="31319"/>
                  </a:moveTo>
                  <a:cubicBezTo>
                    <a:pt x="175969" y="11162"/>
                    <a:pt x="157516" y="5204"/>
                    <a:pt x="143715" y="7510"/>
                  </a:cubicBezTo>
                  <a:cubicBezTo>
                    <a:pt x="123289" y="10919"/>
                    <a:pt x="108065" y="35317"/>
                    <a:pt x="82526" y="24297"/>
                  </a:cubicBezTo>
                  <a:cubicBezTo>
                    <a:pt x="67482" y="17800"/>
                    <a:pt x="50656" y="1"/>
                    <a:pt x="28167" y="2718"/>
                  </a:cubicBezTo>
                  <a:cubicBezTo>
                    <a:pt x="19389" y="3781"/>
                    <a:pt x="4383" y="9740"/>
                    <a:pt x="1" y="6062"/>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2"/>
            <p:cNvSpPr/>
            <p:nvPr/>
          </p:nvSpPr>
          <p:spPr>
            <a:xfrm>
              <a:off x="-2237407" y="3974295"/>
              <a:ext cx="12413103" cy="2837151"/>
            </a:xfrm>
            <a:custGeom>
              <a:avLst/>
              <a:gdLst/>
              <a:ahLst/>
              <a:cxnLst/>
              <a:rect l="l" t="t" r="r" b="b"/>
              <a:pathLst>
                <a:path w="191975" h="43878" fill="none" extrusionOk="0">
                  <a:moveTo>
                    <a:pt x="191974" y="33959"/>
                  </a:moveTo>
                  <a:cubicBezTo>
                    <a:pt x="175213" y="13559"/>
                    <a:pt x="159118" y="5537"/>
                    <a:pt x="144522" y="8343"/>
                  </a:cubicBezTo>
                  <a:cubicBezTo>
                    <a:pt x="124916" y="12085"/>
                    <a:pt x="104477" y="43877"/>
                    <a:pt x="75452" y="25245"/>
                  </a:cubicBezTo>
                  <a:cubicBezTo>
                    <a:pt x="61344" y="16198"/>
                    <a:pt x="43711" y="1"/>
                    <a:pt x="27039" y="1936"/>
                  </a:cubicBezTo>
                  <a:cubicBezTo>
                    <a:pt x="18236" y="2961"/>
                    <a:pt x="4537" y="10573"/>
                    <a:pt x="1" y="8151"/>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2"/>
            <p:cNvSpPr/>
            <p:nvPr/>
          </p:nvSpPr>
          <p:spPr>
            <a:xfrm>
              <a:off x="-2234045" y="4125148"/>
              <a:ext cx="12283784" cy="3436162"/>
            </a:xfrm>
            <a:custGeom>
              <a:avLst/>
              <a:gdLst/>
              <a:ahLst/>
              <a:cxnLst/>
              <a:rect l="l" t="t" r="r" b="b"/>
              <a:pathLst>
                <a:path w="189975" h="53142" fill="none" extrusionOk="0">
                  <a:moveTo>
                    <a:pt x="189975" y="36624"/>
                  </a:moveTo>
                  <a:cubicBezTo>
                    <a:pt x="174456" y="15980"/>
                    <a:pt x="160719" y="5856"/>
                    <a:pt x="145329" y="9175"/>
                  </a:cubicBezTo>
                  <a:cubicBezTo>
                    <a:pt x="126543" y="13237"/>
                    <a:pt x="100030" y="53141"/>
                    <a:pt x="68378" y="26218"/>
                  </a:cubicBezTo>
                  <a:cubicBezTo>
                    <a:pt x="54872" y="14737"/>
                    <a:pt x="36752" y="0"/>
                    <a:pt x="25924" y="1166"/>
                  </a:cubicBezTo>
                  <a:cubicBezTo>
                    <a:pt x="17095" y="2127"/>
                    <a:pt x="4703" y="11418"/>
                    <a:pt x="0" y="10239"/>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8" name="Google Shape;2218;p32"/>
          <p:cNvGrpSpPr/>
          <p:nvPr/>
        </p:nvGrpSpPr>
        <p:grpSpPr>
          <a:xfrm rot="1733086" flipH="1">
            <a:off x="3497288" y="5333739"/>
            <a:ext cx="263660" cy="398257"/>
            <a:chOff x="159762" y="4811199"/>
            <a:chExt cx="394428" cy="595782"/>
          </a:xfrm>
        </p:grpSpPr>
        <p:sp>
          <p:nvSpPr>
            <p:cNvPr id="2219" name="Google Shape;2219;p32"/>
            <p:cNvSpPr/>
            <p:nvPr/>
          </p:nvSpPr>
          <p:spPr>
            <a:xfrm>
              <a:off x="344498" y="5198129"/>
              <a:ext cx="209692" cy="194239"/>
            </a:xfrm>
            <a:custGeom>
              <a:avLst/>
              <a:gdLst/>
              <a:ahLst/>
              <a:cxnLst/>
              <a:rect l="l" t="t" r="r" b="b"/>
              <a:pathLst>
                <a:path w="3243" h="3004" extrusionOk="0">
                  <a:moveTo>
                    <a:pt x="1963" y="0"/>
                  </a:moveTo>
                  <a:cubicBezTo>
                    <a:pt x="1465" y="0"/>
                    <a:pt x="917" y="284"/>
                    <a:pt x="552" y="795"/>
                  </a:cubicBezTo>
                  <a:cubicBezTo>
                    <a:pt x="1" y="1551"/>
                    <a:pt x="65" y="2487"/>
                    <a:pt x="718" y="2858"/>
                  </a:cubicBezTo>
                  <a:cubicBezTo>
                    <a:pt x="892" y="2957"/>
                    <a:pt x="1085" y="3003"/>
                    <a:pt x="1284" y="3003"/>
                  </a:cubicBezTo>
                  <a:cubicBezTo>
                    <a:pt x="1836" y="3003"/>
                    <a:pt x="2436" y="2648"/>
                    <a:pt x="2794" y="2064"/>
                  </a:cubicBezTo>
                  <a:cubicBezTo>
                    <a:pt x="3243" y="1321"/>
                    <a:pt x="3115" y="475"/>
                    <a:pt x="2525" y="142"/>
                  </a:cubicBezTo>
                  <a:cubicBezTo>
                    <a:pt x="2356" y="46"/>
                    <a:pt x="2163" y="0"/>
                    <a:pt x="19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2"/>
            <p:cNvSpPr/>
            <p:nvPr/>
          </p:nvSpPr>
          <p:spPr>
            <a:xfrm>
              <a:off x="344498" y="5185714"/>
              <a:ext cx="209692" cy="221267"/>
            </a:xfrm>
            <a:custGeom>
              <a:avLst/>
              <a:gdLst/>
              <a:ahLst/>
              <a:cxnLst/>
              <a:rect l="l" t="t" r="r" b="b"/>
              <a:pathLst>
                <a:path w="3243" h="3422" fill="none" extrusionOk="0">
                  <a:moveTo>
                    <a:pt x="718" y="3050"/>
                  </a:moveTo>
                  <a:cubicBezTo>
                    <a:pt x="65" y="2679"/>
                    <a:pt x="1" y="1743"/>
                    <a:pt x="552" y="987"/>
                  </a:cubicBezTo>
                  <a:cubicBezTo>
                    <a:pt x="1064" y="270"/>
                    <a:pt x="1936" y="1"/>
                    <a:pt x="2525" y="334"/>
                  </a:cubicBezTo>
                  <a:cubicBezTo>
                    <a:pt x="3115" y="667"/>
                    <a:pt x="3243" y="1513"/>
                    <a:pt x="2794" y="2256"/>
                  </a:cubicBezTo>
                  <a:cubicBezTo>
                    <a:pt x="2307" y="3050"/>
                    <a:pt x="1372" y="3422"/>
                    <a:pt x="718" y="3050"/>
                  </a:cubicBezTo>
                  <a:close/>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2"/>
            <p:cNvSpPr/>
            <p:nvPr/>
          </p:nvSpPr>
          <p:spPr>
            <a:xfrm>
              <a:off x="159762" y="4811199"/>
              <a:ext cx="362937" cy="406905"/>
            </a:xfrm>
            <a:custGeom>
              <a:avLst/>
              <a:gdLst/>
              <a:ahLst/>
              <a:cxnLst/>
              <a:rect l="l" t="t" r="r" b="b"/>
              <a:pathLst>
                <a:path w="5613" h="6293" extrusionOk="0">
                  <a:moveTo>
                    <a:pt x="5613" y="6292"/>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2"/>
            <p:cNvSpPr/>
            <p:nvPr/>
          </p:nvSpPr>
          <p:spPr>
            <a:xfrm>
              <a:off x="159762" y="4811199"/>
              <a:ext cx="362937" cy="406905"/>
            </a:xfrm>
            <a:custGeom>
              <a:avLst/>
              <a:gdLst/>
              <a:ahLst/>
              <a:cxnLst/>
              <a:rect l="l" t="t" r="r" b="b"/>
              <a:pathLst>
                <a:path w="5613" h="6293" fill="none" extrusionOk="0">
                  <a:moveTo>
                    <a:pt x="5613" y="6292"/>
                  </a:moveTo>
                  <a:lnTo>
                    <a:pt x="0"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3" name="Google Shape;2223;p32"/>
          <p:cNvSpPr/>
          <p:nvPr/>
        </p:nvSpPr>
        <p:spPr>
          <a:xfrm rot="1732673" flipH="1">
            <a:off x="451036" y="3863166"/>
            <a:ext cx="310185" cy="342340"/>
          </a:xfrm>
          <a:custGeom>
            <a:avLst/>
            <a:gdLst/>
            <a:ahLst/>
            <a:cxnLst/>
            <a:rect l="l" t="t" r="r" b="b"/>
            <a:pathLst>
              <a:path w="7177" h="7921" fill="none" extrusionOk="0">
                <a:moveTo>
                  <a:pt x="2000" y="4294"/>
                </a:moveTo>
                <a:cubicBezTo>
                  <a:pt x="3255" y="3986"/>
                  <a:pt x="2051" y="1039"/>
                  <a:pt x="936" y="2102"/>
                </a:cubicBezTo>
                <a:cubicBezTo>
                  <a:pt x="1" y="3012"/>
                  <a:pt x="821" y="6152"/>
                  <a:pt x="2474" y="5229"/>
                </a:cubicBezTo>
                <a:cubicBezTo>
                  <a:pt x="3871" y="4447"/>
                  <a:pt x="4037" y="1923"/>
                  <a:pt x="4063" y="1"/>
                </a:cubicBezTo>
                <a:cubicBezTo>
                  <a:pt x="5331" y="4486"/>
                  <a:pt x="7177" y="7920"/>
                  <a:pt x="7177" y="7920"/>
                </a:cubicBezTo>
              </a:path>
            </a:pathLst>
          </a:custGeom>
          <a:noFill/>
          <a:ln w="285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4" name="Google Shape;2224;p32"/>
          <p:cNvGrpSpPr/>
          <p:nvPr/>
        </p:nvGrpSpPr>
        <p:grpSpPr>
          <a:xfrm rot="1733086" flipH="1">
            <a:off x="29897" y="3154454"/>
            <a:ext cx="381657" cy="715082"/>
            <a:chOff x="5906877" y="4080403"/>
            <a:chExt cx="570948" cy="1069743"/>
          </a:xfrm>
        </p:grpSpPr>
        <p:sp>
          <p:nvSpPr>
            <p:cNvPr id="2225" name="Google Shape;2225;p32"/>
            <p:cNvSpPr/>
            <p:nvPr/>
          </p:nvSpPr>
          <p:spPr>
            <a:xfrm>
              <a:off x="5941665" y="4813591"/>
              <a:ext cx="280948" cy="315218"/>
            </a:xfrm>
            <a:custGeom>
              <a:avLst/>
              <a:gdLst/>
              <a:ahLst/>
              <a:cxnLst/>
              <a:rect l="l" t="t" r="r" b="b"/>
              <a:pathLst>
                <a:path w="4345" h="4875" extrusionOk="0">
                  <a:moveTo>
                    <a:pt x="2528" y="1"/>
                  </a:moveTo>
                  <a:cubicBezTo>
                    <a:pt x="1809" y="1"/>
                    <a:pt x="1046" y="548"/>
                    <a:pt x="603" y="1463"/>
                  </a:cubicBezTo>
                  <a:cubicBezTo>
                    <a:pt x="0" y="2680"/>
                    <a:pt x="218" y="4102"/>
                    <a:pt x="1064" y="4654"/>
                  </a:cubicBezTo>
                  <a:cubicBezTo>
                    <a:pt x="1294" y="4803"/>
                    <a:pt x="1549" y="4874"/>
                    <a:pt x="1811" y="4874"/>
                  </a:cubicBezTo>
                  <a:cubicBezTo>
                    <a:pt x="2514" y="4874"/>
                    <a:pt x="3269" y="4361"/>
                    <a:pt x="3717" y="3475"/>
                  </a:cubicBezTo>
                  <a:cubicBezTo>
                    <a:pt x="4345" y="2232"/>
                    <a:pt x="4152" y="771"/>
                    <a:pt x="3268" y="220"/>
                  </a:cubicBezTo>
                  <a:cubicBezTo>
                    <a:pt x="3038" y="71"/>
                    <a:pt x="2786" y="1"/>
                    <a:pt x="25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2"/>
            <p:cNvSpPr/>
            <p:nvPr/>
          </p:nvSpPr>
          <p:spPr>
            <a:xfrm>
              <a:off x="5941665" y="4791283"/>
              <a:ext cx="280948" cy="358863"/>
            </a:xfrm>
            <a:custGeom>
              <a:avLst/>
              <a:gdLst/>
              <a:ahLst/>
              <a:cxnLst/>
              <a:rect l="l" t="t" r="r" b="b"/>
              <a:pathLst>
                <a:path w="4345" h="5550" fill="none" extrusionOk="0">
                  <a:moveTo>
                    <a:pt x="3268" y="565"/>
                  </a:moveTo>
                  <a:cubicBezTo>
                    <a:pt x="4152" y="1116"/>
                    <a:pt x="4345" y="2577"/>
                    <a:pt x="3717" y="3820"/>
                  </a:cubicBezTo>
                  <a:cubicBezTo>
                    <a:pt x="3102" y="5037"/>
                    <a:pt x="1910" y="5550"/>
                    <a:pt x="1064" y="4999"/>
                  </a:cubicBezTo>
                  <a:cubicBezTo>
                    <a:pt x="218" y="4447"/>
                    <a:pt x="0" y="3025"/>
                    <a:pt x="603" y="1808"/>
                  </a:cubicBezTo>
                  <a:cubicBezTo>
                    <a:pt x="1205" y="565"/>
                    <a:pt x="2397" y="1"/>
                    <a:pt x="3268" y="565"/>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2"/>
            <p:cNvSpPr/>
            <p:nvPr/>
          </p:nvSpPr>
          <p:spPr>
            <a:xfrm>
              <a:off x="5906877" y="4080403"/>
              <a:ext cx="570948" cy="786330"/>
            </a:xfrm>
            <a:custGeom>
              <a:avLst/>
              <a:gdLst/>
              <a:ahLst/>
              <a:cxnLst/>
              <a:rect l="l" t="t" r="r" b="b"/>
              <a:pathLst>
                <a:path w="8830" h="12161" fill="none" extrusionOk="0">
                  <a:moveTo>
                    <a:pt x="4344" y="12161"/>
                  </a:moveTo>
                  <a:lnTo>
                    <a:pt x="0" y="0"/>
                  </a:lnTo>
                  <a:cubicBezTo>
                    <a:pt x="0" y="0"/>
                    <a:pt x="8829" y="6279"/>
                    <a:pt x="3716" y="6228"/>
                  </a:cubicBez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8" name="Google Shape;2228;p32"/>
          <p:cNvGrpSpPr/>
          <p:nvPr/>
        </p:nvGrpSpPr>
        <p:grpSpPr>
          <a:xfrm rot="223104">
            <a:off x="4319535" y="4963406"/>
            <a:ext cx="489097" cy="546230"/>
            <a:chOff x="5491728" y="4594881"/>
            <a:chExt cx="639501" cy="714204"/>
          </a:xfrm>
        </p:grpSpPr>
        <p:sp>
          <p:nvSpPr>
            <p:cNvPr id="2229" name="Google Shape;2229;p32"/>
            <p:cNvSpPr/>
            <p:nvPr/>
          </p:nvSpPr>
          <p:spPr>
            <a:xfrm rot="1509493" flipH="1">
              <a:off x="5674061" y="5086641"/>
              <a:ext cx="260075" cy="164680"/>
            </a:xfrm>
            <a:custGeom>
              <a:avLst/>
              <a:gdLst/>
              <a:ahLst/>
              <a:cxnLst/>
              <a:rect l="l" t="t" r="r" b="b"/>
              <a:pathLst>
                <a:path w="4602" h="2914" extrusionOk="0">
                  <a:moveTo>
                    <a:pt x="3040" y="0"/>
                  </a:moveTo>
                  <a:cubicBezTo>
                    <a:pt x="2745" y="0"/>
                    <a:pt x="2423" y="45"/>
                    <a:pt x="2090" y="140"/>
                  </a:cubicBezTo>
                  <a:cubicBezTo>
                    <a:pt x="885" y="473"/>
                    <a:pt x="1" y="1344"/>
                    <a:pt x="116" y="2075"/>
                  </a:cubicBezTo>
                  <a:cubicBezTo>
                    <a:pt x="200" y="2606"/>
                    <a:pt x="792" y="2914"/>
                    <a:pt x="1573" y="2914"/>
                  </a:cubicBezTo>
                  <a:cubicBezTo>
                    <a:pt x="1865" y="2914"/>
                    <a:pt x="2184" y="2871"/>
                    <a:pt x="2513" y="2780"/>
                  </a:cubicBezTo>
                  <a:cubicBezTo>
                    <a:pt x="3717" y="2447"/>
                    <a:pt x="4601" y="1575"/>
                    <a:pt x="4486" y="845"/>
                  </a:cubicBezTo>
                  <a:cubicBezTo>
                    <a:pt x="4402" y="314"/>
                    <a:pt x="3819" y="0"/>
                    <a:pt x="3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0" name="Google Shape;2230;p32"/>
            <p:cNvGrpSpPr/>
            <p:nvPr/>
          </p:nvGrpSpPr>
          <p:grpSpPr>
            <a:xfrm rot="1509639" flipH="1">
              <a:off x="5595986" y="4658670"/>
              <a:ext cx="430984" cy="586627"/>
              <a:chOff x="-1795774" y="3888167"/>
              <a:chExt cx="493101" cy="671176"/>
            </a:xfrm>
          </p:grpSpPr>
          <p:sp>
            <p:nvSpPr>
              <p:cNvPr id="2231" name="Google Shape;2231;p32"/>
              <p:cNvSpPr/>
              <p:nvPr/>
            </p:nvSpPr>
            <p:spPr>
              <a:xfrm>
                <a:off x="-1795774" y="4344672"/>
                <a:ext cx="297565" cy="214671"/>
              </a:xfrm>
              <a:custGeom>
                <a:avLst/>
                <a:gdLst/>
                <a:ahLst/>
                <a:cxnLst/>
                <a:rect l="l" t="t" r="r" b="b"/>
                <a:pathLst>
                  <a:path w="4602" h="3320" fill="none" extrusionOk="0">
                    <a:moveTo>
                      <a:pt x="4486" y="1052"/>
                    </a:moveTo>
                    <a:cubicBezTo>
                      <a:pt x="4601" y="1782"/>
                      <a:pt x="3717" y="2654"/>
                      <a:pt x="2513" y="2987"/>
                    </a:cubicBezTo>
                    <a:cubicBezTo>
                      <a:pt x="1308" y="3320"/>
                      <a:pt x="232" y="3012"/>
                      <a:pt x="116" y="2282"/>
                    </a:cubicBezTo>
                    <a:cubicBezTo>
                      <a:pt x="1" y="1551"/>
                      <a:pt x="885" y="680"/>
                      <a:pt x="2090" y="347"/>
                    </a:cubicBezTo>
                    <a:cubicBezTo>
                      <a:pt x="3307" y="1"/>
                      <a:pt x="4371" y="321"/>
                      <a:pt x="4486" y="1052"/>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2"/>
              <p:cNvSpPr/>
              <p:nvPr/>
            </p:nvSpPr>
            <p:spPr>
              <a:xfrm>
                <a:off x="-1505770" y="3888167"/>
                <a:ext cx="203097" cy="543597"/>
              </a:xfrm>
              <a:custGeom>
                <a:avLst/>
                <a:gdLst/>
                <a:ahLst/>
                <a:cxnLst/>
                <a:rect l="l" t="t" r="r" b="b"/>
                <a:pathLst>
                  <a:path w="3141" h="8407" fill="none" extrusionOk="0">
                    <a:moveTo>
                      <a:pt x="1" y="8406"/>
                    </a:moveTo>
                    <a:lnTo>
                      <a:pt x="3141" y="0"/>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3" name="Google Shape;2233;p32"/>
          <p:cNvGrpSpPr/>
          <p:nvPr/>
        </p:nvGrpSpPr>
        <p:grpSpPr>
          <a:xfrm rot="-1286215">
            <a:off x="2224354" y="4494121"/>
            <a:ext cx="646985" cy="435935"/>
            <a:chOff x="897994" y="4240309"/>
            <a:chExt cx="967900" cy="652165"/>
          </a:xfrm>
        </p:grpSpPr>
        <p:sp>
          <p:nvSpPr>
            <p:cNvPr id="2234" name="Google Shape;2234;p32"/>
            <p:cNvSpPr/>
            <p:nvPr/>
          </p:nvSpPr>
          <p:spPr>
            <a:xfrm>
              <a:off x="897994" y="4634158"/>
              <a:ext cx="370437" cy="243057"/>
            </a:xfrm>
            <a:custGeom>
              <a:avLst/>
              <a:gdLst/>
              <a:ahLst/>
              <a:cxnLst/>
              <a:rect l="l" t="t" r="r" b="b"/>
              <a:pathLst>
                <a:path w="5729" h="3759" extrusionOk="0">
                  <a:moveTo>
                    <a:pt x="2551" y="1"/>
                  </a:moveTo>
                  <a:cubicBezTo>
                    <a:pt x="1500" y="1"/>
                    <a:pt x="589" y="473"/>
                    <a:pt x="334" y="1239"/>
                  </a:cubicBezTo>
                  <a:cubicBezTo>
                    <a:pt x="1" y="2213"/>
                    <a:pt x="847" y="3277"/>
                    <a:pt x="2205" y="3635"/>
                  </a:cubicBezTo>
                  <a:cubicBezTo>
                    <a:pt x="2518" y="3719"/>
                    <a:pt x="2834" y="3759"/>
                    <a:pt x="3139" y="3759"/>
                  </a:cubicBezTo>
                  <a:cubicBezTo>
                    <a:pt x="4142" y="3759"/>
                    <a:pt x="5027" y="3328"/>
                    <a:pt x="5332" y="2610"/>
                  </a:cubicBezTo>
                  <a:cubicBezTo>
                    <a:pt x="5729" y="1649"/>
                    <a:pt x="4947" y="522"/>
                    <a:pt x="3538" y="137"/>
                  </a:cubicBezTo>
                  <a:cubicBezTo>
                    <a:pt x="3205" y="44"/>
                    <a:pt x="2872" y="1"/>
                    <a:pt x="2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2"/>
            <p:cNvSpPr/>
            <p:nvPr/>
          </p:nvSpPr>
          <p:spPr>
            <a:xfrm>
              <a:off x="897994" y="4617281"/>
              <a:ext cx="370437" cy="275193"/>
            </a:xfrm>
            <a:custGeom>
              <a:avLst/>
              <a:gdLst/>
              <a:ahLst/>
              <a:cxnLst/>
              <a:rect l="l" t="t" r="r" b="b"/>
              <a:pathLst>
                <a:path w="5729" h="4256" fill="none" extrusionOk="0">
                  <a:moveTo>
                    <a:pt x="5332" y="2871"/>
                  </a:moveTo>
                  <a:cubicBezTo>
                    <a:pt x="4934" y="3807"/>
                    <a:pt x="3550" y="4255"/>
                    <a:pt x="2205" y="3896"/>
                  </a:cubicBezTo>
                  <a:cubicBezTo>
                    <a:pt x="847" y="3538"/>
                    <a:pt x="1" y="2474"/>
                    <a:pt x="334" y="1500"/>
                  </a:cubicBezTo>
                  <a:cubicBezTo>
                    <a:pt x="667" y="501"/>
                    <a:pt x="2115" y="1"/>
                    <a:pt x="3538" y="398"/>
                  </a:cubicBezTo>
                  <a:cubicBezTo>
                    <a:pt x="4947" y="783"/>
                    <a:pt x="5729" y="1910"/>
                    <a:pt x="5332" y="2871"/>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2"/>
            <p:cNvSpPr/>
            <p:nvPr/>
          </p:nvSpPr>
          <p:spPr>
            <a:xfrm>
              <a:off x="1228605" y="4240309"/>
              <a:ext cx="637289" cy="585044"/>
            </a:xfrm>
            <a:custGeom>
              <a:avLst/>
              <a:gdLst/>
              <a:ahLst/>
              <a:cxnLst/>
              <a:rect l="l" t="t" r="r" b="b"/>
              <a:pathLst>
                <a:path w="9856" h="9048" fill="none" extrusionOk="0">
                  <a:moveTo>
                    <a:pt x="1" y="9047"/>
                  </a:moveTo>
                  <a:lnTo>
                    <a:pt x="9855" y="0"/>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7" name="Google Shape;2237;p32"/>
          <p:cNvGrpSpPr/>
          <p:nvPr/>
        </p:nvGrpSpPr>
        <p:grpSpPr>
          <a:xfrm rot="-1286215">
            <a:off x="3885689" y="4912124"/>
            <a:ext cx="353986" cy="444231"/>
            <a:chOff x="-1130414" y="3808634"/>
            <a:chExt cx="529568" cy="664577"/>
          </a:xfrm>
        </p:grpSpPr>
        <p:sp>
          <p:nvSpPr>
            <p:cNvPr id="2238" name="Google Shape;2238;p32"/>
            <p:cNvSpPr/>
            <p:nvPr/>
          </p:nvSpPr>
          <p:spPr>
            <a:xfrm>
              <a:off x="-891751" y="3820984"/>
              <a:ext cx="290905" cy="163654"/>
            </a:xfrm>
            <a:custGeom>
              <a:avLst/>
              <a:gdLst/>
              <a:ahLst/>
              <a:cxnLst/>
              <a:rect l="l" t="t" r="r" b="b"/>
              <a:pathLst>
                <a:path w="4499" h="2531" extrusionOk="0">
                  <a:moveTo>
                    <a:pt x="3318" y="1"/>
                  </a:moveTo>
                  <a:cubicBezTo>
                    <a:pt x="2767" y="1"/>
                    <a:pt x="2047" y="215"/>
                    <a:pt x="1410" y="591"/>
                  </a:cubicBezTo>
                  <a:cubicBezTo>
                    <a:pt x="449" y="1142"/>
                    <a:pt x="0" y="1885"/>
                    <a:pt x="334" y="2269"/>
                  </a:cubicBezTo>
                  <a:cubicBezTo>
                    <a:pt x="481" y="2444"/>
                    <a:pt x="763" y="2530"/>
                    <a:pt x="1119" y="2530"/>
                  </a:cubicBezTo>
                  <a:cubicBezTo>
                    <a:pt x="1598" y="2530"/>
                    <a:pt x="2211" y="2373"/>
                    <a:pt x="2807" y="2064"/>
                  </a:cubicBezTo>
                  <a:cubicBezTo>
                    <a:pt x="3922" y="1501"/>
                    <a:pt x="4498" y="642"/>
                    <a:pt x="4050" y="219"/>
                  </a:cubicBezTo>
                  <a:cubicBezTo>
                    <a:pt x="3892" y="70"/>
                    <a:pt x="3632" y="1"/>
                    <a:pt x="3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2"/>
            <p:cNvSpPr/>
            <p:nvPr/>
          </p:nvSpPr>
          <p:spPr>
            <a:xfrm>
              <a:off x="-891751" y="3808634"/>
              <a:ext cx="290905" cy="185639"/>
            </a:xfrm>
            <a:custGeom>
              <a:avLst/>
              <a:gdLst/>
              <a:ahLst/>
              <a:cxnLst/>
              <a:rect l="l" t="t" r="r" b="b"/>
              <a:pathLst>
                <a:path w="4499" h="2871" fill="none" extrusionOk="0">
                  <a:moveTo>
                    <a:pt x="4050" y="410"/>
                  </a:moveTo>
                  <a:cubicBezTo>
                    <a:pt x="4498" y="833"/>
                    <a:pt x="3922" y="1692"/>
                    <a:pt x="2807" y="2255"/>
                  </a:cubicBezTo>
                  <a:cubicBezTo>
                    <a:pt x="1769" y="2794"/>
                    <a:pt x="680" y="2870"/>
                    <a:pt x="334" y="2460"/>
                  </a:cubicBezTo>
                  <a:cubicBezTo>
                    <a:pt x="0" y="2076"/>
                    <a:pt x="449" y="1333"/>
                    <a:pt x="1410" y="782"/>
                  </a:cubicBezTo>
                  <a:cubicBezTo>
                    <a:pt x="2410" y="192"/>
                    <a:pt x="3614" y="0"/>
                    <a:pt x="4050" y="410"/>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2"/>
            <p:cNvSpPr/>
            <p:nvPr/>
          </p:nvSpPr>
          <p:spPr>
            <a:xfrm>
              <a:off x="-1130414" y="3927092"/>
              <a:ext cx="258640" cy="546118"/>
            </a:xfrm>
            <a:custGeom>
              <a:avLst/>
              <a:gdLst/>
              <a:ahLst/>
              <a:cxnLst/>
              <a:rect l="l" t="t" r="r" b="b"/>
              <a:pathLst>
                <a:path w="4000" h="8446" fill="none" extrusionOk="0">
                  <a:moveTo>
                    <a:pt x="3999" y="1"/>
                  </a:moveTo>
                  <a:lnTo>
                    <a:pt x="1" y="8445"/>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1" name="Google Shape;2241;p32"/>
          <p:cNvGrpSpPr/>
          <p:nvPr/>
        </p:nvGrpSpPr>
        <p:grpSpPr>
          <a:xfrm rot="-1286215">
            <a:off x="3030094" y="4559747"/>
            <a:ext cx="916125" cy="388867"/>
            <a:chOff x="255847" y="3748111"/>
            <a:chExt cx="1370537" cy="581751"/>
          </a:xfrm>
        </p:grpSpPr>
        <p:sp>
          <p:nvSpPr>
            <p:cNvPr id="2242" name="Google Shape;2242;p32"/>
            <p:cNvSpPr/>
            <p:nvPr/>
          </p:nvSpPr>
          <p:spPr>
            <a:xfrm>
              <a:off x="255847" y="4064917"/>
              <a:ext cx="279331" cy="148653"/>
            </a:xfrm>
            <a:custGeom>
              <a:avLst/>
              <a:gdLst/>
              <a:ahLst/>
              <a:cxnLst/>
              <a:rect l="l" t="t" r="r" b="b"/>
              <a:pathLst>
                <a:path w="4320" h="2299" extrusionOk="0">
                  <a:moveTo>
                    <a:pt x="2042" y="1"/>
                  </a:moveTo>
                  <a:cubicBezTo>
                    <a:pt x="1195" y="1"/>
                    <a:pt x="445" y="332"/>
                    <a:pt x="244" y="829"/>
                  </a:cubicBezTo>
                  <a:cubicBezTo>
                    <a:pt x="1" y="1444"/>
                    <a:pt x="667" y="2084"/>
                    <a:pt x="1718" y="2251"/>
                  </a:cubicBezTo>
                  <a:cubicBezTo>
                    <a:pt x="1905" y="2283"/>
                    <a:pt x="2093" y="2298"/>
                    <a:pt x="2277" y="2298"/>
                  </a:cubicBezTo>
                  <a:cubicBezTo>
                    <a:pt x="3122" y="2298"/>
                    <a:pt x="3876" y="1975"/>
                    <a:pt x="4076" y="1469"/>
                  </a:cubicBezTo>
                  <a:cubicBezTo>
                    <a:pt x="4319" y="867"/>
                    <a:pt x="3653" y="226"/>
                    <a:pt x="2589" y="47"/>
                  </a:cubicBezTo>
                  <a:cubicBezTo>
                    <a:pt x="2405" y="16"/>
                    <a:pt x="2221" y="1"/>
                    <a:pt x="20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2"/>
            <p:cNvSpPr/>
            <p:nvPr/>
          </p:nvSpPr>
          <p:spPr>
            <a:xfrm>
              <a:off x="255848" y="4056349"/>
              <a:ext cx="279331" cy="165788"/>
            </a:xfrm>
            <a:custGeom>
              <a:avLst/>
              <a:gdLst/>
              <a:ahLst/>
              <a:cxnLst/>
              <a:rect l="l" t="t" r="r" b="b"/>
              <a:pathLst>
                <a:path w="4320" h="2564" fill="none" extrusionOk="0">
                  <a:moveTo>
                    <a:pt x="4076" y="1602"/>
                  </a:moveTo>
                  <a:cubicBezTo>
                    <a:pt x="3832" y="2217"/>
                    <a:pt x="2768" y="2563"/>
                    <a:pt x="1718" y="2384"/>
                  </a:cubicBezTo>
                  <a:cubicBezTo>
                    <a:pt x="667" y="2217"/>
                    <a:pt x="1" y="1577"/>
                    <a:pt x="244" y="962"/>
                  </a:cubicBezTo>
                  <a:cubicBezTo>
                    <a:pt x="487" y="359"/>
                    <a:pt x="1538" y="1"/>
                    <a:pt x="2589" y="180"/>
                  </a:cubicBezTo>
                  <a:cubicBezTo>
                    <a:pt x="3653" y="359"/>
                    <a:pt x="4319" y="1000"/>
                    <a:pt x="4076" y="1602"/>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2"/>
            <p:cNvSpPr/>
            <p:nvPr/>
          </p:nvSpPr>
          <p:spPr>
            <a:xfrm>
              <a:off x="882282" y="4172674"/>
              <a:ext cx="279267" cy="148653"/>
            </a:xfrm>
            <a:custGeom>
              <a:avLst/>
              <a:gdLst/>
              <a:ahLst/>
              <a:cxnLst/>
              <a:rect l="l" t="t" r="r" b="b"/>
              <a:pathLst>
                <a:path w="4319" h="2299" extrusionOk="0">
                  <a:moveTo>
                    <a:pt x="2061" y="1"/>
                  </a:moveTo>
                  <a:cubicBezTo>
                    <a:pt x="1207" y="1"/>
                    <a:pt x="455" y="332"/>
                    <a:pt x="244" y="828"/>
                  </a:cubicBezTo>
                  <a:cubicBezTo>
                    <a:pt x="0" y="1444"/>
                    <a:pt x="654" y="2084"/>
                    <a:pt x="1717" y="2251"/>
                  </a:cubicBezTo>
                  <a:cubicBezTo>
                    <a:pt x="1905" y="2283"/>
                    <a:pt x="2093" y="2298"/>
                    <a:pt x="2277" y="2298"/>
                  </a:cubicBezTo>
                  <a:cubicBezTo>
                    <a:pt x="3122" y="2298"/>
                    <a:pt x="3875" y="1975"/>
                    <a:pt x="4075" y="1469"/>
                  </a:cubicBezTo>
                  <a:cubicBezTo>
                    <a:pt x="4319" y="867"/>
                    <a:pt x="3665" y="226"/>
                    <a:pt x="2614" y="47"/>
                  </a:cubicBezTo>
                  <a:cubicBezTo>
                    <a:pt x="2428" y="15"/>
                    <a:pt x="2242" y="1"/>
                    <a:pt x="2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2"/>
            <p:cNvSpPr/>
            <p:nvPr/>
          </p:nvSpPr>
          <p:spPr>
            <a:xfrm>
              <a:off x="882282" y="4164074"/>
              <a:ext cx="279267" cy="165788"/>
            </a:xfrm>
            <a:custGeom>
              <a:avLst/>
              <a:gdLst/>
              <a:ahLst/>
              <a:cxnLst/>
              <a:rect l="l" t="t" r="r" b="b"/>
              <a:pathLst>
                <a:path w="4319" h="2564" fill="none" extrusionOk="0">
                  <a:moveTo>
                    <a:pt x="4075" y="1602"/>
                  </a:moveTo>
                  <a:cubicBezTo>
                    <a:pt x="3832" y="2217"/>
                    <a:pt x="2768" y="2563"/>
                    <a:pt x="1717" y="2384"/>
                  </a:cubicBezTo>
                  <a:cubicBezTo>
                    <a:pt x="654" y="2217"/>
                    <a:pt x="0" y="1577"/>
                    <a:pt x="244" y="961"/>
                  </a:cubicBezTo>
                  <a:cubicBezTo>
                    <a:pt x="500" y="359"/>
                    <a:pt x="1551" y="0"/>
                    <a:pt x="2614" y="180"/>
                  </a:cubicBezTo>
                  <a:cubicBezTo>
                    <a:pt x="3665" y="359"/>
                    <a:pt x="4319" y="1000"/>
                    <a:pt x="4075" y="1602"/>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2"/>
            <p:cNvSpPr/>
            <p:nvPr/>
          </p:nvSpPr>
          <p:spPr>
            <a:xfrm>
              <a:off x="506085" y="3748111"/>
              <a:ext cx="1120299" cy="527044"/>
            </a:xfrm>
            <a:custGeom>
              <a:avLst/>
              <a:gdLst/>
              <a:ahLst/>
              <a:cxnLst/>
              <a:rect l="l" t="t" r="r" b="b"/>
              <a:pathLst>
                <a:path w="17326" h="8151" fill="none" extrusionOk="0">
                  <a:moveTo>
                    <a:pt x="1" y="6664"/>
                  </a:moveTo>
                  <a:lnTo>
                    <a:pt x="8317" y="1"/>
                  </a:lnTo>
                  <a:lnTo>
                    <a:pt x="17326" y="1449"/>
                  </a:lnTo>
                  <a:lnTo>
                    <a:pt x="9829" y="8151"/>
                  </a:ln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2"/>
            <p:cNvSpPr/>
            <p:nvPr/>
          </p:nvSpPr>
          <p:spPr>
            <a:xfrm>
              <a:off x="928644" y="3847560"/>
              <a:ext cx="577608" cy="101969"/>
            </a:xfrm>
            <a:custGeom>
              <a:avLst/>
              <a:gdLst/>
              <a:ahLst/>
              <a:cxnLst/>
              <a:rect l="l" t="t" r="r" b="b"/>
              <a:pathLst>
                <a:path w="8933" h="1577" fill="none" extrusionOk="0">
                  <a:moveTo>
                    <a:pt x="1" y="0"/>
                  </a:moveTo>
                  <a:lnTo>
                    <a:pt x="8933" y="1576"/>
                  </a:ln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8" name="Google Shape;2248;p32"/>
          <p:cNvGrpSpPr/>
          <p:nvPr/>
        </p:nvGrpSpPr>
        <p:grpSpPr>
          <a:xfrm rot="-1286215">
            <a:off x="957308" y="4495379"/>
            <a:ext cx="1062343" cy="517365"/>
            <a:chOff x="1698430" y="4498823"/>
            <a:chExt cx="1589281" cy="773986"/>
          </a:xfrm>
        </p:grpSpPr>
        <p:sp>
          <p:nvSpPr>
            <p:cNvPr id="2249" name="Google Shape;2249;p32"/>
            <p:cNvSpPr/>
            <p:nvPr/>
          </p:nvSpPr>
          <p:spPr>
            <a:xfrm>
              <a:off x="1698430" y="4919182"/>
              <a:ext cx="299182" cy="231677"/>
            </a:xfrm>
            <a:custGeom>
              <a:avLst/>
              <a:gdLst/>
              <a:ahLst/>
              <a:cxnLst/>
              <a:rect l="l" t="t" r="r" b="b"/>
              <a:pathLst>
                <a:path w="4627" h="3583" extrusionOk="0">
                  <a:moveTo>
                    <a:pt x="1912" y="1"/>
                  </a:moveTo>
                  <a:cubicBezTo>
                    <a:pt x="1110" y="1"/>
                    <a:pt x="438" y="408"/>
                    <a:pt x="257" y="1086"/>
                  </a:cubicBezTo>
                  <a:cubicBezTo>
                    <a:pt x="1" y="1995"/>
                    <a:pt x="718" y="3046"/>
                    <a:pt x="1846" y="3431"/>
                  </a:cubicBezTo>
                  <a:cubicBezTo>
                    <a:pt x="2141" y="3533"/>
                    <a:pt x="2435" y="3582"/>
                    <a:pt x="2714" y="3582"/>
                  </a:cubicBezTo>
                  <a:cubicBezTo>
                    <a:pt x="3512" y="3582"/>
                    <a:pt x="4180" y="3182"/>
                    <a:pt x="4370" y="2508"/>
                  </a:cubicBezTo>
                  <a:cubicBezTo>
                    <a:pt x="4627" y="1598"/>
                    <a:pt x="3909" y="535"/>
                    <a:pt x="2768" y="150"/>
                  </a:cubicBezTo>
                  <a:cubicBezTo>
                    <a:pt x="2477" y="49"/>
                    <a:pt x="2187" y="1"/>
                    <a:pt x="1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2"/>
            <p:cNvSpPr/>
            <p:nvPr/>
          </p:nvSpPr>
          <p:spPr>
            <a:xfrm>
              <a:off x="1698430" y="4903146"/>
              <a:ext cx="299182" cy="263554"/>
            </a:xfrm>
            <a:custGeom>
              <a:avLst/>
              <a:gdLst/>
              <a:ahLst/>
              <a:cxnLst/>
              <a:rect l="l" t="t" r="r" b="b"/>
              <a:pathLst>
                <a:path w="4627" h="4076" fill="none" extrusionOk="0">
                  <a:moveTo>
                    <a:pt x="4370" y="2756"/>
                  </a:moveTo>
                  <a:cubicBezTo>
                    <a:pt x="4114" y="3666"/>
                    <a:pt x="2986" y="4076"/>
                    <a:pt x="1846" y="3679"/>
                  </a:cubicBezTo>
                  <a:cubicBezTo>
                    <a:pt x="718" y="3294"/>
                    <a:pt x="1" y="2243"/>
                    <a:pt x="257" y="1334"/>
                  </a:cubicBezTo>
                  <a:cubicBezTo>
                    <a:pt x="500" y="424"/>
                    <a:pt x="1628" y="1"/>
                    <a:pt x="2768" y="398"/>
                  </a:cubicBezTo>
                  <a:cubicBezTo>
                    <a:pt x="3909" y="783"/>
                    <a:pt x="4627" y="1846"/>
                    <a:pt x="4370" y="2756"/>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2"/>
            <p:cNvSpPr/>
            <p:nvPr/>
          </p:nvSpPr>
          <p:spPr>
            <a:xfrm>
              <a:off x="2442482" y="5021152"/>
              <a:ext cx="309139" cy="235750"/>
            </a:xfrm>
            <a:custGeom>
              <a:avLst/>
              <a:gdLst/>
              <a:ahLst/>
              <a:cxnLst/>
              <a:rect l="l" t="t" r="r" b="b"/>
              <a:pathLst>
                <a:path w="4781" h="3646" extrusionOk="0">
                  <a:moveTo>
                    <a:pt x="1976" y="0"/>
                  </a:moveTo>
                  <a:cubicBezTo>
                    <a:pt x="1149" y="0"/>
                    <a:pt x="458" y="410"/>
                    <a:pt x="257" y="1098"/>
                  </a:cubicBezTo>
                  <a:cubicBezTo>
                    <a:pt x="1" y="2020"/>
                    <a:pt x="731" y="3084"/>
                    <a:pt x="1897" y="3494"/>
                  </a:cubicBezTo>
                  <a:cubicBezTo>
                    <a:pt x="2202" y="3596"/>
                    <a:pt x="2505" y="3645"/>
                    <a:pt x="2793" y="3645"/>
                  </a:cubicBezTo>
                  <a:cubicBezTo>
                    <a:pt x="3619" y="3645"/>
                    <a:pt x="4312" y="3243"/>
                    <a:pt x="4512" y="2558"/>
                  </a:cubicBezTo>
                  <a:cubicBezTo>
                    <a:pt x="4781" y="1623"/>
                    <a:pt x="4038" y="547"/>
                    <a:pt x="2859" y="149"/>
                  </a:cubicBezTo>
                  <a:cubicBezTo>
                    <a:pt x="2558" y="48"/>
                    <a:pt x="2259" y="0"/>
                    <a:pt x="1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2"/>
            <p:cNvSpPr/>
            <p:nvPr/>
          </p:nvSpPr>
          <p:spPr>
            <a:xfrm>
              <a:off x="2442482" y="5005116"/>
              <a:ext cx="309139" cy="267692"/>
            </a:xfrm>
            <a:custGeom>
              <a:avLst/>
              <a:gdLst/>
              <a:ahLst/>
              <a:cxnLst/>
              <a:rect l="l" t="t" r="r" b="b"/>
              <a:pathLst>
                <a:path w="4781" h="4140" fill="none" extrusionOk="0">
                  <a:moveTo>
                    <a:pt x="4512" y="2806"/>
                  </a:moveTo>
                  <a:cubicBezTo>
                    <a:pt x="4243" y="3729"/>
                    <a:pt x="3076" y="4139"/>
                    <a:pt x="1897" y="3742"/>
                  </a:cubicBezTo>
                  <a:cubicBezTo>
                    <a:pt x="731" y="3332"/>
                    <a:pt x="1" y="2268"/>
                    <a:pt x="257" y="1346"/>
                  </a:cubicBezTo>
                  <a:cubicBezTo>
                    <a:pt x="526" y="423"/>
                    <a:pt x="1680" y="0"/>
                    <a:pt x="2859" y="397"/>
                  </a:cubicBezTo>
                  <a:cubicBezTo>
                    <a:pt x="4038" y="795"/>
                    <a:pt x="4781" y="1871"/>
                    <a:pt x="4512" y="2806"/>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2"/>
            <p:cNvSpPr/>
            <p:nvPr/>
          </p:nvSpPr>
          <p:spPr>
            <a:xfrm>
              <a:off x="1960242" y="4498823"/>
              <a:ext cx="1327470" cy="711777"/>
            </a:xfrm>
            <a:custGeom>
              <a:avLst/>
              <a:gdLst/>
              <a:ahLst/>
              <a:cxnLst/>
              <a:rect l="l" t="t" r="r" b="b"/>
              <a:pathLst>
                <a:path w="20530" h="11008" fill="none" extrusionOk="0">
                  <a:moveTo>
                    <a:pt x="1" y="9560"/>
                  </a:moveTo>
                  <a:lnTo>
                    <a:pt x="9022" y="0"/>
                  </a:lnTo>
                  <a:lnTo>
                    <a:pt x="20530" y="1115"/>
                  </a:lnTo>
                  <a:lnTo>
                    <a:pt x="11790" y="11008"/>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2"/>
            <p:cNvSpPr/>
            <p:nvPr/>
          </p:nvSpPr>
          <p:spPr>
            <a:xfrm>
              <a:off x="2444163" y="4604026"/>
              <a:ext cx="732533" cy="92916"/>
            </a:xfrm>
            <a:custGeom>
              <a:avLst/>
              <a:gdLst/>
              <a:ahLst/>
              <a:cxnLst/>
              <a:rect l="l" t="t" r="r" b="b"/>
              <a:pathLst>
                <a:path w="11329" h="1437" fill="none" extrusionOk="0">
                  <a:moveTo>
                    <a:pt x="1" y="1"/>
                  </a:moveTo>
                  <a:lnTo>
                    <a:pt x="11329" y="1436"/>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5" name="Google Shape;2255;p32"/>
          <p:cNvGrpSpPr/>
          <p:nvPr/>
        </p:nvGrpSpPr>
        <p:grpSpPr>
          <a:xfrm rot="1733086" flipH="1">
            <a:off x="-541853" y="2660796"/>
            <a:ext cx="558917" cy="617053"/>
            <a:chOff x="6799261" y="3792016"/>
            <a:chExt cx="836125" cy="923094"/>
          </a:xfrm>
        </p:grpSpPr>
        <p:sp>
          <p:nvSpPr>
            <p:cNvPr id="2256" name="Google Shape;2256;p32"/>
            <p:cNvSpPr/>
            <p:nvPr/>
          </p:nvSpPr>
          <p:spPr>
            <a:xfrm>
              <a:off x="6799261" y="4450327"/>
              <a:ext cx="253597" cy="227733"/>
            </a:xfrm>
            <a:custGeom>
              <a:avLst/>
              <a:gdLst/>
              <a:ahLst/>
              <a:cxnLst/>
              <a:rect l="l" t="t" r="r" b="b"/>
              <a:pathLst>
                <a:path w="3922" h="3522" extrusionOk="0">
                  <a:moveTo>
                    <a:pt x="2548" y="0"/>
                  </a:moveTo>
                  <a:cubicBezTo>
                    <a:pt x="2122" y="0"/>
                    <a:pt x="1633" y="183"/>
                    <a:pt x="1192" y="545"/>
                  </a:cubicBezTo>
                  <a:cubicBezTo>
                    <a:pt x="346" y="1250"/>
                    <a:pt x="0" y="2352"/>
                    <a:pt x="423" y="3031"/>
                  </a:cubicBezTo>
                  <a:cubicBezTo>
                    <a:pt x="625" y="3358"/>
                    <a:pt x="974" y="3522"/>
                    <a:pt x="1377" y="3522"/>
                  </a:cubicBezTo>
                  <a:cubicBezTo>
                    <a:pt x="1796" y="3522"/>
                    <a:pt x="2273" y="3345"/>
                    <a:pt x="2704" y="2993"/>
                  </a:cubicBezTo>
                  <a:cubicBezTo>
                    <a:pt x="3563" y="2288"/>
                    <a:pt x="3922" y="1173"/>
                    <a:pt x="3499" y="494"/>
                  </a:cubicBezTo>
                  <a:cubicBezTo>
                    <a:pt x="3299" y="164"/>
                    <a:pt x="2952" y="0"/>
                    <a:pt x="2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2"/>
            <p:cNvSpPr/>
            <p:nvPr/>
          </p:nvSpPr>
          <p:spPr>
            <a:xfrm>
              <a:off x="6799261" y="4438300"/>
              <a:ext cx="253597" cy="251139"/>
            </a:xfrm>
            <a:custGeom>
              <a:avLst/>
              <a:gdLst/>
              <a:ahLst/>
              <a:cxnLst/>
              <a:rect l="l" t="t" r="r" b="b"/>
              <a:pathLst>
                <a:path w="3922" h="3884" fill="none" extrusionOk="0">
                  <a:moveTo>
                    <a:pt x="3499" y="680"/>
                  </a:moveTo>
                  <a:cubicBezTo>
                    <a:pt x="3922" y="1359"/>
                    <a:pt x="3563" y="2474"/>
                    <a:pt x="2704" y="3179"/>
                  </a:cubicBezTo>
                  <a:cubicBezTo>
                    <a:pt x="1859" y="3871"/>
                    <a:pt x="833" y="3884"/>
                    <a:pt x="423" y="3217"/>
                  </a:cubicBezTo>
                  <a:cubicBezTo>
                    <a:pt x="0" y="2538"/>
                    <a:pt x="346" y="1436"/>
                    <a:pt x="1192" y="731"/>
                  </a:cubicBezTo>
                  <a:cubicBezTo>
                    <a:pt x="2051" y="27"/>
                    <a:pt x="3089" y="1"/>
                    <a:pt x="3499" y="680"/>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2"/>
            <p:cNvSpPr/>
            <p:nvPr/>
          </p:nvSpPr>
          <p:spPr>
            <a:xfrm>
              <a:off x="7369310" y="4471213"/>
              <a:ext cx="266076" cy="232323"/>
            </a:xfrm>
            <a:custGeom>
              <a:avLst/>
              <a:gdLst/>
              <a:ahLst/>
              <a:cxnLst/>
              <a:rect l="l" t="t" r="r" b="b"/>
              <a:pathLst>
                <a:path w="4115" h="3593" extrusionOk="0">
                  <a:moveTo>
                    <a:pt x="2700" y="1"/>
                  </a:moveTo>
                  <a:cubicBezTo>
                    <a:pt x="2254" y="1"/>
                    <a:pt x="1743" y="187"/>
                    <a:pt x="1282" y="556"/>
                  </a:cubicBezTo>
                  <a:cubicBezTo>
                    <a:pt x="385" y="1273"/>
                    <a:pt x="1" y="2401"/>
                    <a:pt x="424" y="3093"/>
                  </a:cubicBezTo>
                  <a:cubicBezTo>
                    <a:pt x="631" y="3426"/>
                    <a:pt x="993" y="3593"/>
                    <a:pt x="1414" y="3593"/>
                  </a:cubicBezTo>
                  <a:cubicBezTo>
                    <a:pt x="1850" y="3593"/>
                    <a:pt x="2350" y="3413"/>
                    <a:pt x="2807" y="3054"/>
                  </a:cubicBezTo>
                  <a:cubicBezTo>
                    <a:pt x="3717" y="2337"/>
                    <a:pt x="4114" y="1196"/>
                    <a:pt x="3691" y="504"/>
                  </a:cubicBezTo>
                  <a:cubicBezTo>
                    <a:pt x="3486" y="168"/>
                    <a:pt x="3122" y="1"/>
                    <a:pt x="2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2"/>
            <p:cNvSpPr/>
            <p:nvPr/>
          </p:nvSpPr>
          <p:spPr>
            <a:xfrm>
              <a:off x="7369310" y="4459056"/>
              <a:ext cx="266076" cy="256054"/>
            </a:xfrm>
            <a:custGeom>
              <a:avLst/>
              <a:gdLst/>
              <a:ahLst/>
              <a:cxnLst/>
              <a:rect l="l" t="t" r="r" b="b"/>
              <a:pathLst>
                <a:path w="4115" h="3960" fill="none" extrusionOk="0">
                  <a:moveTo>
                    <a:pt x="3691" y="692"/>
                  </a:moveTo>
                  <a:cubicBezTo>
                    <a:pt x="4114" y="1384"/>
                    <a:pt x="3717" y="2525"/>
                    <a:pt x="2807" y="3242"/>
                  </a:cubicBezTo>
                  <a:cubicBezTo>
                    <a:pt x="1910" y="3947"/>
                    <a:pt x="847" y="3960"/>
                    <a:pt x="424" y="3281"/>
                  </a:cubicBezTo>
                  <a:cubicBezTo>
                    <a:pt x="1" y="2589"/>
                    <a:pt x="385" y="1461"/>
                    <a:pt x="1282" y="744"/>
                  </a:cubicBezTo>
                  <a:cubicBezTo>
                    <a:pt x="2179" y="26"/>
                    <a:pt x="3269" y="0"/>
                    <a:pt x="3691" y="692"/>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2"/>
            <p:cNvSpPr/>
            <p:nvPr/>
          </p:nvSpPr>
          <p:spPr>
            <a:xfrm>
              <a:off x="6865538" y="3792016"/>
              <a:ext cx="750767" cy="732533"/>
            </a:xfrm>
            <a:custGeom>
              <a:avLst/>
              <a:gdLst/>
              <a:ahLst/>
              <a:cxnLst/>
              <a:rect l="l" t="t" r="r" b="b"/>
              <a:pathLst>
                <a:path w="11611" h="11329" fill="none" extrusionOk="0">
                  <a:moveTo>
                    <a:pt x="2615" y="11008"/>
                  </a:moveTo>
                  <a:lnTo>
                    <a:pt x="1" y="1"/>
                  </a:lnTo>
                  <a:lnTo>
                    <a:pt x="8638" y="398"/>
                  </a:lnTo>
                  <a:lnTo>
                    <a:pt x="11611" y="11329"/>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2"/>
            <p:cNvSpPr/>
            <p:nvPr/>
          </p:nvSpPr>
          <p:spPr>
            <a:xfrm>
              <a:off x="6901166" y="3942029"/>
              <a:ext cx="567650" cy="40671"/>
            </a:xfrm>
            <a:custGeom>
              <a:avLst/>
              <a:gdLst/>
              <a:ahLst/>
              <a:cxnLst/>
              <a:rect l="l" t="t" r="r" b="b"/>
              <a:pathLst>
                <a:path w="8779" h="629" fill="none" extrusionOk="0">
                  <a:moveTo>
                    <a:pt x="1" y="0"/>
                  </a:moveTo>
                  <a:lnTo>
                    <a:pt x="8779" y="628"/>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2" name="Google Shape;2262;p32"/>
          <p:cNvGrpSpPr/>
          <p:nvPr/>
        </p:nvGrpSpPr>
        <p:grpSpPr>
          <a:xfrm rot="1733086" flipH="1">
            <a:off x="731158" y="4175482"/>
            <a:ext cx="412130" cy="532293"/>
            <a:chOff x="3429335" y="3683515"/>
            <a:chExt cx="616535" cy="796296"/>
          </a:xfrm>
        </p:grpSpPr>
        <p:sp>
          <p:nvSpPr>
            <p:cNvPr id="2263" name="Google Shape;2263;p32"/>
            <p:cNvSpPr/>
            <p:nvPr/>
          </p:nvSpPr>
          <p:spPr>
            <a:xfrm>
              <a:off x="3429335" y="4045163"/>
              <a:ext cx="174129" cy="133458"/>
            </a:xfrm>
            <a:custGeom>
              <a:avLst/>
              <a:gdLst/>
              <a:ahLst/>
              <a:cxnLst/>
              <a:rect l="l" t="t" r="r" b="b"/>
              <a:pathLst>
                <a:path w="2693" h="2064" extrusionOk="0">
                  <a:moveTo>
                    <a:pt x="1289" y="0"/>
                  </a:moveTo>
                  <a:cubicBezTo>
                    <a:pt x="635" y="0"/>
                    <a:pt x="88" y="392"/>
                    <a:pt x="52" y="917"/>
                  </a:cubicBezTo>
                  <a:cubicBezTo>
                    <a:pt x="1" y="1481"/>
                    <a:pt x="539" y="1993"/>
                    <a:pt x="1257" y="2057"/>
                  </a:cubicBezTo>
                  <a:cubicBezTo>
                    <a:pt x="1306" y="2062"/>
                    <a:pt x="1356" y="2064"/>
                    <a:pt x="1404" y="2064"/>
                  </a:cubicBezTo>
                  <a:cubicBezTo>
                    <a:pt x="2057" y="2064"/>
                    <a:pt x="2593" y="1672"/>
                    <a:pt x="2641" y="1147"/>
                  </a:cubicBezTo>
                  <a:cubicBezTo>
                    <a:pt x="2692" y="571"/>
                    <a:pt x="2154" y="58"/>
                    <a:pt x="1436" y="7"/>
                  </a:cubicBezTo>
                  <a:cubicBezTo>
                    <a:pt x="1387" y="3"/>
                    <a:pt x="1337" y="0"/>
                    <a:pt x="1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2"/>
            <p:cNvSpPr/>
            <p:nvPr/>
          </p:nvSpPr>
          <p:spPr>
            <a:xfrm>
              <a:off x="3429335" y="4041413"/>
              <a:ext cx="174129" cy="140959"/>
            </a:xfrm>
            <a:custGeom>
              <a:avLst/>
              <a:gdLst/>
              <a:ahLst/>
              <a:cxnLst/>
              <a:rect l="l" t="t" r="r" b="b"/>
              <a:pathLst>
                <a:path w="2693" h="2180" fill="none" extrusionOk="0">
                  <a:moveTo>
                    <a:pt x="2641" y="1205"/>
                  </a:moveTo>
                  <a:cubicBezTo>
                    <a:pt x="2590" y="1769"/>
                    <a:pt x="1974" y="2179"/>
                    <a:pt x="1257" y="2115"/>
                  </a:cubicBezTo>
                  <a:cubicBezTo>
                    <a:pt x="539" y="2051"/>
                    <a:pt x="1" y="1539"/>
                    <a:pt x="52" y="975"/>
                  </a:cubicBezTo>
                  <a:cubicBezTo>
                    <a:pt x="91" y="411"/>
                    <a:pt x="719" y="1"/>
                    <a:pt x="1436" y="65"/>
                  </a:cubicBezTo>
                  <a:cubicBezTo>
                    <a:pt x="2154" y="116"/>
                    <a:pt x="2692" y="629"/>
                    <a:pt x="2641" y="1205"/>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2"/>
            <p:cNvSpPr/>
            <p:nvPr/>
          </p:nvSpPr>
          <p:spPr>
            <a:xfrm>
              <a:off x="3711902" y="4342602"/>
              <a:ext cx="174065" cy="134169"/>
            </a:xfrm>
            <a:custGeom>
              <a:avLst/>
              <a:gdLst/>
              <a:ahLst/>
              <a:cxnLst/>
              <a:rect l="l" t="t" r="r" b="b"/>
              <a:pathLst>
                <a:path w="2692" h="2075" extrusionOk="0">
                  <a:moveTo>
                    <a:pt x="1289" y="1"/>
                  </a:moveTo>
                  <a:cubicBezTo>
                    <a:pt x="636" y="1"/>
                    <a:pt x="100" y="393"/>
                    <a:pt x="52" y="930"/>
                  </a:cubicBezTo>
                  <a:cubicBezTo>
                    <a:pt x="1" y="1494"/>
                    <a:pt x="539" y="2006"/>
                    <a:pt x="1257" y="2070"/>
                  </a:cubicBezTo>
                  <a:cubicBezTo>
                    <a:pt x="1298" y="2073"/>
                    <a:pt x="1340" y="2075"/>
                    <a:pt x="1381" y="2075"/>
                  </a:cubicBezTo>
                  <a:cubicBezTo>
                    <a:pt x="2045" y="2075"/>
                    <a:pt x="2605" y="1691"/>
                    <a:pt x="2653" y="1148"/>
                  </a:cubicBezTo>
                  <a:cubicBezTo>
                    <a:pt x="2692" y="584"/>
                    <a:pt x="2154" y="71"/>
                    <a:pt x="1436" y="7"/>
                  </a:cubicBezTo>
                  <a:cubicBezTo>
                    <a:pt x="1386" y="3"/>
                    <a:pt x="1337" y="1"/>
                    <a:pt x="1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2"/>
            <p:cNvSpPr/>
            <p:nvPr/>
          </p:nvSpPr>
          <p:spPr>
            <a:xfrm>
              <a:off x="3711902" y="4338917"/>
              <a:ext cx="174065" cy="140894"/>
            </a:xfrm>
            <a:custGeom>
              <a:avLst/>
              <a:gdLst/>
              <a:ahLst/>
              <a:cxnLst/>
              <a:rect l="l" t="t" r="r" b="b"/>
              <a:pathLst>
                <a:path w="2692" h="2179" fill="none" extrusionOk="0">
                  <a:moveTo>
                    <a:pt x="2653" y="1205"/>
                  </a:moveTo>
                  <a:cubicBezTo>
                    <a:pt x="2602" y="1781"/>
                    <a:pt x="1974" y="2179"/>
                    <a:pt x="1257" y="2127"/>
                  </a:cubicBezTo>
                  <a:cubicBezTo>
                    <a:pt x="539" y="2063"/>
                    <a:pt x="1" y="1551"/>
                    <a:pt x="52" y="987"/>
                  </a:cubicBezTo>
                  <a:cubicBezTo>
                    <a:pt x="103" y="410"/>
                    <a:pt x="718" y="0"/>
                    <a:pt x="1436" y="64"/>
                  </a:cubicBezTo>
                  <a:cubicBezTo>
                    <a:pt x="2154" y="128"/>
                    <a:pt x="2692" y="641"/>
                    <a:pt x="2653" y="1205"/>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2"/>
            <p:cNvSpPr/>
            <p:nvPr/>
          </p:nvSpPr>
          <p:spPr>
            <a:xfrm>
              <a:off x="3595901" y="3683515"/>
              <a:ext cx="449969" cy="749086"/>
            </a:xfrm>
            <a:custGeom>
              <a:avLst/>
              <a:gdLst/>
              <a:ahLst/>
              <a:cxnLst/>
              <a:rect l="l" t="t" r="r" b="b"/>
              <a:pathLst>
                <a:path w="6959" h="11585" fill="none" extrusionOk="0">
                  <a:moveTo>
                    <a:pt x="1" y="6984"/>
                  </a:moveTo>
                  <a:lnTo>
                    <a:pt x="2897" y="0"/>
                  </a:lnTo>
                  <a:lnTo>
                    <a:pt x="6959" y="4536"/>
                  </a:lnTo>
                  <a:lnTo>
                    <a:pt x="4383" y="11584"/>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2"/>
            <p:cNvSpPr/>
            <p:nvPr/>
          </p:nvSpPr>
          <p:spPr>
            <a:xfrm>
              <a:off x="3744233" y="3777920"/>
              <a:ext cx="262714" cy="303320"/>
            </a:xfrm>
            <a:custGeom>
              <a:avLst/>
              <a:gdLst/>
              <a:ahLst/>
              <a:cxnLst/>
              <a:rect l="l" t="t" r="r" b="b"/>
              <a:pathLst>
                <a:path w="4063" h="4691" fill="none" extrusionOk="0">
                  <a:moveTo>
                    <a:pt x="0" y="1"/>
                  </a:moveTo>
                  <a:lnTo>
                    <a:pt x="4063" y="4691"/>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9" name="Google Shape;2269;p32"/>
          <p:cNvGrpSpPr/>
          <p:nvPr/>
        </p:nvGrpSpPr>
        <p:grpSpPr>
          <a:xfrm rot="1733086" flipH="1">
            <a:off x="4731206" y="4861364"/>
            <a:ext cx="412130" cy="532336"/>
            <a:chOff x="-1381427" y="4599887"/>
            <a:chExt cx="616535" cy="796360"/>
          </a:xfrm>
        </p:grpSpPr>
        <p:sp>
          <p:nvSpPr>
            <p:cNvPr id="2270" name="Google Shape;2270;p32"/>
            <p:cNvSpPr/>
            <p:nvPr/>
          </p:nvSpPr>
          <p:spPr>
            <a:xfrm>
              <a:off x="-1381427" y="4960888"/>
              <a:ext cx="174065" cy="134169"/>
            </a:xfrm>
            <a:custGeom>
              <a:avLst/>
              <a:gdLst/>
              <a:ahLst/>
              <a:cxnLst/>
              <a:rect l="l" t="t" r="r" b="b"/>
              <a:pathLst>
                <a:path w="2692" h="2075" extrusionOk="0">
                  <a:moveTo>
                    <a:pt x="1314" y="1"/>
                  </a:moveTo>
                  <a:cubicBezTo>
                    <a:pt x="649" y="1"/>
                    <a:pt x="88" y="396"/>
                    <a:pt x="51" y="927"/>
                  </a:cubicBezTo>
                  <a:cubicBezTo>
                    <a:pt x="0" y="1491"/>
                    <a:pt x="538" y="2004"/>
                    <a:pt x="1256" y="2068"/>
                  </a:cubicBezTo>
                  <a:cubicBezTo>
                    <a:pt x="1306" y="2072"/>
                    <a:pt x="1355" y="2075"/>
                    <a:pt x="1403" y="2075"/>
                  </a:cubicBezTo>
                  <a:cubicBezTo>
                    <a:pt x="2056" y="2075"/>
                    <a:pt x="2592" y="1683"/>
                    <a:pt x="2640" y="1158"/>
                  </a:cubicBezTo>
                  <a:cubicBezTo>
                    <a:pt x="2691" y="581"/>
                    <a:pt x="2153" y="69"/>
                    <a:pt x="1435" y="5"/>
                  </a:cubicBezTo>
                  <a:cubicBezTo>
                    <a:pt x="1395" y="2"/>
                    <a:pt x="1354" y="1"/>
                    <a:pt x="1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2"/>
            <p:cNvSpPr/>
            <p:nvPr/>
          </p:nvSpPr>
          <p:spPr>
            <a:xfrm>
              <a:off x="-1381427" y="4957849"/>
              <a:ext cx="174065" cy="140959"/>
            </a:xfrm>
            <a:custGeom>
              <a:avLst/>
              <a:gdLst/>
              <a:ahLst/>
              <a:cxnLst/>
              <a:rect l="l" t="t" r="r" b="b"/>
              <a:pathLst>
                <a:path w="2692" h="2180" fill="none" extrusionOk="0">
                  <a:moveTo>
                    <a:pt x="2640" y="1205"/>
                  </a:moveTo>
                  <a:cubicBezTo>
                    <a:pt x="2589" y="1769"/>
                    <a:pt x="1974" y="2179"/>
                    <a:pt x="1256" y="2115"/>
                  </a:cubicBezTo>
                  <a:cubicBezTo>
                    <a:pt x="538" y="2051"/>
                    <a:pt x="0" y="1538"/>
                    <a:pt x="51" y="974"/>
                  </a:cubicBezTo>
                  <a:cubicBezTo>
                    <a:pt x="90" y="411"/>
                    <a:pt x="718" y="1"/>
                    <a:pt x="1435" y="52"/>
                  </a:cubicBezTo>
                  <a:cubicBezTo>
                    <a:pt x="2153" y="116"/>
                    <a:pt x="2691" y="628"/>
                    <a:pt x="2640" y="1205"/>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2"/>
            <p:cNvSpPr/>
            <p:nvPr/>
          </p:nvSpPr>
          <p:spPr>
            <a:xfrm>
              <a:off x="-1098925" y="5259039"/>
              <a:ext cx="174065" cy="134169"/>
            </a:xfrm>
            <a:custGeom>
              <a:avLst/>
              <a:gdLst/>
              <a:ahLst/>
              <a:cxnLst/>
              <a:rect l="l" t="t" r="r" b="b"/>
              <a:pathLst>
                <a:path w="2692" h="2075" extrusionOk="0">
                  <a:moveTo>
                    <a:pt x="1289" y="0"/>
                  </a:moveTo>
                  <a:cubicBezTo>
                    <a:pt x="636" y="0"/>
                    <a:pt x="100" y="392"/>
                    <a:pt x="52" y="917"/>
                  </a:cubicBezTo>
                  <a:cubicBezTo>
                    <a:pt x="1" y="1493"/>
                    <a:pt x="539" y="2006"/>
                    <a:pt x="1257" y="2070"/>
                  </a:cubicBezTo>
                  <a:cubicBezTo>
                    <a:pt x="1297" y="2073"/>
                    <a:pt x="1338" y="2074"/>
                    <a:pt x="1378" y="2074"/>
                  </a:cubicBezTo>
                  <a:cubicBezTo>
                    <a:pt x="2044" y="2074"/>
                    <a:pt x="2605" y="1679"/>
                    <a:pt x="2653" y="1148"/>
                  </a:cubicBezTo>
                  <a:cubicBezTo>
                    <a:pt x="2692" y="584"/>
                    <a:pt x="2154" y="71"/>
                    <a:pt x="1436" y="7"/>
                  </a:cubicBezTo>
                  <a:cubicBezTo>
                    <a:pt x="1386" y="3"/>
                    <a:pt x="1337" y="0"/>
                    <a:pt x="12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2"/>
            <p:cNvSpPr/>
            <p:nvPr/>
          </p:nvSpPr>
          <p:spPr>
            <a:xfrm>
              <a:off x="-1098925" y="5255289"/>
              <a:ext cx="174065" cy="140959"/>
            </a:xfrm>
            <a:custGeom>
              <a:avLst/>
              <a:gdLst/>
              <a:ahLst/>
              <a:cxnLst/>
              <a:rect l="l" t="t" r="r" b="b"/>
              <a:pathLst>
                <a:path w="2692" h="2180" fill="none" extrusionOk="0">
                  <a:moveTo>
                    <a:pt x="2653" y="1206"/>
                  </a:moveTo>
                  <a:cubicBezTo>
                    <a:pt x="2602" y="1769"/>
                    <a:pt x="1974" y="2179"/>
                    <a:pt x="1257" y="2128"/>
                  </a:cubicBezTo>
                  <a:cubicBezTo>
                    <a:pt x="539" y="2064"/>
                    <a:pt x="1" y="1551"/>
                    <a:pt x="52" y="975"/>
                  </a:cubicBezTo>
                  <a:cubicBezTo>
                    <a:pt x="103" y="411"/>
                    <a:pt x="718" y="1"/>
                    <a:pt x="1436" y="65"/>
                  </a:cubicBezTo>
                  <a:cubicBezTo>
                    <a:pt x="2154" y="129"/>
                    <a:pt x="2692" y="642"/>
                    <a:pt x="2653" y="1206"/>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2"/>
            <p:cNvSpPr/>
            <p:nvPr/>
          </p:nvSpPr>
          <p:spPr>
            <a:xfrm>
              <a:off x="-1214926" y="4599887"/>
              <a:ext cx="450034" cy="748310"/>
            </a:xfrm>
            <a:custGeom>
              <a:avLst/>
              <a:gdLst/>
              <a:ahLst/>
              <a:cxnLst/>
              <a:rect l="l" t="t" r="r" b="b"/>
              <a:pathLst>
                <a:path w="6960" h="11573" fill="none" extrusionOk="0">
                  <a:moveTo>
                    <a:pt x="1" y="6972"/>
                  </a:moveTo>
                  <a:lnTo>
                    <a:pt x="2897" y="1"/>
                  </a:lnTo>
                  <a:lnTo>
                    <a:pt x="6959" y="4537"/>
                  </a:lnTo>
                  <a:lnTo>
                    <a:pt x="4383" y="11572"/>
                  </a:ln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2"/>
            <p:cNvSpPr/>
            <p:nvPr/>
          </p:nvSpPr>
          <p:spPr>
            <a:xfrm>
              <a:off x="-1066594" y="4694357"/>
              <a:ext cx="262714" cy="303320"/>
            </a:xfrm>
            <a:custGeom>
              <a:avLst/>
              <a:gdLst/>
              <a:ahLst/>
              <a:cxnLst/>
              <a:rect l="l" t="t" r="r" b="b"/>
              <a:pathLst>
                <a:path w="4063" h="4691" fill="none" extrusionOk="0">
                  <a:moveTo>
                    <a:pt x="1" y="1"/>
                  </a:moveTo>
                  <a:lnTo>
                    <a:pt x="4063" y="4691"/>
                  </a:ln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6" name="Google Shape;2276;p32"/>
          <p:cNvGrpSpPr/>
          <p:nvPr/>
        </p:nvGrpSpPr>
        <p:grpSpPr>
          <a:xfrm rot="1385326">
            <a:off x="6308460" y="-214460"/>
            <a:ext cx="3039911" cy="1424201"/>
            <a:chOff x="5250782" y="5679875"/>
            <a:chExt cx="3039575" cy="1424044"/>
          </a:xfrm>
        </p:grpSpPr>
        <p:grpSp>
          <p:nvGrpSpPr>
            <p:cNvPr id="2277" name="Google Shape;2277;p32"/>
            <p:cNvGrpSpPr/>
            <p:nvPr/>
          </p:nvGrpSpPr>
          <p:grpSpPr>
            <a:xfrm>
              <a:off x="5250782" y="5679875"/>
              <a:ext cx="3039575" cy="1424044"/>
              <a:chOff x="5250782" y="5679875"/>
              <a:chExt cx="3039575" cy="1424044"/>
            </a:xfrm>
          </p:grpSpPr>
          <p:sp>
            <p:nvSpPr>
              <p:cNvPr id="2278" name="Google Shape;2278;p32"/>
              <p:cNvSpPr/>
              <p:nvPr/>
            </p:nvSpPr>
            <p:spPr>
              <a:xfrm>
                <a:off x="5250782" y="5760619"/>
                <a:ext cx="3039575" cy="1343300"/>
              </a:xfrm>
              <a:custGeom>
                <a:avLst/>
                <a:gdLst/>
                <a:ahLst/>
                <a:cxnLst/>
                <a:rect l="l" t="t" r="r" b="b"/>
                <a:pathLst>
                  <a:path w="86845" h="38380" fill="none" extrusionOk="0">
                    <a:moveTo>
                      <a:pt x="1" y="0"/>
                    </a:moveTo>
                    <a:cubicBezTo>
                      <a:pt x="12662" y="18222"/>
                      <a:pt x="37471" y="38379"/>
                      <a:pt x="71736" y="21644"/>
                    </a:cubicBezTo>
                    <a:cubicBezTo>
                      <a:pt x="77875" y="18658"/>
                      <a:pt x="86845" y="12251"/>
                      <a:pt x="86845" y="12251"/>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2"/>
              <p:cNvSpPr/>
              <p:nvPr/>
            </p:nvSpPr>
            <p:spPr>
              <a:xfrm>
                <a:off x="5454864" y="5740424"/>
                <a:ext cx="2815330" cy="1167950"/>
              </a:xfrm>
              <a:custGeom>
                <a:avLst/>
                <a:gdLst/>
                <a:ahLst/>
                <a:cxnLst/>
                <a:rect l="l" t="t" r="r" b="b"/>
                <a:pathLst>
                  <a:path w="80438" h="33370" fill="none" extrusionOk="0">
                    <a:moveTo>
                      <a:pt x="1" y="1"/>
                    </a:moveTo>
                    <a:cubicBezTo>
                      <a:pt x="11816" y="15967"/>
                      <a:pt x="34100" y="33369"/>
                      <a:pt x="65457" y="19043"/>
                    </a:cubicBezTo>
                    <a:cubicBezTo>
                      <a:pt x="71672" y="16211"/>
                      <a:pt x="80437" y="10047"/>
                      <a:pt x="80437" y="10047"/>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2"/>
              <p:cNvSpPr/>
              <p:nvPr/>
            </p:nvSpPr>
            <p:spPr>
              <a:xfrm>
                <a:off x="5658947" y="5720264"/>
                <a:ext cx="2591505" cy="995680"/>
              </a:xfrm>
              <a:custGeom>
                <a:avLst/>
                <a:gdLst/>
                <a:ahLst/>
                <a:cxnLst/>
                <a:rect l="l" t="t" r="r" b="b"/>
                <a:pathLst>
                  <a:path w="74043" h="28448" fill="none" extrusionOk="0">
                    <a:moveTo>
                      <a:pt x="0" y="0"/>
                    </a:moveTo>
                    <a:cubicBezTo>
                      <a:pt x="10957" y="13699"/>
                      <a:pt x="30781" y="28448"/>
                      <a:pt x="59177" y="16441"/>
                    </a:cubicBezTo>
                    <a:cubicBezTo>
                      <a:pt x="65482" y="13775"/>
                      <a:pt x="74042" y="7842"/>
                      <a:pt x="74042" y="7842"/>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2"/>
              <p:cNvSpPr/>
              <p:nvPr/>
            </p:nvSpPr>
            <p:spPr>
              <a:xfrm>
                <a:off x="5862994" y="5700070"/>
                <a:ext cx="2367715" cy="827085"/>
              </a:xfrm>
              <a:custGeom>
                <a:avLst/>
                <a:gdLst/>
                <a:ahLst/>
                <a:cxnLst/>
                <a:rect l="l" t="t" r="r" b="b"/>
                <a:pathLst>
                  <a:path w="67649" h="23631" fill="none" extrusionOk="0">
                    <a:moveTo>
                      <a:pt x="1" y="0"/>
                    </a:moveTo>
                    <a:cubicBezTo>
                      <a:pt x="10111" y="11444"/>
                      <a:pt x="27513" y="23630"/>
                      <a:pt x="52886" y="13840"/>
                    </a:cubicBezTo>
                    <a:cubicBezTo>
                      <a:pt x="59293" y="11380"/>
                      <a:pt x="67648" y="5652"/>
                      <a:pt x="67648" y="5652"/>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2"/>
              <p:cNvSpPr/>
              <p:nvPr/>
            </p:nvSpPr>
            <p:spPr>
              <a:xfrm>
                <a:off x="6067076" y="5679875"/>
                <a:ext cx="2143435" cy="662025"/>
              </a:xfrm>
              <a:custGeom>
                <a:avLst/>
                <a:gdLst/>
                <a:ahLst/>
                <a:cxnLst/>
                <a:rect l="l" t="t" r="r" b="b"/>
                <a:pathLst>
                  <a:path w="61241" h="18915" fill="none" extrusionOk="0">
                    <a:moveTo>
                      <a:pt x="0" y="1"/>
                    </a:moveTo>
                    <a:cubicBezTo>
                      <a:pt x="9252" y="9176"/>
                      <a:pt x="24284" y="18915"/>
                      <a:pt x="46607" y="11239"/>
                    </a:cubicBezTo>
                    <a:cubicBezTo>
                      <a:pt x="53129" y="8996"/>
                      <a:pt x="61241" y="3448"/>
                      <a:pt x="61241" y="3448"/>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3" name="Google Shape;2283;p32"/>
            <p:cNvGrpSpPr/>
            <p:nvPr/>
          </p:nvGrpSpPr>
          <p:grpSpPr>
            <a:xfrm>
              <a:off x="7430972" y="6160663"/>
              <a:ext cx="178080" cy="499239"/>
              <a:chOff x="7430972" y="6160663"/>
              <a:chExt cx="178080" cy="499239"/>
            </a:xfrm>
          </p:grpSpPr>
          <p:sp>
            <p:nvSpPr>
              <p:cNvPr id="2284" name="Google Shape;2284;p32"/>
              <p:cNvSpPr/>
              <p:nvPr/>
            </p:nvSpPr>
            <p:spPr>
              <a:xfrm>
                <a:off x="7430972" y="6169903"/>
                <a:ext cx="178080" cy="129675"/>
              </a:xfrm>
              <a:custGeom>
                <a:avLst/>
                <a:gdLst/>
                <a:ahLst/>
                <a:cxnLst/>
                <a:rect l="l" t="t" r="r" b="b"/>
                <a:pathLst>
                  <a:path w="5088" h="3705" extrusionOk="0">
                    <a:moveTo>
                      <a:pt x="2858" y="1"/>
                    </a:moveTo>
                    <a:cubicBezTo>
                      <a:pt x="2417" y="1"/>
                      <a:pt x="1952" y="111"/>
                      <a:pt x="1525" y="339"/>
                    </a:cubicBezTo>
                    <a:cubicBezTo>
                      <a:pt x="449" y="916"/>
                      <a:pt x="0" y="2031"/>
                      <a:pt x="461" y="2851"/>
                    </a:cubicBezTo>
                    <a:cubicBezTo>
                      <a:pt x="778" y="3397"/>
                      <a:pt x="1435" y="3705"/>
                      <a:pt x="2173" y="3705"/>
                    </a:cubicBezTo>
                    <a:cubicBezTo>
                      <a:pt x="2542" y="3705"/>
                      <a:pt x="2930" y="3628"/>
                      <a:pt x="3306" y="3466"/>
                    </a:cubicBezTo>
                    <a:cubicBezTo>
                      <a:pt x="4485" y="2953"/>
                      <a:pt x="5087" y="1774"/>
                      <a:pt x="4562" y="864"/>
                    </a:cubicBezTo>
                    <a:cubicBezTo>
                      <a:pt x="4243" y="299"/>
                      <a:pt x="3583" y="1"/>
                      <a:pt x="28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2"/>
              <p:cNvSpPr/>
              <p:nvPr/>
            </p:nvSpPr>
            <p:spPr>
              <a:xfrm>
                <a:off x="7430972" y="6160663"/>
                <a:ext cx="178080" cy="147595"/>
              </a:xfrm>
              <a:custGeom>
                <a:avLst/>
                <a:gdLst/>
                <a:ahLst/>
                <a:cxnLst/>
                <a:rect l="l" t="t" r="r" b="b"/>
                <a:pathLst>
                  <a:path w="5088" h="4217" fill="none" extrusionOk="0">
                    <a:moveTo>
                      <a:pt x="4562" y="1128"/>
                    </a:moveTo>
                    <a:cubicBezTo>
                      <a:pt x="5087" y="2038"/>
                      <a:pt x="4485" y="3217"/>
                      <a:pt x="3306" y="3730"/>
                    </a:cubicBezTo>
                    <a:cubicBezTo>
                      <a:pt x="2179" y="4217"/>
                      <a:pt x="936" y="3935"/>
                      <a:pt x="461" y="3115"/>
                    </a:cubicBezTo>
                    <a:cubicBezTo>
                      <a:pt x="0" y="2295"/>
                      <a:pt x="449" y="1180"/>
                      <a:pt x="1525" y="603"/>
                    </a:cubicBezTo>
                    <a:cubicBezTo>
                      <a:pt x="2653" y="1"/>
                      <a:pt x="4050" y="219"/>
                      <a:pt x="4562" y="1128"/>
                    </a:cubicBezTo>
                    <a:close/>
                  </a:path>
                </a:pathLst>
              </a:custGeom>
              <a:noFill/>
              <a:ln w="28575" cap="flat" cmpd="sng">
                <a:solidFill>
                  <a:schemeClr val="accent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2"/>
              <p:cNvSpPr/>
              <p:nvPr/>
            </p:nvSpPr>
            <p:spPr>
              <a:xfrm>
                <a:off x="7442172" y="6256667"/>
                <a:ext cx="78960" cy="403235"/>
              </a:xfrm>
              <a:custGeom>
                <a:avLst/>
                <a:gdLst/>
                <a:ahLst/>
                <a:cxnLst/>
                <a:rect l="l" t="t" r="r" b="b"/>
                <a:pathLst>
                  <a:path w="2256" h="11521" fill="none" extrusionOk="0">
                    <a:moveTo>
                      <a:pt x="1" y="0"/>
                    </a:moveTo>
                    <a:lnTo>
                      <a:pt x="2256" y="11520"/>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7" name="Google Shape;2287;p32"/>
            <p:cNvGrpSpPr/>
            <p:nvPr/>
          </p:nvGrpSpPr>
          <p:grpSpPr>
            <a:xfrm>
              <a:off x="6614678" y="6088459"/>
              <a:ext cx="414922" cy="480370"/>
              <a:chOff x="6614678" y="6088459"/>
              <a:chExt cx="414922" cy="480370"/>
            </a:xfrm>
          </p:grpSpPr>
          <p:sp>
            <p:nvSpPr>
              <p:cNvPr id="2288" name="Google Shape;2288;p32"/>
              <p:cNvSpPr/>
              <p:nvPr/>
            </p:nvSpPr>
            <p:spPr>
              <a:xfrm>
                <a:off x="6614678" y="6421025"/>
                <a:ext cx="187075" cy="139125"/>
              </a:xfrm>
              <a:custGeom>
                <a:avLst/>
                <a:gdLst/>
                <a:ahLst/>
                <a:cxnLst/>
                <a:rect l="l" t="t" r="r" b="b"/>
                <a:pathLst>
                  <a:path w="5345" h="3975" extrusionOk="0">
                    <a:moveTo>
                      <a:pt x="3112" y="1"/>
                    </a:moveTo>
                    <a:cubicBezTo>
                      <a:pt x="2758" y="1"/>
                      <a:pt x="2384" y="65"/>
                      <a:pt x="2013" y="199"/>
                    </a:cubicBezTo>
                    <a:cubicBezTo>
                      <a:pt x="744" y="673"/>
                      <a:pt x="1" y="1801"/>
                      <a:pt x="270" y="2762"/>
                    </a:cubicBezTo>
                    <a:cubicBezTo>
                      <a:pt x="488" y="3507"/>
                      <a:pt x="1268" y="3974"/>
                      <a:pt x="2211" y="3974"/>
                    </a:cubicBezTo>
                    <a:cubicBezTo>
                      <a:pt x="2485" y="3974"/>
                      <a:pt x="2772" y="3935"/>
                      <a:pt x="3063" y="3851"/>
                    </a:cubicBezTo>
                    <a:cubicBezTo>
                      <a:pt x="4422" y="3467"/>
                      <a:pt x="5344" y="2275"/>
                      <a:pt x="5050" y="1211"/>
                    </a:cubicBezTo>
                    <a:cubicBezTo>
                      <a:pt x="4827" y="441"/>
                      <a:pt x="4040" y="1"/>
                      <a:pt x="3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2"/>
              <p:cNvSpPr/>
              <p:nvPr/>
            </p:nvSpPr>
            <p:spPr>
              <a:xfrm>
                <a:off x="6614678" y="6410945"/>
                <a:ext cx="187075" cy="157885"/>
              </a:xfrm>
              <a:custGeom>
                <a:avLst/>
                <a:gdLst/>
                <a:ahLst/>
                <a:cxnLst/>
                <a:rect l="l" t="t" r="r" b="b"/>
                <a:pathLst>
                  <a:path w="5345" h="4511" fill="none" extrusionOk="0">
                    <a:moveTo>
                      <a:pt x="5050" y="1499"/>
                    </a:moveTo>
                    <a:cubicBezTo>
                      <a:pt x="5344" y="2563"/>
                      <a:pt x="4422" y="3755"/>
                      <a:pt x="3063" y="4139"/>
                    </a:cubicBezTo>
                    <a:cubicBezTo>
                      <a:pt x="1769" y="4511"/>
                      <a:pt x="552" y="4011"/>
                      <a:pt x="270" y="3050"/>
                    </a:cubicBezTo>
                    <a:cubicBezTo>
                      <a:pt x="1" y="2089"/>
                      <a:pt x="744" y="961"/>
                      <a:pt x="2013" y="487"/>
                    </a:cubicBezTo>
                    <a:cubicBezTo>
                      <a:pt x="3358" y="0"/>
                      <a:pt x="4742" y="436"/>
                      <a:pt x="5050" y="1499"/>
                    </a:cubicBezTo>
                    <a:close/>
                  </a:path>
                </a:pathLst>
              </a:custGeom>
              <a:no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2"/>
              <p:cNvSpPr/>
              <p:nvPr/>
            </p:nvSpPr>
            <p:spPr>
              <a:xfrm>
                <a:off x="6792756" y="6088459"/>
                <a:ext cx="236845" cy="403690"/>
              </a:xfrm>
              <a:custGeom>
                <a:avLst/>
                <a:gdLst/>
                <a:ahLst/>
                <a:cxnLst/>
                <a:rect l="l" t="t" r="r" b="b"/>
                <a:pathLst>
                  <a:path w="6767" h="11534" fill="none" extrusionOk="0">
                    <a:moveTo>
                      <a:pt x="0" y="11534"/>
                    </a:moveTo>
                    <a:lnTo>
                      <a:pt x="2627" y="1"/>
                    </a:lnTo>
                    <a:cubicBezTo>
                      <a:pt x="2627" y="1"/>
                      <a:pt x="6766" y="6549"/>
                      <a:pt x="4267" y="8048"/>
                    </a:cubicBezTo>
                    <a:cubicBezTo>
                      <a:pt x="3204" y="8548"/>
                      <a:pt x="2845" y="6408"/>
                      <a:pt x="2845" y="6408"/>
                    </a:cubicBez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1" name="Google Shape;2291;p32"/>
            <p:cNvGrpSpPr/>
            <p:nvPr/>
          </p:nvGrpSpPr>
          <p:grpSpPr>
            <a:xfrm>
              <a:off x="5913673" y="5891587"/>
              <a:ext cx="705527" cy="512220"/>
              <a:chOff x="5913673" y="5891587"/>
              <a:chExt cx="705527" cy="512220"/>
            </a:xfrm>
          </p:grpSpPr>
          <p:sp>
            <p:nvSpPr>
              <p:cNvPr id="2292" name="Google Shape;2292;p32"/>
              <p:cNvSpPr/>
              <p:nvPr/>
            </p:nvSpPr>
            <p:spPr>
              <a:xfrm>
                <a:off x="6274728" y="6231222"/>
                <a:ext cx="203665" cy="146195"/>
              </a:xfrm>
              <a:custGeom>
                <a:avLst/>
                <a:gdLst/>
                <a:ahLst/>
                <a:cxnLst/>
                <a:rect l="l" t="t" r="r" b="b"/>
                <a:pathLst>
                  <a:path w="5819" h="4177" extrusionOk="0">
                    <a:moveTo>
                      <a:pt x="3028" y="1"/>
                    </a:moveTo>
                    <a:cubicBezTo>
                      <a:pt x="2761" y="1"/>
                      <a:pt x="2488" y="33"/>
                      <a:pt x="2217" y="99"/>
                    </a:cubicBezTo>
                    <a:cubicBezTo>
                      <a:pt x="833" y="432"/>
                      <a:pt x="0" y="1547"/>
                      <a:pt x="295" y="2611"/>
                    </a:cubicBezTo>
                    <a:cubicBezTo>
                      <a:pt x="542" y="3540"/>
                      <a:pt x="1581" y="4176"/>
                      <a:pt x="2780" y="4176"/>
                    </a:cubicBezTo>
                    <a:cubicBezTo>
                      <a:pt x="2953" y="4176"/>
                      <a:pt x="3129" y="4163"/>
                      <a:pt x="3307" y="4136"/>
                    </a:cubicBezTo>
                    <a:cubicBezTo>
                      <a:pt x="4793" y="3905"/>
                      <a:pt x="5818" y="2752"/>
                      <a:pt x="5498" y="1573"/>
                    </a:cubicBezTo>
                    <a:cubicBezTo>
                      <a:pt x="5247" y="613"/>
                      <a:pt x="4198" y="1"/>
                      <a:pt x="30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2"/>
              <p:cNvSpPr/>
              <p:nvPr/>
            </p:nvSpPr>
            <p:spPr>
              <a:xfrm>
                <a:off x="6274728" y="6222122"/>
                <a:ext cx="203665" cy="161490"/>
              </a:xfrm>
              <a:custGeom>
                <a:avLst/>
                <a:gdLst/>
                <a:ahLst/>
                <a:cxnLst/>
                <a:rect l="l" t="t" r="r" b="b"/>
                <a:pathLst>
                  <a:path w="5819" h="4614" fill="none" extrusionOk="0">
                    <a:moveTo>
                      <a:pt x="5498" y="1833"/>
                    </a:moveTo>
                    <a:cubicBezTo>
                      <a:pt x="5818" y="3012"/>
                      <a:pt x="4793" y="4165"/>
                      <a:pt x="3307" y="4396"/>
                    </a:cubicBezTo>
                    <a:cubicBezTo>
                      <a:pt x="1897" y="4613"/>
                      <a:pt x="577" y="3934"/>
                      <a:pt x="295" y="2871"/>
                    </a:cubicBezTo>
                    <a:cubicBezTo>
                      <a:pt x="0" y="1807"/>
                      <a:pt x="833" y="692"/>
                      <a:pt x="2217" y="359"/>
                    </a:cubicBezTo>
                    <a:cubicBezTo>
                      <a:pt x="3678" y="0"/>
                      <a:pt x="5190" y="654"/>
                      <a:pt x="5498" y="1833"/>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2"/>
              <p:cNvSpPr/>
              <p:nvPr/>
            </p:nvSpPr>
            <p:spPr>
              <a:xfrm>
                <a:off x="6106100" y="5891587"/>
                <a:ext cx="513100" cy="440895"/>
              </a:xfrm>
              <a:custGeom>
                <a:avLst/>
                <a:gdLst/>
                <a:ahLst/>
                <a:cxnLst/>
                <a:rect l="l" t="t" r="r" b="b"/>
                <a:pathLst>
                  <a:path w="14660" h="12597" fill="none" extrusionOk="0">
                    <a:moveTo>
                      <a:pt x="0" y="12597"/>
                    </a:moveTo>
                    <a:lnTo>
                      <a:pt x="3985" y="1845"/>
                    </a:lnTo>
                    <a:lnTo>
                      <a:pt x="14660" y="0"/>
                    </a:lnTo>
                    <a:lnTo>
                      <a:pt x="10470" y="11674"/>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2"/>
              <p:cNvSpPr/>
              <p:nvPr/>
            </p:nvSpPr>
            <p:spPr>
              <a:xfrm>
                <a:off x="5913673" y="6251172"/>
                <a:ext cx="203210" cy="146090"/>
              </a:xfrm>
              <a:custGeom>
                <a:avLst/>
                <a:gdLst/>
                <a:ahLst/>
                <a:cxnLst/>
                <a:rect l="l" t="t" r="r" b="b"/>
                <a:pathLst>
                  <a:path w="5806" h="4174" extrusionOk="0">
                    <a:moveTo>
                      <a:pt x="3007" y="1"/>
                    </a:moveTo>
                    <a:cubicBezTo>
                      <a:pt x="2747" y="1"/>
                      <a:pt x="2482" y="30"/>
                      <a:pt x="2218" y="93"/>
                    </a:cubicBezTo>
                    <a:cubicBezTo>
                      <a:pt x="834" y="426"/>
                      <a:pt x="1" y="1541"/>
                      <a:pt x="283" y="2605"/>
                    </a:cubicBezTo>
                    <a:cubicBezTo>
                      <a:pt x="539" y="3530"/>
                      <a:pt x="1571" y="4174"/>
                      <a:pt x="2764" y="4174"/>
                    </a:cubicBezTo>
                    <a:cubicBezTo>
                      <a:pt x="2942" y="4174"/>
                      <a:pt x="3124" y="4159"/>
                      <a:pt x="3307" y="4129"/>
                    </a:cubicBezTo>
                    <a:cubicBezTo>
                      <a:pt x="4793" y="3899"/>
                      <a:pt x="5806" y="2746"/>
                      <a:pt x="5498" y="1579"/>
                    </a:cubicBezTo>
                    <a:cubicBezTo>
                      <a:pt x="5236" y="614"/>
                      <a:pt x="4182" y="1"/>
                      <a:pt x="3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2"/>
              <p:cNvSpPr/>
              <p:nvPr/>
            </p:nvSpPr>
            <p:spPr>
              <a:xfrm>
                <a:off x="5913673" y="6242282"/>
                <a:ext cx="203210" cy="161525"/>
              </a:xfrm>
              <a:custGeom>
                <a:avLst/>
                <a:gdLst/>
                <a:ahLst/>
                <a:cxnLst/>
                <a:rect l="l" t="t" r="r" b="b"/>
                <a:pathLst>
                  <a:path w="5806" h="4615" fill="none" extrusionOk="0">
                    <a:moveTo>
                      <a:pt x="5498" y="1833"/>
                    </a:moveTo>
                    <a:cubicBezTo>
                      <a:pt x="5806" y="3000"/>
                      <a:pt x="4793" y="4153"/>
                      <a:pt x="3307" y="4383"/>
                    </a:cubicBezTo>
                    <a:cubicBezTo>
                      <a:pt x="1897" y="4614"/>
                      <a:pt x="577" y="3922"/>
                      <a:pt x="283" y="2859"/>
                    </a:cubicBezTo>
                    <a:cubicBezTo>
                      <a:pt x="1" y="1795"/>
                      <a:pt x="834" y="680"/>
                      <a:pt x="2218" y="347"/>
                    </a:cubicBezTo>
                    <a:cubicBezTo>
                      <a:pt x="3679" y="1"/>
                      <a:pt x="5178" y="654"/>
                      <a:pt x="5498" y="1833"/>
                    </a:cubicBezTo>
                    <a:close/>
                  </a:path>
                </a:pathLst>
              </a:custGeom>
              <a:no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2"/>
              <p:cNvSpPr/>
              <p:nvPr/>
            </p:nvSpPr>
            <p:spPr>
              <a:xfrm>
                <a:off x="6213269" y="5990251"/>
                <a:ext cx="370510" cy="53410"/>
              </a:xfrm>
              <a:custGeom>
                <a:avLst/>
                <a:gdLst/>
                <a:ahLst/>
                <a:cxnLst/>
                <a:rect l="l" t="t" r="r" b="b"/>
                <a:pathLst>
                  <a:path w="10586" h="1526" fill="none" extrusionOk="0">
                    <a:moveTo>
                      <a:pt x="1" y="1525"/>
                    </a:moveTo>
                    <a:lnTo>
                      <a:pt x="10586" y="0"/>
                    </a:ln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Fredoka One"/>
              <a:buNone/>
              <a:defRPr sz="3200">
                <a:solidFill>
                  <a:schemeClr val="dk1"/>
                </a:solidFill>
                <a:latin typeface="Fredoka One"/>
                <a:ea typeface="Fredoka One"/>
                <a:cs typeface="Fredoka One"/>
                <a:sym typeface="Fredoka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2"/>
                </a:solidFill>
                <a:latin typeface="Bebas Neue"/>
                <a:ea typeface="Bebas Neue"/>
                <a:cs typeface="Bebas Neue"/>
                <a:sym typeface="Bebas Neue"/>
              </a:defRPr>
            </a:lvl1pPr>
            <a:lvl2pPr lvl="1" algn="r">
              <a:buNone/>
              <a:defRPr sz="1300">
                <a:solidFill>
                  <a:schemeClr val="dk2"/>
                </a:solidFill>
                <a:latin typeface="Bebas Neue"/>
                <a:ea typeface="Bebas Neue"/>
                <a:cs typeface="Bebas Neue"/>
                <a:sym typeface="Bebas Neue"/>
              </a:defRPr>
            </a:lvl2pPr>
            <a:lvl3pPr lvl="2" algn="r">
              <a:buNone/>
              <a:defRPr sz="1300">
                <a:solidFill>
                  <a:schemeClr val="dk2"/>
                </a:solidFill>
                <a:latin typeface="Bebas Neue"/>
                <a:ea typeface="Bebas Neue"/>
                <a:cs typeface="Bebas Neue"/>
                <a:sym typeface="Bebas Neue"/>
              </a:defRPr>
            </a:lvl3pPr>
            <a:lvl4pPr lvl="3" algn="r">
              <a:buNone/>
              <a:defRPr sz="1300">
                <a:solidFill>
                  <a:schemeClr val="dk2"/>
                </a:solidFill>
                <a:latin typeface="Bebas Neue"/>
                <a:ea typeface="Bebas Neue"/>
                <a:cs typeface="Bebas Neue"/>
                <a:sym typeface="Bebas Neue"/>
              </a:defRPr>
            </a:lvl4pPr>
            <a:lvl5pPr lvl="4" algn="r">
              <a:buNone/>
              <a:defRPr sz="1300">
                <a:solidFill>
                  <a:schemeClr val="dk2"/>
                </a:solidFill>
                <a:latin typeface="Bebas Neue"/>
                <a:ea typeface="Bebas Neue"/>
                <a:cs typeface="Bebas Neue"/>
                <a:sym typeface="Bebas Neue"/>
              </a:defRPr>
            </a:lvl5pPr>
            <a:lvl6pPr lvl="5" algn="r">
              <a:buNone/>
              <a:defRPr sz="1300">
                <a:solidFill>
                  <a:schemeClr val="dk2"/>
                </a:solidFill>
                <a:latin typeface="Bebas Neue"/>
                <a:ea typeface="Bebas Neue"/>
                <a:cs typeface="Bebas Neue"/>
                <a:sym typeface="Bebas Neue"/>
              </a:defRPr>
            </a:lvl6pPr>
            <a:lvl7pPr lvl="6" algn="r">
              <a:buNone/>
              <a:defRPr sz="1300">
                <a:solidFill>
                  <a:schemeClr val="dk2"/>
                </a:solidFill>
                <a:latin typeface="Bebas Neue"/>
                <a:ea typeface="Bebas Neue"/>
                <a:cs typeface="Bebas Neue"/>
                <a:sym typeface="Bebas Neue"/>
              </a:defRPr>
            </a:lvl7pPr>
            <a:lvl8pPr lvl="7" algn="r">
              <a:buNone/>
              <a:defRPr sz="1300">
                <a:solidFill>
                  <a:schemeClr val="dk2"/>
                </a:solidFill>
                <a:latin typeface="Bebas Neue"/>
                <a:ea typeface="Bebas Neue"/>
                <a:cs typeface="Bebas Neue"/>
                <a:sym typeface="Bebas Neue"/>
              </a:defRPr>
            </a:lvl8pPr>
            <a:lvl9pPr lvl="8" algn="r">
              <a:buNone/>
              <a:defRPr sz="1300">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4" r:id="rId2"/>
    <p:sldLayoutId id="2147483655" r:id="rId3"/>
    <p:sldLayoutId id="2147483658" r:id="rId4"/>
    <p:sldLayoutId id="2147483660" r:id="rId5"/>
    <p:sldLayoutId id="2147483663" r:id="rId6"/>
    <p:sldLayoutId id="2147483676" r:id="rId7"/>
    <p:sldLayoutId id="2147483677" r:id="rId8"/>
    <p:sldLayoutId id="214748367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89"/>
        <p:cNvGrpSpPr/>
        <p:nvPr/>
      </p:nvGrpSpPr>
      <p:grpSpPr>
        <a:xfrm>
          <a:off x="0" y="0"/>
          <a:ext cx="0" cy="0"/>
          <a:chOff x="0" y="0"/>
          <a:chExt cx="0" cy="0"/>
        </a:xfrm>
      </p:grpSpPr>
      <p:sp>
        <p:nvSpPr>
          <p:cNvPr id="2390" name="Google Shape;2390;p37"/>
          <p:cNvSpPr txBox="1">
            <a:spLocks noGrp="1"/>
          </p:cNvSpPr>
          <p:nvPr>
            <p:ph type="title"/>
          </p:nvPr>
        </p:nvSpPr>
        <p:spPr>
          <a:xfrm>
            <a:off x="1286550" y="1265300"/>
            <a:ext cx="6393000" cy="196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Music Genre Prediction</a:t>
            </a:r>
            <a:endParaRPr sz="4400" dirty="0"/>
          </a:p>
        </p:txBody>
      </p:sp>
      <p:sp>
        <p:nvSpPr>
          <p:cNvPr id="2391" name="Google Shape;2391;p37"/>
          <p:cNvSpPr txBox="1">
            <a:spLocks noGrp="1"/>
          </p:cNvSpPr>
          <p:nvPr>
            <p:ph type="subTitle" idx="1"/>
          </p:nvPr>
        </p:nvSpPr>
        <p:spPr>
          <a:xfrm>
            <a:off x="2158550" y="3229700"/>
            <a:ext cx="4872900" cy="80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96A8-91AE-51A1-6789-26F8411C460F}"/>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BF6C08C6-6F6F-628D-78DD-4F9F6336EF52}"/>
              </a:ext>
            </a:extLst>
          </p:cNvPr>
          <p:cNvSpPr>
            <a:spLocks noGrp="1"/>
          </p:cNvSpPr>
          <p:nvPr>
            <p:ph type="body" idx="1"/>
          </p:nvPr>
        </p:nvSpPr>
        <p:spPr/>
        <p:txBody>
          <a:bodyPr/>
          <a:lstStyle/>
          <a:p>
            <a:pPr marL="152400" indent="0">
              <a:buNone/>
            </a:pPr>
            <a:r>
              <a:rPr lang="en-IN" altLang="en-US" sz="1600" dirty="0">
                <a:latin typeface="Times New Roman" panose="02020603050405020304" pitchFamily="18" charset="0"/>
                <a:cs typeface="Times New Roman" panose="02020603050405020304" pitchFamily="18" charset="0"/>
              </a:rPr>
              <a:t>A basic machine learning pipeline based on a sample data set from Kaggle is built and the performance of different model types is compared. </a:t>
            </a:r>
            <a:r>
              <a:rPr lang="en-US" sz="1600" dirty="0">
                <a:latin typeface="Times New Roman" panose="02020603050405020304" pitchFamily="18" charset="0"/>
                <a:cs typeface="Times New Roman" panose="02020603050405020304" pitchFamily="18" charset="0"/>
              </a:rPr>
              <a:t>Decision tree performance was the highest. This model is efficient in a multi-classes environment due to its indifference to the number of classes.</a:t>
            </a:r>
            <a:endParaRPr lang="en-IN" altLang="en-US" sz="1600" dirty="0">
              <a:latin typeface="Times New Roman" panose="02020603050405020304" pitchFamily="18" charset="0"/>
              <a:cs typeface="Times New Roman" panose="02020603050405020304" pitchFamily="18" charset="0"/>
            </a:endParaRPr>
          </a:p>
          <a:p>
            <a:pPr marL="152400" indent="0">
              <a:buNone/>
            </a:pPr>
            <a:endParaRPr lang="en-IN" altLang="en-US" sz="1600" dirty="0">
              <a:latin typeface="Times New Roman" panose="02020603050405020304" pitchFamily="18" charset="0"/>
              <a:cs typeface="Times New Roman" panose="02020603050405020304" pitchFamily="18" charset="0"/>
            </a:endParaRPr>
          </a:p>
          <a:p>
            <a:pPr marL="152400" indent="0">
              <a:buNone/>
            </a:pPr>
            <a:r>
              <a:rPr lang="en-IN" altLang="en-US" sz="1600" dirty="0">
                <a:latin typeface="Times New Roman" panose="02020603050405020304" pitchFamily="18" charset="0"/>
                <a:cs typeface="Times New Roman" panose="02020603050405020304" pitchFamily="18" charset="0"/>
              </a:rPr>
              <a:t>From the model results, the best accuracy on the test set is found to be the Decision tree with 42.89</a:t>
            </a:r>
          </a:p>
          <a:p>
            <a:endParaRPr lang="en-IN" dirty="0"/>
          </a:p>
        </p:txBody>
      </p:sp>
    </p:spTree>
    <p:extLst>
      <p:ext uri="{BB962C8B-B14F-4D97-AF65-F5344CB8AC3E}">
        <p14:creationId xmlns:p14="http://schemas.microsoft.com/office/powerpoint/2010/main" val="2458079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50"/>
        <p:cNvGrpSpPr/>
        <p:nvPr/>
      </p:nvGrpSpPr>
      <p:grpSpPr>
        <a:xfrm>
          <a:off x="0" y="0"/>
          <a:ext cx="0" cy="0"/>
          <a:chOff x="0" y="0"/>
          <a:chExt cx="0" cy="0"/>
        </a:xfrm>
      </p:grpSpPr>
      <p:sp>
        <p:nvSpPr>
          <p:cNvPr id="3951" name="Google Shape;3951;p63"/>
          <p:cNvSpPr txBox="1">
            <a:spLocks noGrp="1"/>
          </p:cNvSpPr>
          <p:nvPr>
            <p:ph type="title"/>
          </p:nvPr>
        </p:nvSpPr>
        <p:spPr>
          <a:xfrm>
            <a:off x="876300" y="1523000"/>
            <a:ext cx="757915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600" dirty="0"/>
              <a:t>THANK YOU!</a:t>
            </a:r>
            <a:endParaRPr sz="6600" dirty="0"/>
          </a:p>
        </p:txBody>
      </p:sp>
      <p:graphicFrame>
        <p:nvGraphicFramePr>
          <p:cNvPr id="2" name="Table 2">
            <a:extLst>
              <a:ext uri="{FF2B5EF4-FFF2-40B4-BE49-F238E27FC236}">
                <a16:creationId xmlns:a16="http://schemas.microsoft.com/office/drawing/2014/main" id="{C83E2C13-F55E-1A13-86B7-AC09B8FF6ED3}"/>
              </a:ext>
            </a:extLst>
          </p:cNvPr>
          <p:cNvGraphicFramePr>
            <a:graphicFrameLocks noGrp="1"/>
          </p:cNvGraphicFramePr>
          <p:nvPr>
            <p:extLst>
              <p:ext uri="{D42A27DB-BD31-4B8C-83A1-F6EECF244321}">
                <p14:modId xmlns:p14="http://schemas.microsoft.com/office/powerpoint/2010/main" val="3713234311"/>
              </p:ext>
            </p:extLst>
          </p:nvPr>
        </p:nvGraphicFramePr>
        <p:xfrm>
          <a:off x="3149600" y="3257550"/>
          <a:ext cx="6096000" cy="518160"/>
        </p:xfrm>
        <a:graphic>
          <a:graphicData uri="http://schemas.openxmlformats.org/drawingml/2006/table">
            <a:tbl>
              <a:tblPr firstRow="1" bandRow="1">
                <a:tableStyleId>{957B0F9B-9FDF-4883-B8B8-EC2C7F7C8737}</a:tableStyleId>
              </a:tblPr>
              <a:tblGrid>
                <a:gridCol w="6096000">
                  <a:extLst>
                    <a:ext uri="{9D8B030D-6E8A-4147-A177-3AD203B41FA5}">
                      <a16:colId xmlns:a16="http://schemas.microsoft.com/office/drawing/2014/main" val="834029130"/>
                    </a:ext>
                  </a:extLst>
                </a:gridCol>
              </a:tblGrid>
              <a:tr h="370840">
                <a:tc>
                  <a:txBody>
                    <a:bodyPr/>
                    <a:lstStyle/>
                    <a:p>
                      <a:r>
                        <a:rPr lang="en-US" dirty="0"/>
                        <a:t>                                                                 Done by,</a:t>
                      </a:r>
                    </a:p>
                    <a:p>
                      <a:r>
                        <a:rPr lang="en-US" dirty="0"/>
                        <a:t>                                                                 Sangeetha SV</a:t>
                      </a:r>
                      <a:endParaRPr lang="en-IN" dirty="0"/>
                    </a:p>
                  </a:txBody>
                  <a:tcPr/>
                </a:tc>
                <a:extLst>
                  <a:ext uri="{0D108BD9-81ED-4DB2-BD59-A6C34878D82A}">
                    <a16:rowId xmlns:a16="http://schemas.microsoft.com/office/drawing/2014/main" val="235985456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36BC-4A81-D77F-EB35-2B8E4CB1C37D}"/>
              </a:ext>
            </a:extLst>
          </p:cNvPr>
          <p:cNvSpPr>
            <a:spLocks noGrp="1"/>
          </p:cNvSpPr>
          <p:nvPr>
            <p:ph type="title"/>
          </p:nvPr>
        </p:nvSpPr>
        <p:spPr/>
        <p:txBody>
          <a:bodyPr/>
          <a:lstStyle/>
          <a:p>
            <a:r>
              <a:rPr lang="en-US" sz="1800" dirty="0"/>
              <a:t>Table of Contents</a:t>
            </a:r>
            <a:endParaRPr lang="en-IN" sz="1800" dirty="0"/>
          </a:p>
        </p:txBody>
      </p:sp>
      <p:sp>
        <p:nvSpPr>
          <p:cNvPr id="3" name="Text Placeholder 2">
            <a:extLst>
              <a:ext uri="{FF2B5EF4-FFF2-40B4-BE49-F238E27FC236}">
                <a16:creationId xmlns:a16="http://schemas.microsoft.com/office/drawing/2014/main" id="{85608724-548A-BD0E-62A9-94F0518AC987}"/>
              </a:ext>
            </a:extLst>
          </p:cNvPr>
          <p:cNvSpPr>
            <a:spLocks noGrp="1"/>
          </p:cNvSpPr>
          <p:nvPr>
            <p:ph type="body" idx="1"/>
          </p:nvPr>
        </p:nvSpPr>
        <p:spPr/>
        <p:txBody>
          <a:bodyPr/>
          <a:lstStyle/>
          <a:p>
            <a:pPr>
              <a:lnSpc>
                <a:spcPct val="200000"/>
              </a:lnSpc>
            </a:pPr>
            <a:r>
              <a:rPr lang="en-US" dirty="0"/>
              <a:t>Agenda</a:t>
            </a:r>
          </a:p>
          <a:p>
            <a:pPr>
              <a:lnSpc>
                <a:spcPct val="200000"/>
              </a:lnSpc>
            </a:pPr>
            <a:r>
              <a:rPr lang="en-US" dirty="0"/>
              <a:t>Understanding the features</a:t>
            </a:r>
          </a:p>
          <a:p>
            <a:pPr>
              <a:lnSpc>
                <a:spcPct val="200000"/>
              </a:lnSpc>
            </a:pPr>
            <a:r>
              <a:rPr lang="en-US" dirty="0"/>
              <a:t>Process followed in the project</a:t>
            </a:r>
          </a:p>
          <a:p>
            <a:pPr>
              <a:lnSpc>
                <a:spcPct val="200000"/>
              </a:lnSpc>
            </a:pPr>
            <a:r>
              <a:rPr lang="en-US" dirty="0"/>
              <a:t>Deductions from EDA process</a:t>
            </a:r>
          </a:p>
          <a:p>
            <a:pPr>
              <a:lnSpc>
                <a:spcPct val="200000"/>
              </a:lnSpc>
            </a:pPr>
            <a:r>
              <a:rPr lang="en-US" dirty="0"/>
              <a:t>Illustration of plots</a:t>
            </a:r>
          </a:p>
          <a:p>
            <a:pPr>
              <a:lnSpc>
                <a:spcPct val="200000"/>
              </a:lnSpc>
            </a:pPr>
            <a:r>
              <a:rPr lang="en-US" dirty="0"/>
              <a:t>Feature Engineering</a:t>
            </a:r>
          </a:p>
          <a:p>
            <a:pPr>
              <a:lnSpc>
                <a:spcPct val="200000"/>
              </a:lnSpc>
            </a:pPr>
            <a:r>
              <a:rPr lang="en-US" dirty="0"/>
              <a:t>Model Evaluation</a:t>
            </a:r>
          </a:p>
          <a:p>
            <a:pPr>
              <a:lnSpc>
                <a:spcPct val="200000"/>
              </a:lnSpc>
            </a:pPr>
            <a:r>
              <a:rPr lang="en-US" dirty="0"/>
              <a:t>Conclusion</a:t>
            </a:r>
            <a:endParaRPr lang="en-IN" dirty="0"/>
          </a:p>
        </p:txBody>
      </p:sp>
    </p:spTree>
    <p:extLst>
      <p:ext uri="{BB962C8B-B14F-4D97-AF65-F5344CB8AC3E}">
        <p14:creationId xmlns:p14="http://schemas.microsoft.com/office/powerpoint/2010/main" val="3551203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35D0-AD47-2700-8D57-60AAF02B4E72}"/>
              </a:ext>
            </a:extLst>
          </p:cNvPr>
          <p:cNvSpPr>
            <a:spLocks noGrp="1"/>
          </p:cNvSpPr>
          <p:nvPr>
            <p:ph type="title"/>
          </p:nvPr>
        </p:nvSpPr>
        <p:spPr/>
        <p:txBody>
          <a:bodyPr/>
          <a:lstStyle/>
          <a:p>
            <a:r>
              <a:rPr lang="en-US" sz="1800" dirty="0"/>
              <a:t>Agenda</a:t>
            </a:r>
            <a:endParaRPr lang="en-IN" sz="1800" dirty="0"/>
          </a:p>
        </p:txBody>
      </p:sp>
      <p:sp>
        <p:nvSpPr>
          <p:cNvPr id="3" name="Text Placeholder 2">
            <a:extLst>
              <a:ext uri="{FF2B5EF4-FFF2-40B4-BE49-F238E27FC236}">
                <a16:creationId xmlns:a16="http://schemas.microsoft.com/office/drawing/2014/main" id="{D5589510-40BA-DD05-CEF7-24A4BD1E0B53}"/>
              </a:ext>
            </a:extLst>
          </p:cNvPr>
          <p:cNvSpPr>
            <a:spLocks noGrp="1"/>
          </p:cNvSpPr>
          <p:nvPr>
            <p:ph type="body" idx="1"/>
          </p:nvPr>
        </p:nvSpPr>
        <p:spPr/>
        <p:txBody>
          <a:bodyPr/>
          <a:lstStyle/>
          <a:p>
            <a:pPr marL="152400" indent="0">
              <a:lnSpc>
                <a:spcPts val="2400"/>
              </a:lnSpc>
              <a:buNone/>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Music has been known to humans for times immemorial. Ever since the melody of instruments has fallen on the ears of humans, it has implanted the seeds of emotions that are otherwise hard to achieve.</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400" dirty="0">
                <a:solidFill>
                  <a:srgbClr val="000000"/>
                </a:solidFill>
                <a:effectLst/>
                <a:latin typeface="Times New Roman" panose="02020603050405020304" pitchFamily="18" charset="0"/>
                <a:ea typeface="Times New Roman" panose="02020603050405020304" pitchFamily="18" charset="0"/>
              </a:rPr>
              <a:t>While music is altogether a melody that connects all hearts in this world, there are further classifications of music that bind together music lovers and keep the melody going on. Music Genre Classification or classification of music into different categories or genres is a concept that helps the masses to differentiate between 2 genres based on their composition or the beats they withhold. In recent times, music genre classification has become a very popular concept as more and more genres are emerging around the world. </a:t>
            </a:r>
            <a:endParaRPr lang="en-IN" sz="1400" dirty="0">
              <a:effectLst/>
              <a:latin typeface="Times New Roman" panose="02020603050405020304" pitchFamily="18" charset="0"/>
              <a:ea typeface="Times New Roman" panose="02020603050405020304" pitchFamily="18" charset="0"/>
            </a:endParaRPr>
          </a:p>
          <a:p>
            <a:pPr marL="15240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84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8A679-4E88-3E3C-BA83-55A7F12CDFCD}"/>
              </a:ext>
            </a:extLst>
          </p:cNvPr>
          <p:cNvSpPr>
            <a:spLocks noGrp="1"/>
          </p:cNvSpPr>
          <p:nvPr>
            <p:ph type="title"/>
          </p:nvPr>
        </p:nvSpPr>
        <p:spPr/>
        <p:txBody>
          <a:bodyPr/>
          <a:lstStyle/>
          <a:p>
            <a:r>
              <a:rPr lang="en-US" sz="1800" dirty="0"/>
              <a:t>Understanding the Features</a:t>
            </a:r>
            <a:endParaRPr lang="en-IN" sz="1800" dirty="0"/>
          </a:p>
        </p:txBody>
      </p:sp>
      <p:sp>
        <p:nvSpPr>
          <p:cNvPr id="3" name="Text Placeholder 2">
            <a:extLst>
              <a:ext uri="{FF2B5EF4-FFF2-40B4-BE49-F238E27FC236}">
                <a16:creationId xmlns:a16="http://schemas.microsoft.com/office/drawing/2014/main" id="{5A06F1AF-40CE-E0E4-16EE-0CEFC129EB0C}"/>
              </a:ext>
            </a:extLst>
          </p:cNvPr>
          <p:cNvSpPr>
            <a:spLocks noGrp="1"/>
          </p:cNvSpPr>
          <p:nvPr>
            <p:ph type="body" idx="1"/>
          </p:nvPr>
        </p:nvSpPr>
        <p:spPr/>
        <p:txBody>
          <a:bodyPr/>
          <a:lstStyle/>
          <a:p>
            <a:r>
              <a:rPr lang="en-US" dirty="0" err="1"/>
              <a:t>instance_id</a:t>
            </a:r>
            <a:endParaRPr lang="en-US" dirty="0"/>
          </a:p>
          <a:p>
            <a:r>
              <a:rPr lang="en-US" dirty="0" err="1"/>
              <a:t>Artist_name</a:t>
            </a:r>
            <a:endParaRPr lang="en-US" dirty="0"/>
          </a:p>
          <a:p>
            <a:r>
              <a:rPr lang="en-US" dirty="0" err="1"/>
              <a:t>Track_name</a:t>
            </a:r>
            <a:endParaRPr lang="en-US" dirty="0"/>
          </a:p>
          <a:p>
            <a:r>
              <a:rPr lang="en-US" dirty="0"/>
              <a:t>Popularity</a:t>
            </a:r>
          </a:p>
          <a:p>
            <a:r>
              <a:rPr lang="en-US" dirty="0" err="1"/>
              <a:t>Acousticness</a:t>
            </a:r>
            <a:endParaRPr lang="en-US" dirty="0"/>
          </a:p>
          <a:p>
            <a:r>
              <a:rPr lang="en-US" dirty="0"/>
              <a:t>Danceability</a:t>
            </a:r>
          </a:p>
          <a:p>
            <a:r>
              <a:rPr lang="en-US" dirty="0" err="1"/>
              <a:t>duration_ms</a:t>
            </a:r>
            <a:endParaRPr lang="en-US" dirty="0"/>
          </a:p>
          <a:p>
            <a:r>
              <a:rPr lang="en-US" dirty="0"/>
              <a:t>Energy</a:t>
            </a:r>
          </a:p>
          <a:p>
            <a:r>
              <a:rPr lang="en-US" dirty="0" err="1"/>
              <a:t>Instrumentalness</a:t>
            </a:r>
            <a:endParaRPr lang="en-US" dirty="0"/>
          </a:p>
          <a:p>
            <a:r>
              <a:rPr lang="en-US" dirty="0"/>
              <a:t>Key</a:t>
            </a:r>
          </a:p>
          <a:p>
            <a:r>
              <a:rPr lang="en-US" dirty="0"/>
              <a:t>Liveness</a:t>
            </a:r>
          </a:p>
          <a:p>
            <a:r>
              <a:rPr lang="en-US" dirty="0"/>
              <a:t>Loudness</a:t>
            </a:r>
          </a:p>
          <a:p>
            <a:r>
              <a:rPr lang="en-US" dirty="0"/>
              <a:t>Mode</a:t>
            </a:r>
          </a:p>
          <a:p>
            <a:r>
              <a:rPr lang="en-US" dirty="0" err="1"/>
              <a:t>Speechiness</a:t>
            </a:r>
            <a:endParaRPr lang="en-US" dirty="0"/>
          </a:p>
          <a:p>
            <a:r>
              <a:rPr lang="en-US" dirty="0"/>
              <a:t>Tempo</a:t>
            </a:r>
          </a:p>
          <a:p>
            <a:r>
              <a:rPr lang="en-US" dirty="0" err="1"/>
              <a:t>Obtained_date</a:t>
            </a:r>
            <a:endParaRPr lang="en-US" dirty="0"/>
          </a:p>
          <a:p>
            <a:r>
              <a:rPr lang="en-US" dirty="0"/>
              <a:t>Valence</a:t>
            </a:r>
          </a:p>
          <a:p>
            <a:r>
              <a:rPr lang="en-US" dirty="0" err="1"/>
              <a:t>Music_genre</a:t>
            </a:r>
            <a:endParaRPr lang="en-IN" dirty="0"/>
          </a:p>
        </p:txBody>
      </p:sp>
    </p:spTree>
    <p:extLst>
      <p:ext uri="{BB962C8B-B14F-4D97-AF65-F5344CB8AC3E}">
        <p14:creationId xmlns:p14="http://schemas.microsoft.com/office/powerpoint/2010/main" val="1385060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01"/>
        <p:cNvGrpSpPr/>
        <p:nvPr/>
      </p:nvGrpSpPr>
      <p:grpSpPr>
        <a:xfrm>
          <a:off x="0" y="0"/>
          <a:ext cx="0" cy="0"/>
          <a:chOff x="0" y="0"/>
          <a:chExt cx="0" cy="0"/>
        </a:xfrm>
      </p:grpSpPr>
      <p:cxnSp>
        <p:nvCxnSpPr>
          <p:cNvPr id="3202" name="Google Shape;3202;p54"/>
          <p:cNvCxnSpPr>
            <a:stCxn id="3203" idx="6"/>
            <a:endCxn id="3204" idx="2"/>
          </p:cNvCxnSpPr>
          <p:nvPr/>
        </p:nvCxnSpPr>
        <p:spPr>
          <a:xfrm>
            <a:off x="2183625" y="2629885"/>
            <a:ext cx="964200" cy="0"/>
          </a:xfrm>
          <a:prstGeom prst="straightConnector1">
            <a:avLst/>
          </a:prstGeom>
          <a:noFill/>
          <a:ln w="28575" cap="flat" cmpd="sng">
            <a:solidFill>
              <a:schemeClr val="accent1"/>
            </a:solidFill>
            <a:prstDash val="solid"/>
            <a:round/>
            <a:headEnd type="none" w="med" len="med"/>
            <a:tailEnd type="none" w="med" len="med"/>
          </a:ln>
        </p:spPr>
      </p:cxnSp>
      <p:cxnSp>
        <p:nvCxnSpPr>
          <p:cNvPr id="3205" name="Google Shape;3205;p54"/>
          <p:cNvCxnSpPr>
            <a:stCxn id="3204" idx="6"/>
            <a:endCxn id="3206" idx="2"/>
          </p:cNvCxnSpPr>
          <p:nvPr/>
        </p:nvCxnSpPr>
        <p:spPr>
          <a:xfrm>
            <a:off x="4118075" y="2629885"/>
            <a:ext cx="926400" cy="0"/>
          </a:xfrm>
          <a:prstGeom prst="straightConnector1">
            <a:avLst/>
          </a:prstGeom>
          <a:noFill/>
          <a:ln w="28575" cap="flat" cmpd="sng">
            <a:solidFill>
              <a:schemeClr val="accent1"/>
            </a:solidFill>
            <a:prstDash val="solid"/>
            <a:round/>
            <a:headEnd type="none" w="med" len="med"/>
            <a:tailEnd type="none" w="med" len="med"/>
          </a:ln>
        </p:spPr>
      </p:cxnSp>
      <p:cxnSp>
        <p:nvCxnSpPr>
          <p:cNvPr id="3207" name="Google Shape;3207;p54"/>
          <p:cNvCxnSpPr>
            <a:stCxn id="3206" idx="6"/>
            <a:endCxn id="3208" idx="2"/>
          </p:cNvCxnSpPr>
          <p:nvPr/>
        </p:nvCxnSpPr>
        <p:spPr>
          <a:xfrm>
            <a:off x="6014788" y="2629873"/>
            <a:ext cx="949800" cy="0"/>
          </a:xfrm>
          <a:prstGeom prst="straightConnector1">
            <a:avLst/>
          </a:prstGeom>
          <a:noFill/>
          <a:ln w="28575" cap="flat" cmpd="sng">
            <a:solidFill>
              <a:schemeClr val="accent1"/>
            </a:solidFill>
            <a:prstDash val="solid"/>
            <a:round/>
            <a:headEnd type="none" w="med" len="med"/>
            <a:tailEnd type="none" w="med" len="med"/>
          </a:ln>
        </p:spPr>
      </p:cxnSp>
      <p:sp>
        <p:nvSpPr>
          <p:cNvPr id="3209" name="Google Shape;3209;p54"/>
          <p:cNvSpPr/>
          <p:nvPr/>
        </p:nvSpPr>
        <p:spPr>
          <a:xfrm>
            <a:off x="1093377" y="2113949"/>
            <a:ext cx="1210598" cy="1007450"/>
          </a:xfrm>
          <a:custGeom>
            <a:avLst/>
            <a:gdLst/>
            <a:ahLst/>
            <a:cxnLst/>
            <a:rect l="l" t="t" r="r" b="b"/>
            <a:pathLst>
              <a:path w="16254" h="13526" extrusionOk="0">
                <a:moveTo>
                  <a:pt x="8024" y="0"/>
                </a:moveTo>
                <a:cubicBezTo>
                  <a:pt x="7636" y="0"/>
                  <a:pt x="7252" y="29"/>
                  <a:pt x="6868" y="89"/>
                </a:cubicBezTo>
                <a:cubicBezTo>
                  <a:pt x="4822" y="362"/>
                  <a:pt x="2434" y="1931"/>
                  <a:pt x="1524" y="3841"/>
                </a:cubicBezTo>
                <a:cubicBezTo>
                  <a:pt x="1" y="7093"/>
                  <a:pt x="1251" y="12027"/>
                  <a:pt x="4935" y="13164"/>
                </a:cubicBezTo>
                <a:cubicBezTo>
                  <a:pt x="5702" y="13405"/>
                  <a:pt x="6590" y="13525"/>
                  <a:pt x="7520" y="13525"/>
                </a:cubicBezTo>
                <a:cubicBezTo>
                  <a:pt x="11499" y="13525"/>
                  <a:pt x="16254" y="11336"/>
                  <a:pt x="15646" y="7115"/>
                </a:cubicBezTo>
                <a:cubicBezTo>
                  <a:pt x="15373" y="5296"/>
                  <a:pt x="14736" y="3409"/>
                  <a:pt x="13440" y="2067"/>
                </a:cubicBezTo>
                <a:cubicBezTo>
                  <a:pt x="12348" y="907"/>
                  <a:pt x="10711" y="248"/>
                  <a:pt x="9074" y="66"/>
                </a:cubicBezTo>
                <a:cubicBezTo>
                  <a:pt x="8720" y="23"/>
                  <a:pt x="8370" y="0"/>
                  <a:pt x="80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54"/>
          <p:cNvSpPr/>
          <p:nvPr/>
        </p:nvSpPr>
        <p:spPr>
          <a:xfrm>
            <a:off x="3010905" y="2113949"/>
            <a:ext cx="1210598" cy="1007450"/>
          </a:xfrm>
          <a:custGeom>
            <a:avLst/>
            <a:gdLst/>
            <a:ahLst/>
            <a:cxnLst/>
            <a:rect l="l" t="t" r="r" b="b"/>
            <a:pathLst>
              <a:path w="16254" h="13526" extrusionOk="0">
                <a:moveTo>
                  <a:pt x="8024" y="0"/>
                </a:moveTo>
                <a:cubicBezTo>
                  <a:pt x="7636" y="0"/>
                  <a:pt x="7252" y="29"/>
                  <a:pt x="6868" y="89"/>
                </a:cubicBezTo>
                <a:cubicBezTo>
                  <a:pt x="4822" y="362"/>
                  <a:pt x="2434" y="1931"/>
                  <a:pt x="1524" y="3841"/>
                </a:cubicBezTo>
                <a:cubicBezTo>
                  <a:pt x="1" y="7093"/>
                  <a:pt x="1251" y="12027"/>
                  <a:pt x="4935" y="13164"/>
                </a:cubicBezTo>
                <a:cubicBezTo>
                  <a:pt x="5702" y="13405"/>
                  <a:pt x="6590" y="13525"/>
                  <a:pt x="7520" y="13525"/>
                </a:cubicBezTo>
                <a:cubicBezTo>
                  <a:pt x="11499" y="13525"/>
                  <a:pt x="16254" y="11336"/>
                  <a:pt x="15646" y="7115"/>
                </a:cubicBezTo>
                <a:cubicBezTo>
                  <a:pt x="15373" y="5296"/>
                  <a:pt x="14736" y="3409"/>
                  <a:pt x="13440" y="2067"/>
                </a:cubicBezTo>
                <a:cubicBezTo>
                  <a:pt x="12348" y="907"/>
                  <a:pt x="10711" y="248"/>
                  <a:pt x="9074" y="66"/>
                </a:cubicBezTo>
                <a:cubicBezTo>
                  <a:pt x="8720" y="23"/>
                  <a:pt x="8370" y="0"/>
                  <a:pt x="80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54"/>
          <p:cNvSpPr/>
          <p:nvPr/>
        </p:nvSpPr>
        <p:spPr>
          <a:xfrm>
            <a:off x="4962202" y="2113949"/>
            <a:ext cx="1210598" cy="1007450"/>
          </a:xfrm>
          <a:custGeom>
            <a:avLst/>
            <a:gdLst/>
            <a:ahLst/>
            <a:cxnLst/>
            <a:rect l="l" t="t" r="r" b="b"/>
            <a:pathLst>
              <a:path w="16254" h="13526" extrusionOk="0">
                <a:moveTo>
                  <a:pt x="8024" y="0"/>
                </a:moveTo>
                <a:cubicBezTo>
                  <a:pt x="7636" y="0"/>
                  <a:pt x="7252" y="29"/>
                  <a:pt x="6868" y="89"/>
                </a:cubicBezTo>
                <a:cubicBezTo>
                  <a:pt x="4822" y="362"/>
                  <a:pt x="2434" y="1931"/>
                  <a:pt x="1524" y="3841"/>
                </a:cubicBezTo>
                <a:cubicBezTo>
                  <a:pt x="1" y="7093"/>
                  <a:pt x="1251" y="12027"/>
                  <a:pt x="4935" y="13164"/>
                </a:cubicBezTo>
                <a:cubicBezTo>
                  <a:pt x="5702" y="13405"/>
                  <a:pt x="6590" y="13525"/>
                  <a:pt x="7520" y="13525"/>
                </a:cubicBezTo>
                <a:cubicBezTo>
                  <a:pt x="11499" y="13525"/>
                  <a:pt x="16254" y="11336"/>
                  <a:pt x="15646" y="7115"/>
                </a:cubicBezTo>
                <a:cubicBezTo>
                  <a:pt x="15373" y="5296"/>
                  <a:pt x="14736" y="3409"/>
                  <a:pt x="13440" y="2067"/>
                </a:cubicBezTo>
                <a:cubicBezTo>
                  <a:pt x="12348" y="907"/>
                  <a:pt x="10711" y="248"/>
                  <a:pt x="9074" y="66"/>
                </a:cubicBezTo>
                <a:cubicBezTo>
                  <a:pt x="8720" y="23"/>
                  <a:pt x="8370" y="0"/>
                  <a:pt x="80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54"/>
          <p:cNvSpPr/>
          <p:nvPr/>
        </p:nvSpPr>
        <p:spPr>
          <a:xfrm>
            <a:off x="6840025" y="2113949"/>
            <a:ext cx="1210598" cy="1007450"/>
          </a:xfrm>
          <a:custGeom>
            <a:avLst/>
            <a:gdLst/>
            <a:ahLst/>
            <a:cxnLst/>
            <a:rect l="l" t="t" r="r" b="b"/>
            <a:pathLst>
              <a:path w="16254" h="13526" extrusionOk="0">
                <a:moveTo>
                  <a:pt x="8024" y="0"/>
                </a:moveTo>
                <a:cubicBezTo>
                  <a:pt x="7636" y="0"/>
                  <a:pt x="7252" y="29"/>
                  <a:pt x="6868" y="89"/>
                </a:cubicBezTo>
                <a:cubicBezTo>
                  <a:pt x="4822" y="362"/>
                  <a:pt x="2434" y="1931"/>
                  <a:pt x="1524" y="3841"/>
                </a:cubicBezTo>
                <a:cubicBezTo>
                  <a:pt x="1" y="7093"/>
                  <a:pt x="1251" y="12027"/>
                  <a:pt x="4935" y="13164"/>
                </a:cubicBezTo>
                <a:cubicBezTo>
                  <a:pt x="5702" y="13405"/>
                  <a:pt x="6590" y="13525"/>
                  <a:pt x="7520" y="13525"/>
                </a:cubicBezTo>
                <a:cubicBezTo>
                  <a:pt x="11499" y="13525"/>
                  <a:pt x="16254" y="11336"/>
                  <a:pt x="15646" y="7115"/>
                </a:cubicBezTo>
                <a:cubicBezTo>
                  <a:pt x="15373" y="5296"/>
                  <a:pt x="14736" y="3409"/>
                  <a:pt x="13440" y="2067"/>
                </a:cubicBezTo>
                <a:cubicBezTo>
                  <a:pt x="12348" y="907"/>
                  <a:pt x="10711" y="248"/>
                  <a:pt x="9074" y="66"/>
                </a:cubicBezTo>
                <a:cubicBezTo>
                  <a:pt x="8720" y="23"/>
                  <a:pt x="8370" y="0"/>
                  <a:pt x="80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PROCESS</a:t>
            </a:r>
            <a:endParaRPr dirty="0"/>
          </a:p>
        </p:txBody>
      </p:sp>
      <p:sp>
        <p:nvSpPr>
          <p:cNvPr id="3214" name="Google Shape;3214;p54"/>
          <p:cNvSpPr/>
          <p:nvPr/>
        </p:nvSpPr>
        <p:spPr>
          <a:xfrm>
            <a:off x="1428918" y="1341950"/>
            <a:ext cx="557895" cy="557895"/>
          </a:xfrm>
          <a:custGeom>
            <a:avLst/>
            <a:gdLst/>
            <a:ahLst/>
            <a:cxnLst/>
            <a:rect l="l" t="t" r="r" b="b"/>
            <a:pathLst>
              <a:path w="19106" h="19106" extrusionOk="0">
                <a:moveTo>
                  <a:pt x="9565" y="1"/>
                </a:moveTo>
                <a:cubicBezTo>
                  <a:pt x="4269" y="1"/>
                  <a:pt x="1" y="4269"/>
                  <a:pt x="1" y="9564"/>
                </a:cubicBezTo>
                <a:cubicBezTo>
                  <a:pt x="1" y="14837"/>
                  <a:pt x="4269" y="19105"/>
                  <a:pt x="9565" y="19105"/>
                </a:cubicBezTo>
                <a:cubicBezTo>
                  <a:pt x="14837" y="19105"/>
                  <a:pt x="19106" y="14837"/>
                  <a:pt x="19106" y="9564"/>
                </a:cubicBezTo>
                <a:cubicBezTo>
                  <a:pt x="19106" y="4269"/>
                  <a:pt x="14837" y="1"/>
                  <a:pt x="9565" y="1"/>
                </a:cubicBezTo>
                <a:close/>
              </a:path>
            </a:pathLst>
          </a:custGeom>
          <a:solidFill>
            <a:schemeClr val="accent3"/>
          </a:solidFill>
          <a:ln>
            <a:noFill/>
          </a:ln>
        </p:spPr>
        <p:txBody>
          <a:bodyPr spcFirstLastPara="1" wrap="square" lIns="45700" tIns="91425" rIns="91425" bIns="91425" anchor="ctr" anchorCtr="0">
            <a:noAutofit/>
          </a:bodyPr>
          <a:lstStyle/>
          <a:p>
            <a:pPr marL="0" lvl="0" indent="0" algn="ctr" rtl="0">
              <a:spcBef>
                <a:spcPts val="0"/>
              </a:spcBef>
              <a:spcAft>
                <a:spcPts val="0"/>
              </a:spcAft>
              <a:buNone/>
            </a:pPr>
            <a:r>
              <a:rPr lang="en" sz="3200">
                <a:solidFill>
                  <a:schemeClr val="lt1"/>
                </a:solidFill>
                <a:latin typeface="Fredoka One"/>
                <a:ea typeface="Fredoka One"/>
                <a:cs typeface="Fredoka One"/>
                <a:sym typeface="Fredoka One"/>
              </a:rPr>
              <a:t>1</a:t>
            </a:r>
            <a:endParaRPr sz="3200">
              <a:solidFill>
                <a:schemeClr val="lt1"/>
              </a:solidFill>
              <a:latin typeface="Fredoka One"/>
              <a:ea typeface="Fredoka One"/>
              <a:cs typeface="Fredoka One"/>
              <a:sym typeface="Fredoka One"/>
            </a:endParaRPr>
          </a:p>
        </p:txBody>
      </p:sp>
      <p:sp>
        <p:nvSpPr>
          <p:cNvPr id="3216" name="Google Shape;3216;p54"/>
          <p:cNvSpPr txBox="1"/>
          <p:nvPr/>
        </p:nvSpPr>
        <p:spPr>
          <a:xfrm>
            <a:off x="831565" y="3329743"/>
            <a:ext cx="1752600" cy="41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dirty="0">
                <a:solidFill>
                  <a:schemeClr val="dk1"/>
                </a:solidFill>
                <a:latin typeface="Fredoka One"/>
                <a:ea typeface="Fredoka One"/>
                <a:cs typeface="Fredoka One"/>
                <a:sym typeface="Fredoka One"/>
              </a:rPr>
              <a:t>CORPUS COLLECTION</a:t>
            </a:r>
          </a:p>
        </p:txBody>
      </p:sp>
      <p:sp>
        <p:nvSpPr>
          <p:cNvPr id="3217" name="Google Shape;3217;p54"/>
          <p:cNvSpPr txBox="1"/>
          <p:nvPr/>
        </p:nvSpPr>
        <p:spPr>
          <a:xfrm>
            <a:off x="2858605" y="3329743"/>
            <a:ext cx="1586100" cy="25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dk1"/>
                </a:solidFill>
                <a:latin typeface="Fredoka One"/>
                <a:ea typeface="Fredoka One"/>
                <a:cs typeface="Fredoka One"/>
                <a:sym typeface="Fredoka One"/>
              </a:rPr>
              <a:t>EDA</a:t>
            </a:r>
            <a:endParaRPr sz="2200" dirty="0">
              <a:solidFill>
                <a:schemeClr val="dk1"/>
              </a:solidFill>
              <a:latin typeface="Fredoka One"/>
              <a:ea typeface="Fredoka One"/>
              <a:cs typeface="Fredoka One"/>
              <a:sym typeface="Fredoka One"/>
            </a:endParaRPr>
          </a:p>
        </p:txBody>
      </p:sp>
      <p:sp>
        <p:nvSpPr>
          <p:cNvPr id="3218" name="Google Shape;3218;p54"/>
          <p:cNvSpPr txBox="1"/>
          <p:nvPr/>
        </p:nvSpPr>
        <p:spPr>
          <a:xfrm>
            <a:off x="2737763" y="3763601"/>
            <a:ext cx="1752600" cy="41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dk1"/>
              </a:solidFill>
              <a:latin typeface="Nunito"/>
              <a:ea typeface="Nunito"/>
              <a:cs typeface="Nunito"/>
              <a:sym typeface="Nunito"/>
            </a:endParaRPr>
          </a:p>
        </p:txBody>
      </p:sp>
      <p:sp>
        <p:nvSpPr>
          <p:cNvPr id="3219" name="Google Shape;3219;p54"/>
          <p:cNvSpPr txBox="1"/>
          <p:nvPr/>
        </p:nvSpPr>
        <p:spPr>
          <a:xfrm>
            <a:off x="4566042" y="3353887"/>
            <a:ext cx="1881634" cy="43047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dk1"/>
                </a:solidFill>
                <a:latin typeface="Fredoka One"/>
                <a:ea typeface="Fredoka One"/>
                <a:cs typeface="Fredoka One"/>
                <a:sym typeface="Fredoka One"/>
              </a:rPr>
              <a:t>Feature</a:t>
            </a:r>
          </a:p>
          <a:p>
            <a:pPr marL="0" lvl="0" indent="0" algn="ctr" rtl="0">
              <a:spcBef>
                <a:spcPts val="0"/>
              </a:spcBef>
              <a:spcAft>
                <a:spcPts val="0"/>
              </a:spcAft>
              <a:buNone/>
            </a:pPr>
            <a:r>
              <a:rPr lang="en" sz="2200" dirty="0">
                <a:solidFill>
                  <a:schemeClr val="dk1"/>
                </a:solidFill>
                <a:latin typeface="Fredoka One"/>
                <a:ea typeface="Fredoka One"/>
                <a:cs typeface="Fredoka One"/>
                <a:sym typeface="Fredoka One"/>
              </a:rPr>
              <a:t>Engineering</a:t>
            </a:r>
            <a:endParaRPr sz="2200" dirty="0">
              <a:solidFill>
                <a:schemeClr val="dk1"/>
              </a:solidFill>
              <a:latin typeface="Fredoka One"/>
              <a:ea typeface="Fredoka One"/>
              <a:cs typeface="Fredoka One"/>
              <a:sym typeface="Fredoka One"/>
            </a:endParaRPr>
          </a:p>
        </p:txBody>
      </p:sp>
      <p:sp>
        <p:nvSpPr>
          <p:cNvPr id="3220" name="Google Shape;3220;p54"/>
          <p:cNvSpPr txBox="1"/>
          <p:nvPr/>
        </p:nvSpPr>
        <p:spPr>
          <a:xfrm>
            <a:off x="4695076" y="3763601"/>
            <a:ext cx="1752600" cy="41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dk1"/>
              </a:solidFill>
              <a:latin typeface="Nunito"/>
              <a:ea typeface="Nunito"/>
              <a:cs typeface="Nunito"/>
              <a:sym typeface="Nunito"/>
            </a:endParaRPr>
          </a:p>
        </p:txBody>
      </p:sp>
      <p:sp>
        <p:nvSpPr>
          <p:cNvPr id="3221" name="Google Shape;3221;p54"/>
          <p:cNvSpPr txBox="1"/>
          <p:nvPr/>
        </p:nvSpPr>
        <p:spPr>
          <a:xfrm>
            <a:off x="6647470" y="3366669"/>
            <a:ext cx="1586100" cy="25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dirty="0">
                <a:solidFill>
                  <a:schemeClr val="dk1"/>
                </a:solidFill>
                <a:latin typeface="Fredoka One"/>
                <a:ea typeface="Fredoka One"/>
                <a:cs typeface="Fredoka One"/>
                <a:sym typeface="Fredoka One"/>
              </a:rPr>
              <a:t>Model Selection</a:t>
            </a:r>
            <a:endParaRPr sz="2200" dirty="0">
              <a:solidFill>
                <a:schemeClr val="dk1"/>
              </a:solidFill>
              <a:latin typeface="Fredoka One"/>
              <a:ea typeface="Fredoka One"/>
              <a:cs typeface="Fredoka One"/>
              <a:sym typeface="Fredoka One"/>
            </a:endParaRPr>
          </a:p>
        </p:txBody>
      </p:sp>
      <p:sp>
        <p:nvSpPr>
          <p:cNvPr id="3222" name="Google Shape;3222;p54"/>
          <p:cNvSpPr txBox="1"/>
          <p:nvPr/>
        </p:nvSpPr>
        <p:spPr>
          <a:xfrm>
            <a:off x="6569013" y="3763601"/>
            <a:ext cx="1752600" cy="41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dk1"/>
              </a:solidFill>
              <a:latin typeface="Nunito"/>
              <a:ea typeface="Nunito"/>
              <a:cs typeface="Nunito"/>
              <a:sym typeface="Nunito"/>
            </a:endParaRPr>
          </a:p>
        </p:txBody>
      </p:sp>
      <p:sp>
        <p:nvSpPr>
          <p:cNvPr id="3223" name="Google Shape;3223;p54"/>
          <p:cNvSpPr/>
          <p:nvPr/>
        </p:nvSpPr>
        <p:spPr>
          <a:xfrm>
            <a:off x="3335651" y="1341950"/>
            <a:ext cx="557895" cy="557895"/>
          </a:xfrm>
          <a:custGeom>
            <a:avLst/>
            <a:gdLst/>
            <a:ahLst/>
            <a:cxnLst/>
            <a:rect l="l" t="t" r="r" b="b"/>
            <a:pathLst>
              <a:path w="19106" h="19106" extrusionOk="0">
                <a:moveTo>
                  <a:pt x="9565" y="1"/>
                </a:moveTo>
                <a:cubicBezTo>
                  <a:pt x="4269" y="1"/>
                  <a:pt x="1" y="4269"/>
                  <a:pt x="1" y="9564"/>
                </a:cubicBezTo>
                <a:cubicBezTo>
                  <a:pt x="1" y="14837"/>
                  <a:pt x="4269" y="19105"/>
                  <a:pt x="9565" y="19105"/>
                </a:cubicBezTo>
                <a:cubicBezTo>
                  <a:pt x="14837" y="19105"/>
                  <a:pt x="19106" y="14837"/>
                  <a:pt x="19106" y="9564"/>
                </a:cubicBezTo>
                <a:cubicBezTo>
                  <a:pt x="19106" y="4269"/>
                  <a:pt x="14837" y="1"/>
                  <a:pt x="9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lt1"/>
                </a:solidFill>
                <a:latin typeface="Fredoka One"/>
                <a:ea typeface="Fredoka One"/>
                <a:cs typeface="Fredoka One"/>
                <a:sym typeface="Fredoka One"/>
              </a:rPr>
              <a:t>2</a:t>
            </a:r>
            <a:endParaRPr/>
          </a:p>
        </p:txBody>
      </p:sp>
      <p:sp>
        <p:nvSpPr>
          <p:cNvPr id="3224" name="Google Shape;3224;p54"/>
          <p:cNvSpPr/>
          <p:nvPr/>
        </p:nvSpPr>
        <p:spPr>
          <a:xfrm>
            <a:off x="5288333" y="1341949"/>
            <a:ext cx="557895" cy="557895"/>
          </a:xfrm>
          <a:custGeom>
            <a:avLst/>
            <a:gdLst/>
            <a:ahLst/>
            <a:cxnLst/>
            <a:rect l="l" t="t" r="r" b="b"/>
            <a:pathLst>
              <a:path w="19106" h="19106" extrusionOk="0">
                <a:moveTo>
                  <a:pt x="9565" y="1"/>
                </a:moveTo>
                <a:cubicBezTo>
                  <a:pt x="4269" y="1"/>
                  <a:pt x="1" y="4269"/>
                  <a:pt x="1" y="9564"/>
                </a:cubicBezTo>
                <a:cubicBezTo>
                  <a:pt x="1" y="14837"/>
                  <a:pt x="4269" y="19105"/>
                  <a:pt x="9565" y="19105"/>
                </a:cubicBezTo>
                <a:cubicBezTo>
                  <a:pt x="14837" y="19105"/>
                  <a:pt x="19106" y="14837"/>
                  <a:pt x="19106" y="9564"/>
                </a:cubicBezTo>
                <a:cubicBezTo>
                  <a:pt x="19106" y="4269"/>
                  <a:pt x="14837" y="1"/>
                  <a:pt x="95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lt1"/>
                </a:solidFill>
                <a:latin typeface="Fredoka One"/>
                <a:ea typeface="Fredoka One"/>
                <a:cs typeface="Fredoka One"/>
                <a:sym typeface="Fredoka One"/>
              </a:rPr>
              <a:t>3</a:t>
            </a:r>
            <a:endParaRPr/>
          </a:p>
        </p:txBody>
      </p:sp>
      <p:sp>
        <p:nvSpPr>
          <p:cNvPr id="3225" name="Google Shape;3225;p54"/>
          <p:cNvSpPr/>
          <p:nvPr/>
        </p:nvSpPr>
        <p:spPr>
          <a:xfrm>
            <a:off x="7161573" y="1341951"/>
            <a:ext cx="557895" cy="557895"/>
          </a:xfrm>
          <a:custGeom>
            <a:avLst/>
            <a:gdLst/>
            <a:ahLst/>
            <a:cxnLst/>
            <a:rect l="l" t="t" r="r" b="b"/>
            <a:pathLst>
              <a:path w="19106" h="19106" extrusionOk="0">
                <a:moveTo>
                  <a:pt x="9565" y="1"/>
                </a:moveTo>
                <a:cubicBezTo>
                  <a:pt x="4269" y="1"/>
                  <a:pt x="1" y="4269"/>
                  <a:pt x="1" y="9564"/>
                </a:cubicBezTo>
                <a:cubicBezTo>
                  <a:pt x="1" y="14837"/>
                  <a:pt x="4269" y="19105"/>
                  <a:pt x="9565" y="19105"/>
                </a:cubicBezTo>
                <a:cubicBezTo>
                  <a:pt x="14837" y="19105"/>
                  <a:pt x="19106" y="14837"/>
                  <a:pt x="19106" y="9564"/>
                </a:cubicBezTo>
                <a:cubicBezTo>
                  <a:pt x="19106" y="4269"/>
                  <a:pt x="14837" y="1"/>
                  <a:pt x="9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lt1"/>
                </a:solidFill>
                <a:latin typeface="Fredoka One"/>
                <a:ea typeface="Fredoka One"/>
                <a:cs typeface="Fredoka One"/>
                <a:sym typeface="Fredoka One"/>
              </a:rPr>
              <a:t>4</a:t>
            </a:r>
            <a:endParaRPr/>
          </a:p>
        </p:txBody>
      </p:sp>
      <p:grpSp>
        <p:nvGrpSpPr>
          <p:cNvPr id="3226" name="Google Shape;3226;p54"/>
          <p:cNvGrpSpPr/>
          <p:nvPr/>
        </p:nvGrpSpPr>
        <p:grpSpPr>
          <a:xfrm>
            <a:off x="1373444" y="2401007"/>
            <a:ext cx="647789" cy="455422"/>
            <a:chOff x="3954432" y="2942999"/>
            <a:chExt cx="378249" cy="265909"/>
          </a:xfrm>
        </p:grpSpPr>
        <p:sp>
          <p:nvSpPr>
            <p:cNvPr id="3227" name="Google Shape;3227;p54"/>
            <p:cNvSpPr/>
            <p:nvPr/>
          </p:nvSpPr>
          <p:spPr>
            <a:xfrm>
              <a:off x="3954432" y="2981207"/>
              <a:ext cx="378249" cy="227700"/>
            </a:xfrm>
            <a:custGeom>
              <a:avLst/>
              <a:gdLst/>
              <a:ahLst/>
              <a:cxnLst/>
              <a:rect l="l" t="t" r="r" b="b"/>
              <a:pathLst>
                <a:path w="14404" h="8671" extrusionOk="0">
                  <a:moveTo>
                    <a:pt x="7207" y="0"/>
                  </a:moveTo>
                  <a:cubicBezTo>
                    <a:pt x="6346" y="0"/>
                    <a:pt x="5054" y="546"/>
                    <a:pt x="3388" y="1637"/>
                  </a:cubicBezTo>
                  <a:cubicBezTo>
                    <a:pt x="2307" y="2345"/>
                    <a:pt x="1264" y="3110"/>
                    <a:pt x="259" y="3924"/>
                  </a:cubicBezTo>
                  <a:cubicBezTo>
                    <a:pt x="0" y="4134"/>
                    <a:pt x="0" y="4527"/>
                    <a:pt x="259" y="4747"/>
                  </a:cubicBezTo>
                  <a:cubicBezTo>
                    <a:pt x="1264" y="5560"/>
                    <a:pt x="2307" y="6326"/>
                    <a:pt x="3388" y="7034"/>
                  </a:cubicBezTo>
                  <a:cubicBezTo>
                    <a:pt x="5063" y="8125"/>
                    <a:pt x="6346" y="8671"/>
                    <a:pt x="7207" y="8671"/>
                  </a:cubicBezTo>
                  <a:cubicBezTo>
                    <a:pt x="8059" y="8671"/>
                    <a:pt x="9351" y="8116"/>
                    <a:pt x="11025" y="7034"/>
                  </a:cubicBezTo>
                  <a:cubicBezTo>
                    <a:pt x="12107" y="6326"/>
                    <a:pt x="13150" y="5560"/>
                    <a:pt x="14145" y="4747"/>
                  </a:cubicBezTo>
                  <a:cubicBezTo>
                    <a:pt x="14404" y="4536"/>
                    <a:pt x="14404" y="4134"/>
                    <a:pt x="14145" y="3924"/>
                  </a:cubicBezTo>
                  <a:cubicBezTo>
                    <a:pt x="13150" y="3110"/>
                    <a:pt x="12107" y="2345"/>
                    <a:pt x="11025" y="1637"/>
                  </a:cubicBezTo>
                  <a:cubicBezTo>
                    <a:pt x="9351" y="546"/>
                    <a:pt x="8059" y="0"/>
                    <a:pt x="72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54"/>
            <p:cNvSpPr/>
            <p:nvPr/>
          </p:nvSpPr>
          <p:spPr>
            <a:xfrm>
              <a:off x="3954432" y="2980944"/>
              <a:ext cx="208111" cy="227727"/>
            </a:xfrm>
            <a:custGeom>
              <a:avLst/>
              <a:gdLst/>
              <a:ahLst/>
              <a:cxnLst/>
              <a:rect l="l" t="t" r="r" b="b"/>
              <a:pathLst>
                <a:path w="7925" h="8672" extrusionOk="0">
                  <a:moveTo>
                    <a:pt x="7207" y="1"/>
                  </a:moveTo>
                  <a:cubicBezTo>
                    <a:pt x="6346" y="1"/>
                    <a:pt x="5063" y="556"/>
                    <a:pt x="3379" y="1637"/>
                  </a:cubicBezTo>
                  <a:cubicBezTo>
                    <a:pt x="2297" y="2345"/>
                    <a:pt x="1264" y="3111"/>
                    <a:pt x="259" y="3934"/>
                  </a:cubicBezTo>
                  <a:cubicBezTo>
                    <a:pt x="0" y="4144"/>
                    <a:pt x="0" y="4537"/>
                    <a:pt x="259" y="4747"/>
                  </a:cubicBezTo>
                  <a:cubicBezTo>
                    <a:pt x="1264" y="5561"/>
                    <a:pt x="2297" y="6326"/>
                    <a:pt x="3379" y="7044"/>
                  </a:cubicBezTo>
                  <a:cubicBezTo>
                    <a:pt x="5054" y="8126"/>
                    <a:pt x="6346" y="8671"/>
                    <a:pt x="7207" y="8671"/>
                  </a:cubicBezTo>
                  <a:cubicBezTo>
                    <a:pt x="7446" y="8671"/>
                    <a:pt x="7685" y="8633"/>
                    <a:pt x="7925" y="8575"/>
                  </a:cubicBezTo>
                  <a:cubicBezTo>
                    <a:pt x="7121" y="8374"/>
                    <a:pt x="6078" y="7858"/>
                    <a:pt x="4814" y="7044"/>
                  </a:cubicBezTo>
                  <a:cubicBezTo>
                    <a:pt x="3733" y="6326"/>
                    <a:pt x="2699" y="5570"/>
                    <a:pt x="1694" y="4747"/>
                  </a:cubicBezTo>
                  <a:cubicBezTo>
                    <a:pt x="1436" y="4537"/>
                    <a:pt x="1436" y="4144"/>
                    <a:pt x="1694" y="3934"/>
                  </a:cubicBezTo>
                  <a:cubicBezTo>
                    <a:pt x="2699" y="3111"/>
                    <a:pt x="3733" y="2345"/>
                    <a:pt x="4814" y="1637"/>
                  </a:cubicBezTo>
                  <a:cubicBezTo>
                    <a:pt x="6078" y="824"/>
                    <a:pt x="7121" y="307"/>
                    <a:pt x="7925" y="106"/>
                  </a:cubicBezTo>
                  <a:cubicBezTo>
                    <a:pt x="7685" y="39"/>
                    <a:pt x="7446" y="10"/>
                    <a:pt x="72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54"/>
            <p:cNvSpPr/>
            <p:nvPr/>
          </p:nvSpPr>
          <p:spPr>
            <a:xfrm>
              <a:off x="4034604" y="3013270"/>
              <a:ext cx="190516" cy="163232"/>
            </a:xfrm>
            <a:custGeom>
              <a:avLst/>
              <a:gdLst/>
              <a:ahLst/>
              <a:cxnLst/>
              <a:rect l="l" t="t" r="r" b="b"/>
              <a:pathLst>
                <a:path w="7255" h="6216" extrusionOk="0">
                  <a:moveTo>
                    <a:pt x="4127" y="0"/>
                  </a:moveTo>
                  <a:cubicBezTo>
                    <a:pt x="3364" y="0"/>
                    <a:pt x="2587" y="283"/>
                    <a:pt x="1953" y="913"/>
                  </a:cubicBezTo>
                  <a:cubicBezTo>
                    <a:pt x="0" y="2866"/>
                    <a:pt x="1388" y="6215"/>
                    <a:pt x="4154" y="6215"/>
                  </a:cubicBezTo>
                  <a:cubicBezTo>
                    <a:pt x="5857" y="6206"/>
                    <a:pt x="7245" y="4818"/>
                    <a:pt x="7255" y="3105"/>
                  </a:cubicBezTo>
                  <a:cubicBezTo>
                    <a:pt x="7255" y="1239"/>
                    <a:pt x="5724" y="0"/>
                    <a:pt x="41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54"/>
            <p:cNvSpPr/>
            <p:nvPr/>
          </p:nvSpPr>
          <p:spPr>
            <a:xfrm>
              <a:off x="4062256" y="3013349"/>
              <a:ext cx="96768" cy="163101"/>
            </a:xfrm>
            <a:custGeom>
              <a:avLst/>
              <a:gdLst/>
              <a:ahLst/>
              <a:cxnLst/>
              <a:rect l="l" t="t" r="r" b="b"/>
              <a:pathLst>
                <a:path w="3685" h="6211" extrusionOk="0">
                  <a:moveTo>
                    <a:pt x="3088" y="0"/>
                  </a:moveTo>
                  <a:cubicBezTo>
                    <a:pt x="1418" y="0"/>
                    <a:pt x="0" y="1363"/>
                    <a:pt x="0" y="3102"/>
                  </a:cubicBezTo>
                  <a:cubicBezTo>
                    <a:pt x="0" y="4852"/>
                    <a:pt x="1423" y="6210"/>
                    <a:pt x="3097" y="6210"/>
                  </a:cubicBezTo>
                  <a:cubicBezTo>
                    <a:pt x="3290" y="6210"/>
                    <a:pt x="3487" y="6192"/>
                    <a:pt x="3685" y="6155"/>
                  </a:cubicBezTo>
                  <a:cubicBezTo>
                    <a:pt x="2230" y="5868"/>
                    <a:pt x="1177" y="4585"/>
                    <a:pt x="1177" y="3102"/>
                  </a:cubicBezTo>
                  <a:cubicBezTo>
                    <a:pt x="1177" y="1618"/>
                    <a:pt x="2230" y="346"/>
                    <a:pt x="3685" y="58"/>
                  </a:cubicBezTo>
                  <a:cubicBezTo>
                    <a:pt x="3483" y="19"/>
                    <a:pt x="3284" y="0"/>
                    <a:pt x="3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54"/>
            <p:cNvSpPr/>
            <p:nvPr/>
          </p:nvSpPr>
          <p:spPr>
            <a:xfrm>
              <a:off x="4088647" y="3053763"/>
              <a:ext cx="96007" cy="82273"/>
            </a:xfrm>
            <a:custGeom>
              <a:avLst/>
              <a:gdLst/>
              <a:ahLst/>
              <a:cxnLst/>
              <a:rect l="l" t="t" r="r" b="b"/>
              <a:pathLst>
                <a:path w="3656" h="3133" extrusionOk="0">
                  <a:moveTo>
                    <a:pt x="2081" y="1"/>
                  </a:moveTo>
                  <a:cubicBezTo>
                    <a:pt x="1697" y="1"/>
                    <a:pt x="1305" y="143"/>
                    <a:pt x="986" y="462"/>
                  </a:cubicBezTo>
                  <a:cubicBezTo>
                    <a:pt x="0" y="1448"/>
                    <a:pt x="699" y="3132"/>
                    <a:pt x="2096" y="3132"/>
                  </a:cubicBezTo>
                  <a:cubicBezTo>
                    <a:pt x="2957" y="3132"/>
                    <a:pt x="3656" y="2434"/>
                    <a:pt x="3656" y="1563"/>
                  </a:cubicBezTo>
                  <a:cubicBezTo>
                    <a:pt x="3656" y="624"/>
                    <a:pt x="2885" y="1"/>
                    <a:pt x="20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54"/>
            <p:cNvSpPr/>
            <p:nvPr/>
          </p:nvSpPr>
          <p:spPr>
            <a:xfrm>
              <a:off x="4102696" y="3053868"/>
              <a:ext cx="57089" cy="82246"/>
            </a:xfrm>
            <a:custGeom>
              <a:avLst/>
              <a:gdLst/>
              <a:ahLst/>
              <a:cxnLst/>
              <a:rect l="l" t="t" r="r" b="b"/>
              <a:pathLst>
                <a:path w="2174" h="3132" extrusionOk="0">
                  <a:moveTo>
                    <a:pt x="1567" y="1"/>
                  </a:moveTo>
                  <a:cubicBezTo>
                    <a:pt x="740" y="1"/>
                    <a:pt x="1" y="667"/>
                    <a:pt x="1" y="1568"/>
                  </a:cubicBezTo>
                  <a:cubicBezTo>
                    <a:pt x="1" y="2467"/>
                    <a:pt x="734" y="3131"/>
                    <a:pt x="1558" y="3131"/>
                  </a:cubicBezTo>
                  <a:cubicBezTo>
                    <a:pt x="1761" y="3131"/>
                    <a:pt x="1969" y="3091"/>
                    <a:pt x="2173" y="3004"/>
                  </a:cubicBezTo>
                  <a:cubicBezTo>
                    <a:pt x="1590" y="2765"/>
                    <a:pt x="1216" y="2190"/>
                    <a:pt x="1216" y="1559"/>
                  </a:cubicBezTo>
                  <a:cubicBezTo>
                    <a:pt x="1216" y="937"/>
                    <a:pt x="1590" y="372"/>
                    <a:pt x="2173" y="123"/>
                  </a:cubicBezTo>
                  <a:cubicBezTo>
                    <a:pt x="1972" y="39"/>
                    <a:pt x="1767" y="1"/>
                    <a:pt x="1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54"/>
            <p:cNvSpPr/>
            <p:nvPr/>
          </p:nvSpPr>
          <p:spPr>
            <a:xfrm>
              <a:off x="4260807" y="2996411"/>
              <a:ext cx="38051" cy="26207"/>
            </a:xfrm>
            <a:custGeom>
              <a:avLst/>
              <a:gdLst/>
              <a:ahLst/>
              <a:cxnLst/>
              <a:rect l="l" t="t" r="r" b="b"/>
              <a:pathLst>
                <a:path w="1449" h="998" extrusionOk="0">
                  <a:moveTo>
                    <a:pt x="331" y="0"/>
                  </a:moveTo>
                  <a:cubicBezTo>
                    <a:pt x="136" y="0"/>
                    <a:pt x="0" y="272"/>
                    <a:pt x="201" y="416"/>
                  </a:cubicBezTo>
                  <a:cubicBezTo>
                    <a:pt x="440" y="579"/>
                    <a:pt x="698" y="761"/>
                    <a:pt x="957" y="943"/>
                  </a:cubicBezTo>
                  <a:cubicBezTo>
                    <a:pt x="1006" y="981"/>
                    <a:pt x="1057" y="998"/>
                    <a:pt x="1104" y="998"/>
                  </a:cubicBezTo>
                  <a:cubicBezTo>
                    <a:pt x="1304" y="998"/>
                    <a:pt x="1449" y="707"/>
                    <a:pt x="1225" y="560"/>
                  </a:cubicBezTo>
                  <a:cubicBezTo>
                    <a:pt x="966" y="378"/>
                    <a:pt x="708" y="196"/>
                    <a:pt x="449" y="34"/>
                  </a:cubicBezTo>
                  <a:cubicBezTo>
                    <a:pt x="409" y="10"/>
                    <a:pt x="369" y="0"/>
                    <a:pt x="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54"/>
            <p:cNvSpPr/>
            <p:nvPr/>
          </p:nvSpPr>
          <p:spPr>
            <a:xfrm>
              <a:off x="4020528" y="2942999"/>
              <a:ext cx="229381" cy="58323"/>
            </a:xfrm>
            <a:custGeom>
              <a:avLst/>
              <a:gdLst/>
              <a:ahLst/>
              <a:cxnLst/>
              <a:rect l="l" t="t" r="r" b="b"/>
              <a:pathLst>
                <a:path w="8735" h="2221" extrusionOk="0">
                  <a:moveTo>
                    <a:pt x="4690" y="0"/>
                  </a:moveTo>
                  <a:cubicBezTo>
                    <a:pt x="3551" y="0"/>
                    <a:pt x="2077" y="584"/>
                    <a:pt x="192" y="1790"/>
                  </a:cubicBezTo>
                  <a:cubicBezTo>
                    <a:pt x="0" y="1914"/>
                    <a:pt x="87" y="2211"/>
                    <a:pt x="316" y="2221"/>
                  </a:cubicBezTo>
                  <a:cubicBezTo>
                    <a:pt x="355" y="2211"/>
                    <a:pt x="402" y="2202"/>
                    <a:pt x="441" y="2182"/>
                  </a:cubicBezTo>
                  <a:cubicBezTo>
                    <a:pt x="2249" y="1024"/>
                    <a:pt x="3637" y="460"/>
                    <a:pt x="4680" y="460"/>
                  </a:cubicBezTo>
                  <a:cubicBezTo>
                    <a:pt x="5599" y="460"/>
                    <a:pt x="6767" y="890"/>
                    <a:pt x="8269" y="1780"/>
                  </a:cubicBezTo>
                  <a:cubicBezTo>
                    <a:pt x="8312" y="1805"/>
                    <a:pt x="8353" y="1815"/>
                    <a:pt x="8392" y="1815"/>
                  </a:cubicBezTo>
                  <a:cubicBezTo>
                    <a:pt x="8600" y="1815"/>
                    <a:pt x="8734" y="1515"/>
                    <a:pt x="8508" y="1379"/>
                  </a:cubicBezTo>
                  <a:cubicBezTo>
                    <a:pt x="6939" y="450"/>
                    <a:pt x="5685" y="0"/>
                    <a:pt x="4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54"/>
            <p:cNvSpPr/>
            <p:nvPr/>
          </p:nvSpPr>
          <p:spPr>
            <a:xfrm>
              <a:off x="4153719" y="3056337"/>
              <a:ext cx="33193" cy="28440"/>
            </a:xfrm>
            <a:custGeom>
              <a:avLst/>
              <a:gdLst/>
              <a:ahLst/>
              <a:cxnLst/>
              <a:rect l="l" t="t" r="r" b="b"/>
              <a:pathLst>
                <a:path w="1264" h="1083" extrusionOk="0">
                  <a:moveTo>
                    <a:pt x="542" y="1"/>
                  </a:moveTo>
                  <a:cubicBezTo>
                    <a:pt x="266" y="1"/>
                    <a:pt x="1" y="217"/>
                    <a:pt x="1" y="546"/>
                  </a:cubicBezTo>
                  <a:cubicBezTo>
                    <a:pt x="1" y="843"/>
                    <a:pt x="240" y="1082"/>
                    <a:pt x="537" y="1082"/>
                  </a:cubicBezTo>
                  <a:cubicBezTo>
                    <a:pt x="1025" y="1082"/>
                    <a:pt x="1264" y="498"/>
                    <a:pt x="919" y="163"/>
                  </a:cubicBezTo>
                  <a:cubicBezTo>
                    <a:pt x="810" y="51"/>
                    <a:pt x="675" y="1"/>
                    <a:pt x="5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6" name="Google Shape;3236;p54"/>
          <p:cNvGrpSpPr/>
          <p:nvPr/>
        </p:nvGrpSpPr>
        <p:grpSpPr>
          <a:xfrm>
            <a:off x="3290688" y="2355045"/>
            <a:ext cx="647791" cy="482960"/>
            <a:chOff x="1798763" y="3395401"/>
            <a:chExt cx="376185" cy="280448"/>
          </a:xfrm>
        </p:grpSpPr>
        <p:sp>
          <p:nvSpPr>
            <p:cNvPr id="3237" name="Google Shape;3237;p54"/>
            <p:cNvSpPr/>
            <p:nvPr/>
          </p:nvSpPr>
          <p:spPr>
            <a:xfrm>
              <a:off x="2097352" y="3478660"/>
              <a:ext cx="47711" cy="42023"/>
            </a:xfrm>
            <a:custGeom>
              <a:avLst/>
              <a:gdLst/>
              <a:ahLst/>
              <a:cxnLst/>
              <a:rect l="l" t="t" r="r" b="b"/>
              <a:pathLst>
                <a:path w="1820" h="1603" extrusionOk="0">
                  <a:moveTo>
                    <a:pt x="910" y="1"/>
                  </a:moveTo>
                  <a:cubicBezTo>
                    <a:pt x="405" y="1"/>
                    <a:pt x="0" y="361"/>
                    <a:pt x="0" y="809"/>
                  </a:cubicBezTo>
                  <a:cubicBezTo>
                    <a:pt x="0" y="1242"/>
                    <a:pt x="405" y="1603"/>
                    <a:pt x="910" y="1603"/>
                  </a:cubicBezTo>
                  <a:cubicBezTo>
                    <a:pt x="1401" y="1603"/>
                    <a:pt x="1819" y="1242"/>
                    <a:pt x="1819" y="809"/>
                  </a:cubicBezTo>
                  <a:cubicBezTo>
                    <a:pt x="1819" y="361"/>
                    <a:pt x="1401" y="1"/>
                    <a:pt x="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4"/>
            <p:cNvSpPr/>
            <p:nvPr/>
          </p:nvSpPr>
          <p:spPr>
            <a:xfrm>
              <a:off x="2097352" y="3478660"/>
              <a:ext cx="32559" cy="42023"/>
            </a:xfrm>
            <a:custGeom>
              <a:avLst/>
              <a:gdLst/>
              <a:ahLst/>
              <a:cxnLst/>
              <a:rect l="l" t="t" r="r" b="b"/>
              <a:pathLst>
                <a:path w="1242" h="1603" extrusionOk="0">
                  <a:moveTo>
                    <a:pt x="910" y="1"/>
                  </a:moveTo>
                  <a:cubicBezTo>
                    <a:pt x="405" y="1"/>
                    <a:pt x="0" y="361"/>
                    <a:pt x="0" y="809"/>
                  </a:cubicBezTo>
                  <a:cubicBezTo>
                    <a:pt x="0" y="1242"/>
                    <a:pt x="405" y="1603"/>
                    <a:pt x="910" y="1603"/>
                  </a:cubicBezTo>
                  <a:cubicBezTo>
                    <a:pt x="1025" y="1603"/>
                    <a:pt x="1141" y="1574"/>
                    <a:pt x="1242" y="1545"/>
                  </a:cubicBezTo>
                  <a:cubicBezTo>
                    <a:pt x="924" y="1444"/>
                    <a:pt x="693" y="1141"/>
                    <a:pt x="679" y="809"/>
                  </a:cubicBezTo>
                  <a:cubicBezTo>
                    <a:pt x="693" y="462"/>
                    <a:pt x="924" y="159"/>
                    <a:pt x="1242" y="73"/>
                  </a:cubicBezTo>
                  <a:cubicBezTo>
                    <a:pt x="1141" y="29"/>
                    <a:pt x="1025" y="1"/>
                    <a:pt x="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54"/>
            <p:cNvSpPr/>
            <p:nvPr/>
          </p:nvSpPr>
          <p:spPr>
            <a:xfrm>
              <a:off x="2067441" y="3580452"/>
              <a:ext cx="107508" cy="95396"/>
            </a:xfrm>
            <a:custGeom>
              <a:avLst/>
              <a:gdLst/>
              <a:ahLst/>
              <a:cxnLst/>
              <a:rect l="l" t="t" r="r" b="b"/>
              <a:pathLst>
                <a:path w="4101" h="3639" extrusionOk="0">
                  <a:moveTo>
                    <a:pt x="1358" y="1"/>
                  </a:moveTo>
                  <a:lnTo>
                    <a:pt x="1358" y="679"/>
                  </a:lnTo>
                  <a:cubicBezTo>
                    <a:pt x="1358" y="852"/>
                    <a:pt x="1271" y="1011"/>
                    <a:pt x="1113" y="1083"/>
                  </a:cubicBezTo>
                  <a:lnTo>
                    <a:pt x="376" y="1444"/>
                  </a:lnTo>
                  <a:cubicBezTo>
                    <a:pt x="145" y="1560"/>
                    <a:pt x="1" y="1805"/>
                    <a:pt x="1" y="2065"/>
                  </a:cubicBezTo>
                  <a:lnTo>
                    <a:pt x="1" y="3407"/>
                  </a:lnTo>
                  <a:cubicBezTo>
                    <a:pt x="1" y="3523"/>
                    <a:pt x="102" y="3638"/>
                    <a:pt x="232" y="3638"/>
                  </a:cubicBezTo>
                  <a:lnTo>
                    <a:pt x="3870" y="3638"/>
                  </a:lnTo>
                  <a:cubicBezTo>
                    <a:pt x="3985" y="3638"/>
                    <a:pt x="4101" y="3523"/>
                    <a:pt x="4101" y="3407"/>
                  </a:cubicBezTo>
                  <a:lnTo>
                    <a:pt x="4101" y="2065"/>
                  </a:lnTo>
                  <a:cubicBezTo>
                    <a:pt x="4086" y="1805"/>
                    <a:pt x="3942" y="1560"/>
                    <a:pt x="3711" y="1444"/>
                  </a:cubicBezTo>
                  <a:lnTo>
                    <a:pt x="2975" y="1083"/>
                  </a:lnTo>
                  <a:cubicBezTo>
                    <a:pt x="2830" y="1011"/>
                    <a:pt x="2729" y="852"/>
                    <a:pt x="2729" y="679"/>
                  </a:cubicBezTo>
                  <a:lnTo>
                    <a:pt x="2729" y="1"/>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54"/>
            <p:cNvSpPr/>
            <p:nvPr/>
          </p:nvSpPr>
          <p:spPr>
            <a:xfrm>
              <a:off x="2103014" y="3580085"/>
              <a:ext cx="36360" cy="23856"/>
            </a:xfrm>
            <a:custGeom>
              <a:avLst/>
              <a:gdLst/>
              <a:ahLst/>
              <a:cxnLst/>
              <a:rect l="l" t="t" r="r" b="b"/>
              <a:pathLst>
                <a:path w="1387" h="910" extrusionOk="0">
                  <a:moveTo>
                    <a:pt x="1" y="0"/>
                  </a:moveTo>
                  <a:lnTo>
                    <a:pt x="1" y="693"/>
                  </a:lnTo>
                  <a:cubicBezTo>
                    <a:pt x="1" y="722"/>
                    <a:pt x="1" y="751"/>
                    <a:pt x="1" y="780"/>
                  </a:cubicBezTo>
                  <a:cubicBezTo>
                    <a:pt x="217" y="866"/>
                    <a:pt x="448" y="910"/>
                    <a:pt x="694" y="910"/>
                  </a:cubicBezTo>
                  <a:cubicBezTo>
                    <a:pt x="925" y="910"/>
                    <a:pt x="1170" y="866"/>
                    <a:pt x="1387" y="780"/>
                  </a:cubicBezTo>
                  <a:cubicBezTo>
                    <a:pt x="1372" y="751"/>
                    <a:pt x="1372" y="722"/>
                    <a:pt x="1372" y="693"/>
                  </a:cubicBezTo>
                  <a:lnTo>
                    <a:pt x="1372" y="0"/>
                  </a:lnTo>
                  <a:close/>
                </a:path>
              </a:pathLst>
            </a:custGeom>
            <a:solidFill>
              <a:srgbClr val="7F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54"/>
            <p:cNvSpPr/>
            <p:nvPr/>
          </p:nvSpPr>
          <p:spPr>
            <a:xfrm>
              <a:off x="2067441" y="3611491"/>
              <a:ext cx="107141" cy="64358"/>
            </a:xfrm>
            <a:custGeom>
              <a:avLst/>
              <a:gdLst/>
              <a:ahLst/>
              <a:cxnLst/>
              <a:rect l="l" t="t" r="r" b="b"/>
              <a:pathLst>
                <a:path w="4087" h="2455" extrusionOk="0">
                  <a:moveTo>
                    <a:pt x="896" y="0"/>
                  </a:moveTo>
                  <a:lnTo>
                    <a:pt x="376" y="260"/>
                  </a:lnTo>
                  <a:cubicBezTo>
                    <a:pt x="145" y="376"/>
                    <a:pt x="1" y="621"/>
                    <a:pt x="1" y="881"/>
                  </a:cubicBezTo>
                  <a:lnTo>
                    <a:pt x="1" y="2223"/>
                  </a:lnTo>
                  <a:cubicBezTo>
                    <a:pt x="1" y="2339"/>
                    <a:pt x="102" y="2454"/>
                    <a:pt x="218" y="2454"/>
                  </a:cubicBezTo>
                  <a:lnTo>
                    <a:pt x="3870" y="2454"/>
                  </a:lnTo>
                  <a:cubicBezTo>
                    <a:pt x="3985" y="2454"/>
                    <a:pt x="4086" y="2339"/>
                    <a:pt x="4086" y="2223"/>
                  </a:cubicBezTo>
                  <a:lnTo>
                    <a:pt x="4086" y="881"/>
                  </a:lnTo>
                  <a:cubicBezTo>
                    <a:pt x="4086" y="621"/>
                    <a:pt x="3942" y="376"/>
                    <a:pt x="3711" y="260"/>
                  </a:cubicBezTo>
                  <a:lnTo>
                    <a:pt x="3191" y="0"/>
                  </a:lnTo>
                  <a:cubicBezTo>
                    <a:pt x="2924" y="419"/>
                    <a:pt x="2484" y="628"/>
                    <a:pt x="2044" y="628"/>
                  </a:cubicBezTo>
                  <a:cubicBezTo>
                    <a:pt x="1603" y="628"/>
                    <a:pt x="1163" y="419"/>
                    <a:pt x="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54"/>
            <p:cNvSpPr/>
            <p:nvPr/>
          </p:nvSpPr>
          <p:spPr>
            <a:xfrm>
              <a:off x="2079185" y="3496827"/>
              <a:ext cx="83652" cy="83285"/>
            </a:xfrm>
            <a:custGeom>
              <a:avLst/>
              <a:gdLst/>
              <a:ahLst/>
              <a:cxnLst/>
              <a:rect l="l" t="t" r="r" b="b"/>
              <a:pathLst>
                <a:path w="3191" h="3177" extrusionOk="0">
                  <a:moveTo>
                    <a:pt x="1603" y="0"/>
                  </a:moveTo>
                  <a:cubicBezTo>
                    <a:pt x="722" y="0"/>
                    <a:pt x="0" y="708"/>
                    <a:pt x="0" y="1588"/>
                  </a:cubicBezTo>
                  <a:cubicBezTo>
                    <a:pt x="0" y="2469"/>
                    <a:pt x="722" y="3176"/>
                    <a:pt x="1603" y="3176"/>
                  </a:cubicBezTo>
                  <a:cubicBezTo>
                    <a:pt x="2483" y="3176"/>
                    <a:pt x="3191" y="2469"/>
                    <a:pt x="3191" y="1588"/>
                  </a:cubicBezTo>
                  <a:cubicBezTo>
                    <a:pt x="3191" y="708"/>
                    <a:pt x="2483" y="0"/>
                    <a:pt x="1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54"/>
            <p:cNvSpPr/>
            <p:nvPr/>
          </p:nvSpPr>
          <p:spPr>
            <a:xfrm>
              <a:off x="2095071" y="3496827"/>
              <a:ext cx="69653" cy="75342"/>
            </a:xfrm>
            <a:custGeom>
              <a:avLst/>
              <a:gdLst/>
              <a:ahLst/>
              <a:cxnLst/>
              <a:rect l="l" t="t" r="r" b="b"/>
              <a:pathLst>
                <a:path w="2657" h="2874" extrusionOk="0">
                  <a:moveTo>
                    <a:pt x="997" y="0"/>
                  </a:moveTo>
                  <a:cubicBezTo>
                    <a:pt x="246" y="0"/>
                    <a:pt x="1" y="1025"/>
                    <a:pt x="665" y="1372"/>
                  </a:cubicBezTo>
                  <a:cubicBezTo>
                    <a:pt x="694" y="1386"/>
                    <a:pt x="708" y="1401"/>
                    <a:pt x="737" y="1401"/>
                  </a:cubicBezTo>
                  <a:lnTo>
                    <a:pt x="1516" y="2844"/>
                  </a:lnTo>
                  <a:cubicBezTo>
                    <a:pt x="1516" y="2844"/>
                    <a:pt x="1733" y="2859"/>
                    <a:pt x="1950" y="2873"/>
                  </a:cubicBezTo>
                  <a:cubicBezTo>
                    <a:pt x="2411" y="2527"/>
                    <a:pt x="2657" y="1949"/>
                    <a:pt x="2570" y="1372"/>
                  </a:cubicBezTo>
                  <a:cubicBezTo>
                    <a:pt x="2484" y="708"/>
                    <a:pt x="1993" y="188"/>
                    <a:pt x="1343" y="29"/>
                  </a:cubicBezTo>
                  <a:cubicBezTo>
                    <a:pt x="1228" y="15"/>
                    <a:pt x="1112"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54"/>
            <p:cNvSpPr/>
            <p:nvPr/>
          </p:nvSpPr>
          <p:spPr>
            <a:xfrm>
              <a:off x="2085241" y="3533449"/>
              <a:ext cx="71541" cy="58774"/>
            </a:xfrm>
            <a:custGeom>
              <a:avLst/>
              <a:gdLst/>
              <a:ahLst/>
              <a:cxnLst/>
              <a:rect l="l" t="t" r="r" b="b"/>
              <a:pathLst>
                <a:path w="2729" h="2242" extrusionOk="0">
                  <a:moveTo>
                    <a:pt x="1060" y="1"/>
                  </a:moveTo>
                  <a:cubicBezTo>
                    <a:pt x="972" y="1"/>
                    <a:pt x="890" y="45"/>
                    <a:pt x="852" y="134"/>
                  </a:cubicBezTo>
                  <a:cubicBezTo>
                    <a:pt x="766" y="292"/>
                    <a:pt x="664" y="422"/>
                    <a:pt x="535" y="538"/>
                  </a:cubicBezTo>
                  <a:cubicBezTo>
                    <a:pt x="419" y="653"/>
                    <a:pt x="275" y="740"/>
                    <a:pt x="130" y="812"/>
                  </a:cubicBezTo>
                  <a:cubicBezTo>
                    <a:pt x="44" y="855"/>
                    <a:pt x="0" y="956"/>
                    <a:pt x="15" y="1057"/>
                  </a:cubicBezTo>
                  <a:cubicBezTo>
                    <a:pt x="102" y="1736"/>
                    <a:pt x="679" y="2241"/>
                    <a:pt x="1372" y="2241"/>
                  </a:cubicBezTo>
                  <a:cubicBezTo>
                    <a:pt x="2079" y="2241"/>
                    <a:pt x="2671" y="1693"/>
                    <a:pt x="2729" y="985"/>
                  </a:cubicBezTo>
                  <a:cubicBezTo>
                    <a:pt x="2729" y="913"/>
                    <a:pt x="2700" y="841"/>
                    <a:pt x="2642" y="798"/>
                  </a:cubicBezTo>
                  <a:cubicBezTo>
                    <a:pt x="2195" y="422"/>
                    <a:pt x="1675" y="148"/>
                    <a:pt x="1098" y="4"/>
                  </a:cubicBezTo>
                  <a:cubicBezTo>
                    <a:pt x="1085" y="2"/>
                    <a:pt x="1072" y="1"/>
                    <a:pt x="10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54"/>
            <p:cNvSpPr/>
            <p:nvPr/>
          </p:nvSpPr>
          <p:spPr>
            <a:xfrm>
              <a:off x="2085608" y="3533449"/>
              <a:ext cx="71567" cy="58381"/>
            </a:xfrm>
            <a:custGeom>
              <a:avLst/>
              <a:gdLst/>
              <a:ahLst/>
              <a:cxnLst/>
              <a:rect l="l" t="t" r="r" b="b"/>
              <a:pathLst>
                <a:path w="2730" h="2227" extrusionOk="0">
                  <a:moveTo>
                    <a:pt x="1060" y="1"/>
                  </a:moveTo>
                  <a:cubicBezTo>
                    <a:pt x="969" y="1"/>
                    <a:pt x="876" y="45"/>
                    <a:pt x="838" y="134"/>
                  </a:cubicBezTo>
                  <a:cubicBezTo>
                    <a:pt x="780" y="249"/>
                    <a:pt x="723" y="350"/>
                    <a:pt x="636" y="437"/>
                  </a:cubicBezTo>
                  <a:cubicBezTo>
                    <a:pt x="607" y="480"/>
                    <a:pt x="564" y="509"/>
                    <a:pt x="535" y="538"/>
                  </a:cubicBezTo>
                  <a:cubicBezTo>
                    <a:pt x="405" y="653"/>
                    <a:pt x="275" y="740"/>
                    <a:pt x="131" y="812"/>
                  </a:cubicBezTo>
                  <a:cubicBezTo>
                    <a:pt x="44" y="855"/>
                    <a:pt x="1" y="956"/>
                    <a:pt x="1" y="1057"/>
                  </a:cubicBezTo>
                  <a:cubicBezTo>
                    <a:pt x="88" y="1649"/>
                    <a:pt x="549" y="2126"/>
                    <a:pt x="1156" y="2227"/>
                  </a:cubicBezTo>
                  <a:cubicBezTo>
                    <a:pt x="838" y="2025"/>
                    <a:pt x="665" y="1693"/>
                    <a:pt x="679" y="1332"/>
                  </a:cubicBezTo>
                  <a:lnTo>
                    <a:pt x="679" y="1000"/>
                  </a:lnTo>
                  <a:cubicBezTo>
                    <a:pt x="737" y="971"/>
                    <a:pt x="780" y="928"/>
                    <a:pt x="838" y="884"/>
                  </a:cubicBezTo>
                  <a:cubicBezTo>
                    <a:pt x="954" y="769"/>
                    <a:pt x="1069" y="639"/>
                    <a:pt x="1156" y="494"/>
                  </a:cubicBezTo>
                  <a:cubicBezTo>
                    <a:pt x="1589" y="624"/>
                    <a:pt x="1993" y="855"/>
                    <a:pt x="2339" y="1144"/>
                  </a:cubicBezTo>
                  <a:cubicBezTo>
                    <a:pt x="2383" y="1173"/>
                    <a:pt x="2498" y="1274"/>
                    <a:pt x="2614" y="1389"/>
                  </a:cubicBezTo>
                  <a:cubicBezTo>
                    <a:pt x="2671" y="1260"/>
                    <a:pt x="2715" y="1130"/>
                    <a:pt x="2715" y="985"/>
                  </a:cubicBezTo>
                  <a:cubicBezTo>
                    <a:pt x="2729" y="913"/>
                    <a:pt x="2700" y="841"/>
                    <a:pt x="2643" y="798"/>
                  </a:cubicBezTo>
                  <a:cubicBezTo>
                    <a:pt x="2195" y="422"/>
                    <a:pt x="1661" y="148"/>
                    <a:pt x="1098" y="4"/>
                  </a:cubicBezTo>
                  <a:cubicBezTo>
                    <a:pt x="1085" y="2"/>
                    <a:pt x="1072" y="1"/>
                    <a:pt x="1060" y="1"/>
                  </a:cubicBezTo>
                  <a:close/>
                </a:path>
              </a:pathLst>
            </a:custGeom>
            <a:solidFill>
              <a:srgbClr val="7F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54"/>
            <p:cNvSpPr/>
            <p:nvPr/>
          </p:nvSpPr>
          <p:spPr>
            <a:xfrm>
              <a:off x="2150699" y="3623969"/>
              <a:ext cx="24249" cy="51879"/>
            </a:xfrm>
            <a:custGeom>
              <a:avLst/>
              <a:gdLst/>
              <a:ahLst/>
              <a:cxnLst/>
              <a:rect l="l" t="t" r="r" b="b"/>
              <a:pathLst>
                <a:path w="925" h="1979" extrusionOk="0">
                  <a:moveTo>
                    <a:pt x="780" y="1"/>
                  </a:moveTo>
                  <a:lnTo>
                    <a:pt x="174" y="463"/>
                  </a:lnTo>
                  <a:cubicBezTo>
                    <a:pt x="73" y="549"/>
                    <a:pt x="1" y="694"/>
                    <a:pt x="15" y="824"/>
                  </a:cubicBezTo>
                  <a:lnTo>
                    <a:pt x="15" y="1978"/>
                  </a:lnTo>
                  <a:lnTo>
                    <a:pt x="694" y="1978"/>
                  </a:lnTo>
                  <a:cubicBezTo>
                    <a:pt x="809" y="1978"/>
                    <a:pt x="925" y="1877"/>
                    <a:pt x="925" y="1747"/>
                  </a:cubicBezTo>
                  <a:lnTo>
                    <a:pt x="925" y="405"/>
                  </a:lnTo>
                  <a:cubicBezTo>
                    <a:pt x="910" y="261"/>
                    <a:pt x="867" y="116"/>
                    <a:pt x="7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54"/>
            <p:cNvSpPr/>
            <p:nvPr/>
          </p:nvSpPr>
          <p:spPr>
            <a:xfrm>
              <a:off x="1816930" y="3502882"/>
              <a:ext cx="29938" cy="65485"/>
            </a:xfrm>
            <a:custGeom>
              <a:avLst/>
              <a:gdLst/>
              <a:ahLst/>
              <a:cxnLst/>
              <a:rect l="l" t="t" r="r" b="b"/>
              <a:pathLst>
                <a:path w="1142" h="2498" extrusionOk="0">
                  <a:moveTo>
                    <a:pt x="679" y="0"/>
                  </a:moveTo>
                  <a:cubicBezTo>
                    <a:pt x="304" y="0"/>
                    <a:pt x="1" y="304"/>
                    <a:pt x="1" y="679"/>
                  </a:cubicBezTo>
                  <a:lnTo>
                    <a:pt x="1" y="838"/>
                  </a:lnTo>
                  <a:cubicBezTo>
                    <a:pt x="1" y="1025"/>
                    <a:pt x="30" y="1227"/>
                    <a:pt x="87" y="1415"/>
                  </a:cubicBezTo>
                  <a:lnTo>
                    <a:pt x="448" y="2498"/>
                  </a:lnTo>
                  <a:lnTo>
                    <a:pt x="1141" y="2498"/>
                  </a:lnTo>
                  <a:lnTo>
                    <a:pt x="11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54"/>
            <p:cNvSpPr/>
            <p:nvPr/>
          </p:nvSpPr>
          <p:spPr>
            <a:xfrm>
              <a:off x="1828674" y="3496827"/>
              <a:ext cx="71541" cy="71541"/>
            </a:xfrm>
            <a:custGeom>
              <a:avLst/>
              <a:gdLst/>
              <a:ahLst/>
              <a:cxnLst/>
              <a:rect l="l" t="t" r="r" b="b"/>
              <a:pathLst>
                <a:path w="2729" h="2729" extrusionOk="0">
                  <a:moveTo>
                    <a:pt x="693" y="0"/>
                  </a:moveTo>
                  <a:cubicBezTo>
                    <a:pt x="318" y="0"/>
                    <a:pt x="0" y="304"/>
                    <a:pt x="0" y="679"/>
                  </a:cubicBezTo>
                  <a:cubicBezTo>
                    <a:pt x="0" y="939"/>
                    <a:pt x="202" y="1141"/>
                    <a:pt x="462" y="1141"/>
                  </a:cubicBezTo>
                  <a:lnTo>
                    <a:pt x="2281" y="2729"/>
                  </a:lnTo>
                  <a:lnTo>
                    <a:pt x="2671" y="1386"/>
                  </a:lnTo>
                  <a:cubicBezTo>
                    <a:pt x="2714" y="1213"/>
                    <a:pt x="2729" y="1040"/>
                    <a:pt x="2729" y="881"/>
                  </a:cubicBezTo>
                  <a:lnTo>
                    <a:pt x="2729" y="448"/>
                  </a:lnTo>
                  <a:cubicBezTo>
                    <a:pt x="2729" y="203"/>
                    <a:pt x="2526" y="0"/>
                    <a:pt x="22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54"/>
            <p:cNvSpPr/>
            <p:nvPr/>
          </p:nvSpPr>
          <p:spPr>
            <a:xfrm>
              <a:off x="1840786" y="3586141"/>
              <a:ext cx="35967" cy="26503"/>
            </a:xfrm>
            <a:custGeom>
              <a:avLst/>
              <a:gdLst/>
              <a:ahLst/>
              <a:cxnLst/>
              <a:rect l="l" t="t" r="r" b="b"/>
              <a:pathLst>
                <a:path w="1372" h="1011" extrusionOk="0">
                  <a:moveTo>
                    <a:pt x="0" y="0"/>
                  </a:moveTo>
                  <a:lnTo>
                    <a:pt x="0" y="1011"/>
                  </a:lnTo>
                  <a:lnTo>
                    <a:pt x="1372" y="1011"/>
                  </a:lnTo>
                  <a:lnTo>
                    <a:pt x="1372" y="0"/>
                  </a:ln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54"/>
            <p:cNvSpPr/>
            <p:nvPr/>
          </p:nvSpPr>
          <p:spPr>
            <a:xfrm>
              <a:off x="1840786" y="3586141"/>
              <a:ext cx="35967" cy="14392"/>
            </a:xfrm>
            <a:custGeom>
              <a:avLst/>
              <a:gdLst/>
              <a:ahLst/>
              <a:cxnLst/>
              <a:rect l="l" t="t" r="r" b="b"/>
              <a:pathLst>
                <a:path w="1372" h="549" extrusionOk="0">
                  <a:moveTo>
                    <a:pt x="0" y="0"/>
                  </a:moveTo>
                  <a:lnTo>
                    <a:pt x="0" y="419"/>
                  </a:lnTo>
                  <a:cubicBezTo>
                    <a:pt x="217" y="505"/>
                    <a:pt x="448" y="549"/>
                    <a:pt x="680" y="549"/>
                  </a:cubicBezTo>
                  <a:cubicBezTo>
                    <a:pt x="913" y="549"/>
                    <a:pt x="1148" y="505"/>
                    <a:pt x="1372" y="419"/>
                  </a:cubicBezTo>
                  <a:lnTo>
                    <a:pt x="1372"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4"/>
            <p:cNvSpPr/>
            <p:nvPr/>
          </p:nvSpPr>
          <p:spPr>
            <a:xfrm>
              <a:off x="1799156" y="3600507"/>
              <a:ext cx="119226" cy="75342"/>
            </a:xfrm>
            <a:custGeom>
              <a:avLst/>
              <a:gdLst/>
              <a:ahLst/>
              <a:cxnLst/>
              <a:rect l="l" t="t" r="r" b="b"/>
              <a:pathLst>
                <a:path w="4548" h="2874" extrusionOk="0">
                  <a:moveTo>
                    <a:pt x="1588" y="1"/>
                  </a:moveTo>
                  <a:lnTo>
                    <a:pt x="491" y="318"/>
                  </a:lnTo>
                  <a:cubicBezTo>
                    <a:pt x="202" y="405"/>
                    <a:pt x="0" y="679"/>
                    <a:pt x="0" y="982"/>
                  </a:cubicBezTo>
                  <a:lnTo>
                    <a:pt x="0" y="2642"/>
                  </a:lnTo>
                  <a:cubicBezTo>
                    <a:pt x="0" y="2772"/>
                    <a:pt x="87" y="2873"/>
                    <a:pt x="217" y="2873"/>
                  </a:cubicBezTo>
                  <a:lnTo>
                    <a:pt x="4316" y="2873"/>
                  </a:lnTo>
                  <a:cubicBezTo>
                    <a:pt x="4446" y="2873"/>
                    <a:pt x="4547" y="2772"/>
                    <a:pt x="4547" y="2642"/>
                  </a:cubicBezTo>
                  <a:lnTo>
                    <a:pt x="4547" y="968"/>
                  </a:lnTo>
                  <a:cubicBezTo>
                    <a:pt x="4547" y="665"/>
                    <a:pt x="4345" y="405"/>
                    <a:pt x="4057" y="318"/>
                  </a:cubicBezTo>
                  <a:lnTo>
                    <a:pt x="2960" y="1"/>
                  </a:lnTo>
                  <a:lnTo>
                    <a:pt x="2267" y="463"/>
                  </a:lnTo>
                  <a:lnTo>
                    <a:pt x="15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54"/>
            <p:cNvSpPr/>
            <p:nvPr/>
          </p:nvSpPr>
          <p:spPr>
            <a:xfrm>
              <a:off x="1852897" y="3612618"/>
              <a:ext cx="11744" cy="63231"/>
            </a:xfrm>
            <a:custGeom>
              <a:avLst/>
              <a:gdLst/>
              <a:ahLst/>
              <a:cxnLst/>
              <a:rect l="l" t="t" r="r" b="b"/>
              <a:pathLst>
                <a:path w="448" h="2412" extrusionOk="0">
                  <a:moveTo>
                    <a:pt x="101" y="1"/>
                  </a:moveTo>
                  <a:lnTo>
                    <a:pt x="0" y="2411"/>
                  </a:lnTo>
                  <a:lnTo>
                    <a:pt x="448" y="2411"/>
                  </a:lnTo>
                  <a:lnTo>
                    <a:pt x="3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54"/>
            <p:cNvSpPr/>
            <p:nvPr/>
          </p:nvSpPr>
          <p:spPr>
            <a:xfrm>
              <a:off x="1822986" y="3526712"/>
              <a:ext cx="71541" cy="65511"/>
            </a:xfrm>
            <a:custGeom>
              <a:avLst/>
              <a:gdLst/>
              <a:ahLst/>
              <a:cxnLst/>
              <a:rect l="l" t="t" r="r" b="b"/>
              <a:pathLst>
                <a:path w="2729" h="2499" extrusionOk="0">
                  <a:moveTo>
                    <a:pt x="881" y="1"/>
                  </a:moveTo>
                  <a:cubicBezTo>
                    <a:pt x="751" y="1"/>
                    <a:pt x="636" y="44"/>
                    <a:pt x="549" y="131"/>
                  </a:cubicBezTo>
                  <a:lnTo>
                    <a:pt x="131" y="549"/>
                  </a:lnTo>
                  <a:cubicBezTo>
                    <a:pt x="44" y="636"/>
                    <a:pt x="1" y="751"/>
                    <a:pt x="1" y="867"/>
                  </a:cubicBezTo>
                  <a:lnTo>
                    <a:pt x="1" y="1127"/>
                  </a:lnTo>
                  <a:cubicBezTo>
                    <a:pt x="1" y="1892"/>
                    <a:pt x="607" y="2498"/>
                    <a:pt x="1358" y="2498"/>
                  </a:cubicBezTo>
                  <a:cubicBezTo>
                    <a:pt x="2123" y="2498"/>
                    <a:pt x="2729" y="1892"/>
                    <a:pt x="2729" y="1127"/>
                  </a:cubicBezTo>
                  <a:lnTo>
                    <a:pt x="2729" y="838"/>
                  </a:lnTo>
                  <a:cubicBezTo>
                    <a:pt x="2729" y="723"/>
                    <a:pt x="2686" y="607"/>
                    <a:pt x="2599" y="520"/>
                  </a:cubicBezTo>
                  <a:cubicBezTo>
                    <a:pt x="2253" y="174"/>
                    <a:pt x="1603" y="15"/>
                    <a:pt x="881" y="1"/>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54"/>
            <p:cNvSpPr/>
            <p:nvPr/>
          </p:nvSpPr>
          <p:spPr>
            <a:xfrm>
              <a:off x="1822986" y="3526712"/>
              <a:ext cx="71174" cy="63991"/>
            </a:xfrm>
            <a:custGeom>
              <a:avLst/>
              <a:gdLst/>
              <a:ahLst/>
              <a:cxnLst/>
              <a:rect l="l" t="t" r="r" b="b"/>
              <a:pathLst>
                <a:path w="2715" h="2441" extrusionOk="0">
                  <a:moveTo>
                    <a:pt x="867" y="1"/>
                  </a:moveTo>
                  <a:cubicBezTo>
                    <a:pt x="751" y="1"/>
                    <a:pt x="636" y="44"/>
                    <a:pt x="535" y="131"/>
                  </a:cubicBezTo>
                  <a:lnTo>
                    <a:pt x="131" y="549"/>
                  </a:lnTo>
                  <a:cubicBezTo>
                    <a:pt x="44" y="636"/>
                    <a:pt x="1" y="751"/>
                    <a:pt x="1" y="867"/>
                  </a:cubicBezTo>
                  <a:lnTo>
                    <a:pt x="1" y="1127"/>
                  </a:lnTo>
                  <a:cubicBezTo>
                    <a:pt x="1" y="1733"/>
                    <a:pt x="405" y="2267"/>
                    <a:pt x="982" y="2440"/>
                  </a:cubicBezTo>
                  <a:cubicBezTo>
                    <a:pt x="780" y="2195"/>
                    <a:pt x="679" y="1892"/>
                    <a:pt x="679" y="1589"/>
                  </a:cubicBezTo>
                  <a:lnTo>
                    <a:pt x="679" y="925"/>
                  </a:lnTo>
                  <a:cubicBezTo>
                    <a:pt x="679" y="673"/>
                    <a:pt x="882" y="462"/>
                    <a:pt x="1131" y="462"/>
                  </a:cubicBezTo>
                  <a:cubicBezTo>
                    <a:pt x="1139" y="462"/>
                    <a:pt x="1147" y="462"/>
                    <a:pt x="1156" y="463"/>
                  </a:cubicBezTo>
                  <a:cubicBezTo>
                    <a:pt x="1617" y="492"/>
                    <a:pt x="2296" y="578"/>
                    <a:pt x="2715" y="780"/>
                  </a:cubicBezTo>
                  <a:cubicBezTo>
                    <a:pt x="2715" y="679"/>
                    <a:pt x="2657" y="593"/>
                    <a:pt x="2599" y="520"/>
                  </a:cubicBezTo>
                  <a:cubicBezTo>
                    <a:pt x="2238" y="174"/>
                    <a:pt x="1603" y="15"/>
                    <a:pt x="867"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54"/>
            <p:cNvSpPr/>
            <p:nvPr/>
          </p:nvSpPr>
          <p:spPr>
            <a:xfrm>
              <a:off x="1798763" y="3616026"/>
              <a:ext cx="24249" cy="59823"/>
            </a:xfrm>
            <a:custGeom>
              <a:avLst/>
              <a:gdLst/>
              <a:ahLst/>
              <a:cxnLst/>
              <a:rect l="l" t="t" r="r" b="b"/>
              <a:pathLst>
                <a:path w="925" h="2282" extrusionOk="0">
                  <a:moveTo>
                    <a:pt x="131" y="1"/>
                  </a:moveTo>
                  <a:cubicBezTo>
                    <a:pt x="59" y="102"/>
                    <a:pt x="15" y="246"/>
                    <a:pt x="15" y="390"/>
                  </a:cubicBezTo>
                  <a:lnTo>
                    <a:pt x="15" y="2050"/>
                  </a:lnTo>
                  <a:cubicBezTo>
                    <a:pt x="1" y="2180"/>
                    <a:pt x="102" y="2281"/>
                    <a:pt x="232" y="2281"/>
                  </a:cubicBezTo>
                  <a:lnTo>
                    <a:pt x="910" y="2281"/>
                  </a:lnTo>
                  <a:lnTo>
                    <a:pt x="925" y="1069"/>
                  </a:lnTo>
                  <a:cubicBezTo>
                    <a:pt x="925" y="881"/>
                    <a:pt x="852" y="708"/>
                    <a:pt x="723" y="578"/>
                  </a:cubicBezTo>
                  <a:lnTo>
                    <a:pt x="1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54"/>
            <p:cNvSpPr/>
            <p:nvPr/>
          </p:nvSpPr>
          <p:spPr>
            <a:xfrm>
              <a:off x="1852504" y="3612618"/>
              <a:ext cx="12138" cy="11771"/>
            </a:xfrm>
            <a:custGeom>
              <a:avLst/>
              <a:gdLst/>
              <a:ahLst/>
              <a:cxnLst/>
              <a:rect l="l" t="t" r="r" b="b"/>
              <a:pathLst>
                <a:path w="463" h="449" extrusionOk="0">
                  <a:moveTo>
                    <a:pt x="1" y="1"/>
                  </a:moveTo>
                  <a:lnTo>
                    <a:pt x="1" y="347"/>
                  </a:lnTo>
                  <a:cubicBezTo>
                    <a:pt x="1" y="405"/>
                    <a:pt x="58" y="448"/>
                    <a:pt x="116" y="448"/>
                  </a:cubicBezTo>
                  <a:lnTo>
                    <a:pt x="347" y="448"/>
                  </a:lnTo>
                  <a:cubicBezTo>
                    <a:pt x="405" y="448"/>
                    <a:pt x="463" y="405"/>
                    <a:pt x="463" y="347"/>
                  </a:cubicBezTo>
                  <a:lnTo>
                    <a:pt x="4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4"/>
            <p:cNvSpPr/>
            <p:nvPr/>
          </p:nvSpPr>
          <p:spPr>
            <a:xfrm>
              <a:off x="1834337" y="3595919"/>
              <a:ext cx="24249" cy="25114"/>
            </a:xfrm>
            <a:custGeom>
              <a:avLst/>
              <a:gdLst/>
              <a:ahLst/>
              <a:cxnLst/>
              <a:rect l="l" t="t" r="r" b="b"/>
              <a:pathLst>
                <a:path w="925" h="958" extrusionOk="0">
                  <a:moveTo>
                    <a:pt x="203" y="0"/>
                  </a:moveTo>
                  <a:cubicBezTo>
                    <a:pt x="174" y="0"/>
                    <a:pt x="146" y="15"/>
                    <a:pt x="131" y="46"/>
                  </a:cubicBezTo>
                  <a:lnTo>
                    <a:pt x="1" y="248"/>
                  </a:lnTo>
                  <a:lnTo>
                    <a:pt x="347" y="883"/>
                  </a:lnTo>
                  <a:cubicBezTo>
                    <a:pt x="365" y="929"/>
                    <a:pt x="413" y="957"/>
                    <a:pt x="463" y="957"/>
                  </a:cubicBezTo>
                  <a:cubicBezTo>
                    <a:pt x="492" y="957"/>
                    <a:pt x="523" y="948"/>
                    <a:pt x="549" y="926"/>
                  </a:cubicBezTo>
                  <a:lnTo>
                    <a:pt x="925" y="638"/>
                  </a:lnTo>
                  <a:lnTo>
                    <a:pt x="275" y="31"/>
                  </a:lnTo>
                  <a:cubicBezTo>
                    <a:pt x="255" y="11"/>
                    <a:pt x="229"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4"/>
            <p:cNvSpPr/>
            <p:nvPr/>
          </p:nvSpPr>
          <p:spPr>
            <a:xfrm>
              <a:off x="1858559" y="3595919"/>
              <a:ext cx="24616" cy="25114"/>
            </a:xfrm>
            <a:custGeom>
              <a:avLst/>
              <a:gdLst/>
              <a:ahLst/>
              <a:cxnLst/>
              <a:rect l="l" t="t" r="r" b="b"/>
              <a:pathLst>
                <a:path w="939" h="958" extrusionOk="0">
                  <a:moveTo>
                    <a:pt x="730" y="0"/>
                  </a:moveTo>
                  <a:cubicBezTo>
                    <a:pt x="708" y="0"/>
                    <a:pt x="685" y="11"/>
                    <a:pt x="665" y="31"/>
                  </a:cubicBezTo>
                  <a:lnTo>
                    <a:pt x="1" y="638"/>
                  </a:lnTo>
                  <a:lnTo>
                    <a:pt x="390" y="926"/>
                  </a:lnTo>
                  <a:cubicBezTo>
                    <a:pt x="417" y="948"/>
                    <a:pt x="445" y="957"/>
                    <a:pt x="473" y="957"/>
                  </a:cubicBezTo>
                  <a:cubicBezTo>
                    <a:pt x="520" y="957"/>
                    <a:pt x="565" y="929"/>
                    <a:pt x="592" y="883"/>
                  </a:cubicBezTo>
                  <a:lnTo>
                    <a:pt x="939" y="248"/>
                  </a:lnTo>
                  <a:lnTo>
                    <a:pt x="795" y="46"/>
                  </a:lnTo>
                  <a:cubicBezTo>
                    <a:pt x="779" y="15"/>
                    <a:pt x="755" y="0"/>
                    <a:pt x="7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54"/>
            <p:cNvSpPr/>
            <p:nvPr/>
          </p:nvSpPr>
          <p:spPr>
            <a:xfrm>
              <a:off x="1900556" y="3395401"/>
              <a:ext cx="178288" cy="208540"/>
            </a:xfrm>
            <a:custGeom>
              <a:avLst/>
              <a:gdLst/>
              <a:ahLst/>
              <a:cxnLst/>
              <a:rect l="l" t="t" r="r" b="b"/>
              <a:pathLst>
                <a:path w="6801" h="7955" extrusionOk="0">
                  <a:moveTo>
                    <a:pt x="3408" y="1"/>
                  </a:moveTo>
                  <a:cubicBezTo>
                    <a:pt x="1777" y="1"/>
                    <a:pt x="578" y="1141"/>
                    <a:pt x="448" y="2960"/>
                  </a:cubicBezTo>
                  <a:cubicBezTo>
                    <a:pt x="290" y="5212"/>
                    <a:pt x="88" y="6468"/>
                    <a:pt x="30" y="6886"/>
                  </a:cubicBezTo>
                  <a:cubicBezTo>
                    <a:pt x="1" y="6987"/>
                    <a:pt x="59" y="7089"/>
                    <a:pt x="145" y="7132"/>
                  </a:cubicBezTo>
                  <a:cubicBezTo>
                    <a:pt x="578" y="7348"/>
                    <a:pt x="1921" y="7955"/>
                    <a:pt x="3408" y="7955"/>
                  </a:cubicBezTo>
                  <a:cubicBezTo>
                    <a:pt x="4895" y="7955"/>
                    <a:pt x="6237" y="7348"/>
                    <a:pt x="6670" y="7132"/>
                  </a:cubicBezTo>
                  <a:cubicBezTo>
                    <a:pt x="6757" y="7089"/>
                    <a:pt x="6800" y="6987"/>
                    <a:pt x="6786" y="6886"/>
                  </a:cubicBezTo>
                  <a:cubicBezTo>
                    <a:pt x="6728" y="6468"/>
                    <a:pt x="6526" y="5212"/>
                    <a:pt x="6367" y="2960"/>
                  </a:cubicBezTo>
                  <a:cubicBezTo>
                    <a:pt x="6237" y="1127"/>
                    <a:pt x="5039" y="1"/>
                    <a:pt x="34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54"/>
            <p:cNvSpPr/>
            <p:nvPr/>
          </p:nvSpPr>
          <p:spPr>
            <a:xfrm>
              <a:off x="1942579" y="3395401"/>
              <a:ext cx="136266" cy="208593"/>
            </a:xfrm>
            <a:custGeom>
              <a:avLst/>
              <a:gdLst/>
              <a:ahLst/>
              <a:cxnLst/>
              <a:rect l="l" t="t" r="r" b="b"/>
              <a:pathLst>
                <a:path w="5198" h="7957" extrusionOk="0">
                  <a:moveTo>
                    <a:pt x="1805" y="1"/>
                  </a:moveTo>
                  <a:cubicBezTo>
                    <a:pt x="1689" y="1"/>
                    <a:pt x="1574" y="1"/>
                    <a:pt x="1473" y="15"/>
                  </a:cubicBezTo>
                  <a:cubicBezTo>
                    <a:pt x="202" y="145"/>
                    <a:pt x="0" y="1935"/>
                    <a:pt x="1227" y="2310"/>
                  </a:cubicBezTo>
                  <a:lnTo>
                    <a:pt x="1256" y="2310"/>
                  </a:lnTo>
                  <a:lnTo>
                    <a:pt x="1718" y="7955"/>
                  </a:lnTo>
                  <a:cubicBezTo>
                    <a:pt x="1768" y="7956"/>
                    <a:pt x="1817" y="7957"/>
                    <a:pt x="1867" y="7957"/>
                  </a:cubicBezTo>
                  <a:cubicBezTo>
                    <a:pt x="3324" y="7957"/>
                    <a:pt x="4634" y="7355"/>
                    <a:pt x="5067" y="7132"/>
                  </a:cubicBezTo>
                  <a:cubicBezTo>
                    <a:pt x="5154" y="7089"/>
                    <a:pt x="5197" y="6987"/>
                    <a:pt x="5183" y="6886"/>
                  </a:cubicBezTo>
                  <a:cubicBezTo>
                    <a:pt x="5125" y="6468"/>
                    <a:pt x="4923" y="5212"/>
                    <a:pt x="4764" y="2960"/>
                  </a:cubicBezTo>
                  <a:cubicBezTo>
                    <a:pt x="4634" y="1127"/>
                    <a:pt x="3436" y="1"/>
                    <a:pt x="1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4"/>
            <p:cNvSpPr/>
            <p:nvPr/>
          </p:nvSpPr>
          <p:spPr>
            <a:xfrm>
              <a:off x="1888471" y="3556230"/>
              <a:ext cx="202852" cy="119619"/>
            </a:xfrm>
            <a:custGeom>
              <a:avLst/>
              <a:gdLst/>
              <a:ahLst/>
              <a:cxnLst/>
              <a:rect l="l" t="t" r="r" b="b"/>
              <a:pathLst>
                <a:path w="7738" h="4563" extrusionOk="0">
                  <a:moveTo>
                    <a:pt x="2728" y="1"/>
                  </a:moveTo>
                  <a:lnTo>
                    <a:pt x="2728" y="1011"/>
                  </a:lnTo>
                  <a:cubicBezTo>
                    <a:pt x="2728" y="1184"/>
                    <a:pt x="2627" y="1343"/>
                    <a:pt x="2454" y="1430"/>
                  </a:cubicBezTo>
                  <a:lnTo>
                    <a:pt x="549" y="2267"/>
                  </a:lnTo>
                  <a:cubicBezTo>
                    <a:pt x="217" y="2411"/>
                    <a:pt x="0" y="2744"/>
                    <a:pt x="0" y="3104"/>
                  </a:cubicBezTo>
                  <a:lnTo>
                    <a:pt x="0" y="4331"/>
                  </a:lnTo>
                  <a:cubicBezTo>
                    <a:pt x="0" y="4447"/>
                    <a:pt x="101" y="4562"/>
                    <a:pt x="231" y="4562"/>
                  </a:cubicBezTo>
                  <a:lnTo>
                    <a:pt x="7506" y="4562"/>
                  </a:lnTo>
                  <a:cubicBezTo>
                    <a:pt x="7636" y="4562"/>
                    <a:pt x="7737" y="4447"/>
                    <a:pt x="7737" y="4331"/>
                  </a:cubicBezTo>
                  <a:lnTo>
                    <a:pt x="7737" y="3104"/>
                  </a:lnTo>
                  <a:cubicBezTo>
                    <a:pt x="7737" y="2744"/>
                    <a:pt x="7521" y="2411"/>
                    <a:pt x="7189" y="2267"/>
                  </a:cubicBezTo>
                  <a:lnTo>
                    <a:pt x="5269" y="1430"/>
                  </a:lnTo>
                  <a:cubicBezTo>
                    <a:pt x="5110" y="1343"/>
                    <a:pt x="5009" y="1184"/>
                    <a:pt x="5009" y="1011"/>
                  </a:cubicBezTo>
                  <a:lnTo>
                    <a:pt x="5009"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4"/>
            <p:cNvSpPr/>
            <p:nvPr/>
          </p:nvSpPr>
          <p:spPr>
            <a:xfrm>
              <a:off x="1888471" y="3599380"/>
              <a:ext cx="202852" cy="76469"/>
            </a:xfrm>
            <a:custGeom>
              <a:avLst/>
              <a:gdLst/>
              <a:ahLst/>
              <a:cxnLst/>
              <a:rect l="l" t="t" r="r" b="b"/>
              <a:pathLst>
                <a:path w="7738" h="2917" extrusionOk="0">
                  <a:moveTo>
                    <a:pt x="1963" y="0"/>
                  </a:moveTo>
                  <a:lnTo>
                    <a:pt x="549" y="621"/>
                  </a:lnTo>
                  <a:cubicBezTo>
                    <a:pt x="217" y="765"/>
                    <a:pt x="0" y="1098"/>
                    <a:pt x="0" y="1458"/>
                  </a:cubicBezTo>
                  <a:lnTo>
                    <a:pt x="0" y="2685"/>
                  </a:lnTo>
                  <a:cubicBezTo>
                    <a:pt x="0" y="2801"/>
                    <a:pt x="101" y="2916"/>
                    <a:pt x="231" y="2916"/>
                  </a:cubicBezTo>
                  <a:lnTo>
                    <a:pt x="7506" y="2916"/>
                  </a:lnTo>
                  <a:cubicBezTo>
                    <a:pt x="7636" y="2916"/>
                    <a:pt x="7737" y="2801"/>
                    <a:pt x="7737" y="2685"/>
                  </a:cubicBezTo>
                  <a:lnTo>
                    <a:pt x="7737" y="1458"/>
                  </a:lnTo>
                  <a:cubicBezTo>
                    <a:pt x="7737" y="1098"/>
                    <a:pt x="7521" y="765"/>
                    <a:pt x="7189" y="621"/>
                  </a:cubicBezTo>
                  <a:lnTo>
                    <a:pt x="5774" y="0"/>
                  </a:lnTo>
                  <a:cubicBezTo>
                    <a:pt x="5442" y="881"/>
                    <a:pt x="4655" y="1321"/>
                    <a:pt x="3869" y="1321"/>
                  </a:cubicBezTo>
                  <a:cubicBezTo>
                    <a:pt x="3082" y="1321"/>
                    <a:pt x="2295" y="881"/>
                    <a:pt x="1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54"/>
            <p:cNvSpPr/>
            <p:nvPr/>
          </p:nvSpPr>
          <p:spPr>
            <a:xfrm>
              <a:off x="1959985" y="3556230"/>
              <a:ext cx="59823" cy="23961"/>
            </a:xfrm>
            <a:custGeom>
              <a:avLst/>
              <a:gdLst/>
              <a:ahLst/>
              <a:cxnLst/>
              <a:rect l="l" t="t" r="r" b="b"/>
              <a:pathLst>
                <a:path w="2282" h="914" extrusionOk="0">
                  <a:moveTo>
                    <a:pt x="0" y="1"/>
                  </a:moveTo>
                  <a:lnTo>
                    <a:pt x="0" y="665"/>
                  </a:lnTo>
                  <a:cubicBezTo>
                    <a:pt x="361" y="831"/>
                    <a:pt x="751" y="914"/>
                    <a:pt x="1141" y="914"/>
                  </a:cubicBezTo>
                  <a:cubicBezTo>
                    <a:pt x="1530" y="914"/>
                    <a:pt x="1920" y="831"/>
                    <a:pt x="2281" y="665"/>
                  </a:cubicBezTo>
                  <a:lnTo>
                    <a:pt x="2281" y="1"/>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54"/>
            <p:cNvSpPr/>
            <p:nvPr/>
          </p:nvSpPr>
          <p:spPr>
            <a:xfrm>
              <a:off x="1929707" y="3456062"/>
              <a:ext cx="119619" cy="112069"/>
            </a:xfrm>
            <a:custGeom>
              <a:avLst/>
              <a:gdLst/>
              <a:ahLst/>
              <a:cxnLst/>
              <a:rect l="l" t="t" r="r" b="b"/>
              <a:pathLst>
                <a:path w="4563" h="4275" extrusionOk="0">
                  <a:moveTo>
                    <a:pt x="1655" y="1"/>
                  </a:moveTo>
                  <a:cubicBezTo>
                    <a:pt x="1489" y="1"/>
                    <a:pt x="1344" y="98"/>
                    <a:pt x="1271" y="256"/>
                  </a:cubicBezTo>
                  <a:cubicBezTo>
                    <a:pt x="1025" y="733"/>
                    <a:pt x="665" y="1137"/>
                    <a:pt x="203" y="1426"/>
                  </a:cubicBezTo>
                  <a:cubicBezTo>
                    <a:pt x="87" y="1512"/>
                    <a:pt x="15" y="1642"/>
                    <a:pt x="15" y="1786"/>
                  </a:cubicBezTo>
                  <a:lnTo>
                    <a:pt x="15" y="1916"/>
                  </a:lnTo>
                  <a:cubicBezTo>
                    <a:pt x="0" y="3143"/>
                    <a:pt x="924" y="4168"/>
                    <a:pt x="2137" y="4269"/>
                  </a:cubicBezTo>
                  <a:cubicBezTo>
                    <a:pt x="2188" y="4273"/>
                    <a:pt x="2239" y="4274"/>
                    <a:pt x="2290" y="4274"/>
                  </a:cubicBezTo>
                  <a:cubicBezTo>
                    <a:pt x="3536" y="4274"/>
                    <a:pt x="4562" y="3265"/>
                    <a:pt x="4562" y="2003"/>
                  </a:cubicBezTo>
                  <a:lnTo>
                    <a:pt x="4562" y="1599"/>
                  </a:lnTo>
                  <a:cubicBezTo>
                    <a:pt x="4562" y="1411"/>
                    <a:pt x="4490" y="1223"/>
                    <a:pt x="4346" y="1093"/>
                  </a:cubicBezTo>
                  <a:cubicBezTo>
                    <a:pt x="3985" y="776"/>
                    <a:pt x="3162" y="213"/>
                    <a:pt x="1747" y="11"/>
                  </a:cubicBezTo>
                  <a:cubicBezTo>
                    <a:pt x="1716" y="4"/>
                    <a:pt x="1685" y="1"/>
                    <a:pt x="1655"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54"/>
            <p:cNvSpPr/>
            <p:nvPr/>
          </p:nvSpPr>
          <p:spPr>
            <a:xfrm>
              <a:off x="1929707" y="3456062"/>
              <a:ext cx="116971" cy="111938"/>
            </a:xfrm>
            <a:custGeom>
              <a:avLst/>
              <a:gdLst/>
              <a:ahLst/>
              <a:cxnLst/>
              <a:rect l="l" t="t" r="r" b="b"/>
              <a:pathLst>
                <a:path w="4462" h="4270" extrusionOk="0">
                  <a:moveTo>
                    <a:pt x="1655" y="1"/>
                  </a:moveTo>
                  <a:cubicBezTo>
                    <a:pt x="1489" y="1"/>
                    <a:pt x="1344" y="98"/>
                    <a:pt x="1271" y="256"/>
                  </a:cubicBezTo>
                  <a:cubicBezTo>
                    <a:pt x="1227" y="328"/>
                    <a:pt x="1184" y="415"/>
                    <a:pt x="1126" y="487"/>
                  </a:cubicBezTo>
                  <a:cubicBezTo>
                    <a:pt x="895" y="863"/>
                    <a:pt x="578" y="1180"/>
                    <a:pt x="217" y="1426"/>
                  </a:cubicBezTo>
                  <a:cubicBezTo>
                    <a:pt x="87" y="1512"/>
                    <a:pt x="15" y="1656"/>
                    <a:pt x="15" y="1801"/>
                  </a:cubicBezTo>
                  <a:lnTo>
                    <a:pt x="15" y="1931"/>
                  </a:lnTo>
                  <a:cubicBezTo>
                    <a:pt x="0" y="3100"/>
                    <a:pt x="852" y="4096"/>
                    <a:pt x="2021" y="4269"/>
                  </a:cubicBezTo>
                  <a:cubicBezTo>
                    <a:pt x="1603" y="3836"/>
                    <a:pt x="1386" y="3273"/>
                    <a:pt x="1386" y="2696"/>
                  </a:cubicBezTo>
                  <a:lnTo>
                    <a:pt x="1386" y="1267"/>
                  </a:lnTo>
                  <a:cubicBezTo>
                    <a:pt x="1386" y="1021"/>
                    <a:pt x="1560" y="834"/>
                    <a:pt x="1790" y="805"/>
                  </a:cubicBezTo>
                  <a:cubicBezTo>
                    <a:pt x="1953" y="789"/>
                    <a:pt x="2115" y="782"/>
                    <a:pt x="2278" y="782"/>
                  </a:cubicBezTo>
                  <a:cubicBezTo>
                    <a:pt x="3027" y="782"/>
                    <a:pt x="3773" y="944"/>
                    <a:pt x="4461" y="1252"/>
                  </a:cubicBezTo>
                  <a:cubicBezTo>
                    <a:pt x="4432" y="1195"/>
                    <a:pt x="4389" y="1137"/>
                    <a:pt x="4346" y="1093"/>
                  </a:cubicBezTo>
                  <a:cubicBezTo>
                    <a:pt x="3985" y="776"/>
                    <a:pt x="3147" y="213"/>
                    <a:pt x="1747" y="11"/>
                  </a:cubicBezTo>
                  <a:cubicBezTo>
                    <a:pt x="1716" y="4"/>
                    <a:pt x="1685" y="1"/>
                    <a:pt x="1655"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54"/>
            <p:cNvSpPr/>
            <p:nvPr/>
          </p:nvSpPr>
          <p:spPr>
            <a:xfrm>
              <a:off x="1888471" y="3619067"/>
              <a:ext cx="41629" cy="56782"/>
            </a:xfrm>
            <a:custGeom>
              <a:avLst/>
              <a:gdLst/>
              <a:ahLst/>
              <a:cxnLst/>
              <a:rect l="l" t="t" r="r" b="b"/>
              <a:pathLst>
                <a:path w="1588" h="2166" extrusionOk="0">
                  <a:moveTo>
                    <a:pt x="346" y="0"/>
                  </a:moveTo>
                  <a:cubicBezTo>
                    <a:pt x="130" y="173"/>
                    <a:pt x="0" y="433"/>
                    <a:pt x="0" y="707"/>
                  </a:cubicBezTo>
                  <a:lnTo>
                    <a:pt x="0" y="1934"/>
                  </a:lnTo>
                  <a:cubicBezTo>
                    <a:pt x="0" y="2064"/>
                    <a:pt x="101" y="2165"/>
                    <a:pt x="231" y="2165"/>
                  </a:cubicBezTo>
                  <a:lnTo>
                    <a:pt x="1588" y="2165"/>
                  </a:lnTo>
                  <a:lnTo>
                    <a:pt x="1588" y="1530"/>
                  </a:lnTo>
                  <a:cubicBezTo>
                    <a:pt x="1588" y="1357"/>
                    <a:pt x="1516" y="1184"/>
                    <a:pt x="1386" y="1054"/>
                  </a:cubicBezTo>
                  <a:lnTo>
                    <a:pt x="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54"/>
            <p:cNvSpPr/>
            <p:nvPr/>
          </p:nvSpPr>
          <p:spPr>
            <a:xfrm>
              <a:off x="2049667" y="3619067"/>
              <a:ext cx="41656" cy="56782"/>
            </a:xfrm>
            <a:custGeom>
              <a:avLst/>
              <a:gdLst/>
              <a:ahLst/>
              <a:cxnLst/>
              <a:rect l="l" t="t" r="r" b="b"/>
              <a:pathLst>
                <a:path w="1589" h="2166" extrusionOk="0">
                  <a:moveTo>
                    <a:pt x="1242" y="0"/>
                  </a:moveTo>
                  <a:lnTo>
                    <a:pt x="203" y="1054"/>
                  </a:lnTo>
                  <a:cubicBezTo>
                    <a:pt x="73" y="1184"/>
                    <a:pt x="1" y="1357"/>
                    <a:pt x="1" y="1530"/>
                  </a:cubicBezTo>
                  <a:lnTo>
                    <a:pt x="1" y="2165"/>
                  </a:lnTo>
                  <a:lnTo>
                    <a:pt x="1357" y="2165"/>
                  </a:lnTo>
                  <a:cubicBezTo>
                    <a:pt x="1487" y="2165"/>
                    <a:pt x="1588" y="2064"/>
                    <a:pt x="1588" y="1934"/>
                  </a:cubicBezTo>
                  <a:lnTo>
                    <a:pt x="1588" y="707"/>
                  </a:lnTo>
                  <a:cubicBezTo>
                    <a:pt x="1588" y="433"/>
                    <a:pt x="1459" y="173"/>
                    <a:pt x="1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8" name="Google Shape;3268;p54"/>
          <p:cNvGrpSpPr/>
          <p:nvPr/>
        </p:nvGrpSpPr>
        <p:grpSpPr>
          <a:xfrm rot="899928">
            <a:off x="5388598" y="2289942"/>
            <a:ext cx="373110" cy="679421"/>
            <a:chOff x="7205332" y="1501251"/>
            <a:chExt cx="198032" cy="360629"/>
          </a:xfrm>
        </p:grpSpPr>
        <p:sp>
          <p:nvSpPr>
            <p:cNvPr id="3269" name="Google Shape;3269;p54"/>
            <p:cNvSpPr/>
            <p:nvPr/>
          </p:nvSpPr>
          <p:spPr>
            <a:xfrm>
              <a:off x="7237005" y="1701766"/>
              <a:ext cx="38467" cy="10845"/>
            </a:xfrm>
            <a:custGeom>
              <a:avLst/>
              <a:gdLst/>
              <a:ahLst/>
              <a:cxnLst/>
              <a:rect l="l" t="t" r="r" b="b"/>
              <a:pathLst>
                <a:path w="1472" h="415" extrusionOk="0">
                  <a:moveTo>
                    <a:pt x="0" y="1"/>
                  </a:moveTo>
                  <a:lnTo>
                    <a:pt x="0" y="414"/>
                  </a:lnTo>
                  <a:lnTo>
                    <a:pt x="1192" y="414"/>
                  </a:lnTo>
                  <a:cubicBezTo>
                    <a:pt x="1471" y="414"/>
                    <a:pt x="1471" y="1"/>
                    <a:pt x="1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54"/>
            <p:cNvSpPr/>
            <p:nvPr/>
          </p:nvSpPr>
          <p:spPr>
            <a:xfrm>
              <a:off x="7231465" y="1688778"/>
              <a:ext cx="11080" cy="36821"/>
            </a:xfrm>
            <a:custGeom>
              <a:avLst/>
              <a:gdLst/>
              <a:ahLst/>
              <a:cxnLst/>
              <a:rect l="l" t="t" r="r" b="b"/>
              <a:pathLst>
                <a:path w="424" h="1409" extrusionOk="0">
                  <a:moveTo>
                    <a:pt x="212" y="0"/>
                  </a:moveTo>
                  <a:cubicBezTo>
                    <a:pt x="106" y="0"/>
                    <a:pt x="0" y="70"/>
                    <a:pt x="0" y="209"/>
                  </a:cubicBezTo>
                  <a:lnTo>
                    <a:pt x="0" y="1200"/>
                  </a:lnTo>
                  <a:cubicBezTo>
                    <a:pt x="0" y="1339"/>
                    <a:pt x="106" y="1409"/>
                    <a:pt x="212" y="1409"/>
                  </a:cubicBezTo>
                  <a:cubicBezTo>
                    <a:pt x="318" y="1409"/>
                    <a:pt x="424" y="1339"/>
                    <a:pt x="424" y="1200"/>
                  </a:cubicBezTo>
                  <a:lnTo>
                    <a:pt x="424" y="911"/>
                  </a:lnTo>
                  <a:lnTo>
                    <a:pt x="424" y="498"/>
                  </a:lnTo>
                  <a:lnTo>
                    <a:pt x="424" y="209"/>
                  </a:lnTo>
                  <a:cubicBezTo>
                    <a:pt x="424" y="70"/>
                    <a:pt x="318" y="0"/>
                    <a:pt x="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54"/>
            <p:cNvSpPr/>
            <p:nvPr/>
          </p:nvSpPr>
          <p:spPr>
            <a:xfrm>
              <a:off x="7237005" y="1753273"/>
              <a:ext cx="38467" cy="10845"/>
            </a:xfrm>
            <a:custGeom>
              <a:avLst/>
              <a:gdLst/>
              <a:ahLst/>
              <a:cxnLst/>
              <a:rect l="l" t="t" r="r" b="b"/>
              <a:pathLst>
                <a:path w="1472" h="415" extrusionOk="0">
                  <a:moveTo>
                    <a:pt x="0" y="1"/>
                  </a:moveTo>
                  <a:lnTo>
                    <a:pt x="0" y="414"/>
                  </a:lnTo>
                  <a:lnTo>
                    <a:pt x="1192" y="414"/>
                  </a:lnTo>
                  <a:cubicBezTo>
                    <a:pt x="1196" y="415"/>
                    <a:pt x="1199" y="415"/>
                    <a:pt x="1202" y="415"/>
                  </a:cubicBezTo>
                  <a:cubicBezTo>
                    <a:pt x="1471" y="415"/>
                    <a:pt x="1468" y="1"/>
                    <a:pt x="1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4"/>
            <p:cNvSpPr/>
            <p:nvPr/>
          </p:nvSpPr>
          <p:spPr>
            <a:xfrm>
              <a:off x="7231465" y="1740285"/>
              <a:ext cx="11080" cy="36899"/>
            </a:xfrm>
            <a:custGeom>
              <a:avLst/>
              <a:gdLst/>
              <a:ahLst/>
              <a:cxnLst/>
              <a:rect l="l" t="t" r="r" b="b"/>
              <a:pathLst>
                <a:path w="424" h="1412" extrusionOk="0">
                  <a:moveTo>
                    <a:pt x="212" y="0"/>
                  </a:moveTo>
                  <a:cubicBezTo>
                    <a:pt x="106" y="0"/>
                    <a:pt x="0" y="70"/>
                    <a:pt x="0" y="209"/>
                  </a:cubicBezTo>
                  <a:lnTo>
                    <a:pt x="0" y="1210"/>
                  </a:lnTo>
                  <a:cubicBezTo>
                    <a:pt x="0" y="1344"/>
                    <a:pt x="106" y="1411"/>
                    <a:pt x="212" y="1411"/>
                  </a:cubicBezTo>
                  <a:cubicBezTo>
                    <a:pt x="318" y="1411"/>
                    <a:pt x="424" y="1344"/>
                    <a:pt x="424" y="1210"/>
                  </a:cubicBezTo>
                  <a:lnTo>
                    <a:pt x="424" y="921"/>
                  </a:lnTo>
                  <a:lnTo>
                    <a:pt x="424" y="498"/>
                  </a:lnTo>
                  <a:lnTo>
                    <a:pt x="424" y="209"/>
                  </a:lnTo>
                  <a:cubicBezTo>
                    <a:pt x="424" y="70"/>
                    <a:pt x="318" y="0"/>
                    <a:pt x="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54"/>
            <p:cNvSpPr/>
            <p:nvPr/>
          </p:nvSpPr>
          <p:spPr>
            <a:xfrm>
              <a:off x="7237005" y="1649997"/>
              <a:ext cx="38467" cy="11080"/>
            </a:xfrm>
            <a:custGeom>
              <a:avLst/>
              <a:gdLst/>
              <a:ahLst/>
              <a:cxnLst/>
              <a:rect l="l" t="t" r="r" b="b"/>
              <a:pathLst>
                <a:path w="1472" h="424" extrusionOk="0">
                  <a:moveTo>
                    <a:pt x="0" y="1"/>
                  </a:moveTo>
                  <a:lnTo>
                    <a:pt x="0" y="424"/>
                  </a:lnTo>
                  <a:lnTo>
                    <a:pt x="1192" y="424"/>
                  </a:lnTo>
                  <a:cubicBezTo>
                    <a:pt x="1471" y="424"/>
                    <a:pt x="1471" y="1"/>
                    <a:pt x="1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54"/>
            <p:cNvSpPr/>
            <p:nvPr/>
          </p:nvSpPr>
          <p:spPr>
            <a:xfrm>
              <a:off x="7231465" y="1637192"/>
              <a:ext cx="11080" cy="36899"/>
            </a:xfrm>
            <a:custGeom>
              <a:avLst/>
              <a:gdLst/>
              <a:ahLst/>
              <a:cxnLst/>
              <a:rect l="l" t="t" r="r" b="b"/>
              <a:pathLst>
                <a:path w="424" h="1412" extrusionOk="0">
                  <a:moveTo>
                    <a:pt x="212" y="0"/>
                  </a:moveTo>
                  <a:cubicBezTo>
                    <a:pt x="106" y="0"/>
                    <a:pt x="0" y="68"/>
                    <a:pt x="0" y="202"/>
                  </a:cubicBezTo>
                  <a:lnTo>
                    <a:pt x="0" y="1202"/>
                  </a:lnTo>
                  <a:cubicBezTo>
                    <a:pt x="0" y="1342"/>
                    <a:pt x="106" y="1412"/>
                    <a:pt x="212" y="1412"/>
                  </a:cubicBezTo>
                  <a:cubicBezTo>
                    <a:pt x="318" y="1412"/>
                    <a:pt x="424" y="1342"/>
                    <a:pt x="424" y="1202"/>
                  </a:cubicBezTo>
                  <a:lnTo>
                    <a:pt x="424" y="914"/>
                  </a:lnTo>
                  <a:lnTo>
                    <a:pt x="424" y="491"/>
                  </a:lnTo>
                  <a:lnTo>
                    <a:pt x="424" y="202"/>
                  </a:lnTo>
                  <a:cubicBezTo>
                    <a:pt x="424" y="68"/>
                    <a:pt x="318" y="0"/>
                    <a:pt x="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54"/>
            <p:cNvSpPr/>
            <p:nvPr/>
          </p:nvSpPr>
          <p:spPr>
            <a:xfrm>
              <a:off x="7273669" y="1594230"/>
              <a:ext cx="107091" cy="227170"/>
            </a:xfrm>
            <a:custGeom>
              <a:avLst/>
              <a:gdLst/>
              <a:ahLst/>
              <a:cxnLst/>
              <a:rect l="l" t="t" r="r" b="b"/>
              <a:pathLst>
                <a:path w="4098" h="8693" extrusionOk="0">
                  <a:moveTo>
                    <a:pt x="2040" y="1048"/>
                  </a:moveTo>
                  <a:cubicBezTo>
                    <a:pt x="2597" y="1048"/>
                    <a:pt x="3040" y="1490"/>
                    <a:pt x="3040" y="2048"/>
                  </a:cubicBezTo>
                  <a:lnTo>
                    <a:pt x="3040" y="6645"/>
                  </a:lnTo>
                  <a:cubicBezTo>
                    <a:pt x="3059" y="7212"/>
                    <a:pt x="2607" y="7683"/>
                    <a:pt x="2040" y="7683"/>
                  </a:cubicBezTo>
                  <a:cubicBezTo>
                    <a:pt x="1472" y="7683"/>
                    <a:pt x="1020" y="7212"/>
                    <a:pt x="1040" y="6645"/>
                  </a:cubicBezTo>
                  <a:lnTo>
                    <a:pt x="1040" y="2048"/>
                  </a:lnTo>
                  <a:cubicBezTo>
                    <a:pt x="1040" y="1490"/>
                    <a:pt x="1491" y="1048"/>
                    <a:pt x="2040" y="1048"/>
                  </a:cubicBezTo>
                  <a:close/>
                  <a:moveTo>
                    <a:pt x="2049" y="0"/>
                  </a:moveTo>
                  <a:cubicBezTo>
                    <a:pt x="914" y="0"/>
                    <a:pt x="1" y="914"/>
                    <a:pt x="1" y="2048"/>
                  </a:cubicBezTo>
                  <a:lnTo>
                    <a:pt x="1" y="6654"/>
                  </a:lnTo>
                  <a:cubicBezTo>
                    <a:pt x="1" y="7779"/>
                    <a:pt x="914" y="8693"/>
                    <a:pt x="2040" y="8693"/>
                  </a:cubicBezTo>
                  <a:cubicBezTo>
                    <a:pt x="2045" y="8693"/>
                    <a:pt x="2051" y="8693"/>
                    <a:pt x="2057" y="8693"/>
                  </a:cubicBezTo>
                  <a:cubicBezTo>
                    <a:pt x="3184" y="8693"/>
                    <a:pt x="4097" y="7774"/>
                    <a:pt x="4097" y="6645"/>
                  </a:cubicBezTo>
                  <a:lnTo>
                    <a:pt x="4097" y="2048"/>
                  </a:lnTo>
                  <a:cubicBezTo>
                    <a:pt x="4097" y="914"/>
                    <a:pt x="3174" y="0"/>
                    <a:pt x="20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54"/>
            <p:cNvSpPr/>
            <p:nvPr/>
          </p:nvSpPr>
          <p:spPr>
            <a:xfrm>
              <a:off x="7280724" y="1601495"/>
              <a:ext cx="92483" cy="212640"/>
            </a:xfrm>
            <a:custGeom>
              <a:avLst/>
              <a:gdLst/>
              <a:ahLst/>
              <a:cxnLst/>
              <a:rect l="l" t="t" r="r" b="b"/>
              <a:pathLst>
                <a:path w="3539" h="8137" extrusionOk="0">
                  <a:moveTo>
                    <a:pt x="1770" y="482"/>
                  </a:moveTo>
                  <a:lnTo>
                    <a:pt x="1770" y="491"/>
                  </a:lnTo>
                  <a:cubicBezTo>
                    <a:pt x="2481" y="491"/>
                    <a:pt x="3049" y="1059"/>
                    <a:pt x="3049" y="1770"/>
                  </a:cubicBezTo>
                  <a:lnTo>
                    <a:pt x="3049" y="6367"/>
                  </a:lnTo>
                  <a:cubicBezTo>
                    <a:pt x="3068" y="7088"/>
                    <a:pt x="2491" y="7684"/>
                    <a:pt x="1770" y="7684"/>
                  </a:cubicBezTo>
                  <a:cubicBezTo>
                    <a:pt x="1048" y="7684"/>
                    <a:pt x="471" y="7088"/>
                    <a:pt x="500" y="6367"/>
                  </a:cubicBezTo>
                  <a:lnTo>
                    <a:pt x="500" y="1770"/>
                  </a:lnTo>
                  <a:cubicBezTo>
                    <a:pt x="491" y="1059"/>
                    <a:pt x="1068" y="482"/>
                    <a:pt x="1770" y="482"/>
                  </a:cubicBezTo>
                  <a:close/>
                  <a:moveTo>
                    <a:pt x="1770" y="1"/>
                  </a:moveTo>
                  <a:cubicBezTo>
                    <a:pt x="789" y="1"/>
                    <a:pt x="0" y="789"/>
                    <a:pt x="0" y="1770"/>
                  </a:cubicBezTo>
                  <a:lnTo>
                    <a:pt x="0" y="6367"/>
                  </a:lnTo>
                  <a:cubicBezTo>
                    <a:pt x="0" y="7348"/>
                    <a:pt x="798" y="8136"/>
                    <a:pt x="1770" y="8136"/>
                  </a:cubicBezTo>
                  <a:cubicBezTo>
                    <a:pt x="2750" y="8136"/>
                    <a:pt x="3539" y="7348"/>
                    <a:pt x="3539" y="6367"/>
                  </a:cubicBezTo>
                  <a:lnTo>
                    <a:pt x="3539" y="1770"/>
                  </a:lnTo>
                  <a:cubicBezTo>
                    <a:pt x="3539" y="789"/>
                    <a:pt x="2750" y="1"/>
                    <a:pt x="17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54"/>
            <p:cNvSpPr/>
            <p:nvPr/>
          </p:nvSpPr>
          <p:spPr>
            <a:xfrm>
              <a:off x="7219156" y="1515807"/>
              <a:ext cx="136229" cy="332484"/>
            </a:xfrm>
            <a:custGeom>
              <a:avLst/>
              <a:gdLst/>
              <a:ahLst/>
              <a:cxnLst/>
              <a:rect l="l" t="t" r="r" b="b"/>
              <a:pathLst>
                <a:path w="5213" h="12723" extrusionOk="0">
                  <a:moveTo>
                    <a:pt x="0" y="1"/>
                  </a:moveTo>
                  <a:cubicBezTo>
                    <a:pt x="0" y="1"/>
                    <a:pt x="2020" y="1895"/>
                    <a:pt x="2068" y="3703"/>
                  </a:cubicBezTo>
                  <a:lnTo>
                    <a:pt x="2068" y="12723"/>
                  </a:lnTo>
                  <a:lnTo>
                    <a:pt x="3145" y="12723"/>
                  </a:lnTo>
                  <a:lnTo>
                    <a:pt x="3145" y="3703"/>
                  </a:lnTo>
                  <a:cubicBezTo>
                    <a:pt x="3183" y="1895"/>
                    <a:pt x="5212" y="1"/>
                    <a:pt x="5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54"/>
            <p:cNvSpPr/>
            <p:nvPr/>
          </p:nvSpPr>
          <p:spPr>
            <a:xfrm>
              <a:off x="7286996" y="1515807"/>
              <a:ext cx="68389" cy="332484"/>
            </a:xfrm>
            <a:custGeom>
              <a:avLst/>
              <a:gdLst/>
              <a:ahLst/>
              <a:cxnLst/>
              <a:rect l="l" t="t" r="r" b="b"/>
              <a:pathLst>
                <a:path w="2617" h="12723" extrusionOk="0">
                  <a:moveTo>
                    <a:pt x="943" y="1"/>
                  </a:moveTo>
                  <a:cubicBezTo>
                    <a:pt x="943" y="1"/>
                    <a:pt x="39" y="1895"/>
                    <a:pt x="1" y="3703"/>
                  </a:cubicBezTo>
                  <a:lnTo>
                    <a:pt x="1" y="12723"/>
                  </a:lnTo>
                  <a:lnTo>
                    <a:pt x="549" y="12723"/>
                  </a:lnTo>
                  <a:lnTo>
                    <a:pt x="549" y="3703"/>
                  </a:lnTo>
                  <a:cubicBezTo>
                    <a:pt x="597" y="1895"/>
                    <a:pt x="2616" y="1"/>
                    <a:pt x="26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54"/>
            <p:cNvSpPr/>
            <p:nvPr/>
          </p:nvSpPr>
          <p:spPr>
            <a:xfrm>
              <a:off x="7208599" y="1501251"/>
              <a:ext cx="157344" cy="25139"/>
            </a:xfrm>
            <a:custGeom>
              <a:avLst/>
              <a:gdLst/>
              <a:ahLst/>
              <a:cxnLst/>
              <a:rect l="l" t="t" r="r" b="b"/>
              <a:pathLst>
                <a:path w="6021" h="962" extrusionOk="0">
                  <a:moveTo>
                    <a:pt x="481" y="0"/>
                  </a:moveTo>
                  <a:cubicBezTo>
                    <a:pt x="212" y="0"/>
                    <a:pt x="0" y="212"/>
                    <a:pt x="0" y="481"/>
                  </a:cubicBezTo>
                  <a:cubicBezTo>
                    <a:pt x="0" y="750"/>
                    <a:pt x="212" y="962"/>
                    <a:pt x="481" y="962"/>
                  </a:cubicBezTo>
                  <a:lnTo>
                    <a:pt x="5539" y="962"/>
                  </a:lnTo>
                  <a:cubicBezTo>
                    <a:pt x="5809" y="962"/>
                    <a:pt x="6020" y="750"/>
                    <a:pt x="6020" y="481"/>
                  </a:cubicBezTo>
                  <a:cubicBezTo>
                    <a:pt x="6020" y="212"/>
                    <a:pt x="5809" y="0"/>
                    <a:pt x="55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54"/>
            <p:cNvSpPr/>
            <p:nvPr/>
          </p:nvSpPr>
          <p:spPr>
            <a:xfrm>
              <a:off x="7205332" y="1507523"/>
              <a:ext cx="163877" cy="18868"/>
            </a:xfrm>
            <a:custGeom>
              <a:avLst/>
              <a:gdLst/>
              <a:ahLst/>
              <a:cxnLst/>
              <a:rect l="l" t="t" r="r" b="b"/>
              <a:pathLst>
                <a:path w="6271" h="722" extrusionOk="0">
                  <a:moveTo>
                    <a:pt x="183" y="0"/>
                  </a:moveTo>
                  <a:cubicBezTo>
                    <a:pt x="0" y="327"/>
                    <a:pt x="231" y="722"/>
                    <a:pt x="606" y="722"/>
                  </a:cubicBezTo>
                  <a:lnTo>
                    <a:pt x="5664" y="722"/>
                  </a:lnTo>
                  <a:cubicBezTo>
                    <a:pt x="6039" y="722"/>
                    <a:pt x="6270" y="327"/>
                    <a:pt x="6087" y="0"/>
                  </a:cubicBezTo>
                  <a:lnTo>
                    <a:pt x="6087" y="0"/>
                  </a:lnTo>
                  <a:cubicBezTo>
                    <a:pt x="6001" y="154"/>
                    <a:pt x="5837" y="241"/>
                    <a:pt x="5664" y="241"/>
                  </a:cubicBezTo>
                  <a:lnTo>
                    <a:pt x="606" y="241"/>
                  </a:lnTo>
                  <a:cubicBezTo>
                    <a:pt x="433" y="241"/>
                    <a:pt x="270" y="154"/>
                    <a:pt x="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54"/>
            <p:cNvSpPr/>
            <p:nvPr/>
          </p:nvSpPr>
          <p:spPr>
            <a:xfrm>
              <a:off x="7254592" y="1643725"/>
              <a:ext cx="145767" cy="23650"/>
            </a:xfrm>
            <a:custGeom>
              <a:avLst/>
              <a:gdLst/>
              <a:ahLst/>
              <a:cxnLst/>
              <a:rect l="l" t="t" r="r" b="b"/>
              <a:pathLst>
                <a:path w="5578" h="905" extrusionOk="0">
                  <a:moveTo>
                    <a:pt x="125" y="0"/>
                  </a:moveTo>
                  <a:cubicBezTo>
                    <a:pt x="58" y="0"/>
                    <a:pt x="10" y="48"/>
                    <a:pt x="0" y="116"/>
                  </a:cubicBezTo>
                  <a:lnTo>
                    <a:pt x="0" y="789"/>
                  </a:lnTo>
                  <a:cubicBezTo>
                    <a:pt x="0" y="856"/>
                    <a:pt x="58" y="904"/>
                    <a:pt x="125" y="904"/>
                  </a:cubicBezTo>
                  <a:lnTo>
                    <a:pt x="5116" y="904"/>
                  </a:lnTo>
                  <a:cubicBezTo>
                    <a:pt x="5366" y="904"/>
                    <a:pt x="5577" y="702"/>
                    <a:pt x="5577" y="452"/>
                  </a:cubicBezTo>
                  <a:cubicBezTo>
                    <a:pt x="5577" y="202"/>
                    <a:pt x="5366" y="0"/>
                    <a:pt x="5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54"/>
            <p:cNvSpPr/>
            <p:nvPr/>
          </p:nvSpPr>
          <p:spPr>
            <a:xfrm>
              <a:off x="7254592" y="1649501"/>
              <a:ext cx="148772" cy="18110"/>
            </a:xfrm>
            <a:custGeom>
              <a:avLst/>
              <a:gdLst/>
              <a:ahLst/>
              <a:cxnLst/>
              <a:rect l="l" t="t" r="r" b="b"/>
              <a:pathLst>
                <a:path w="5693" h="693" extrusionOk="0">
                  <a:moveTo>
                    <a:pt x="5510" y="1"/>
                  </a:moveTo>
                  <a:lnTo>
                    <a:pt x="5510" y="1"/>
                  </a:lnTo>
                  <a:cubicBezTo>
                    <a:pt x="5433" y="145"/>
                    <a:pt x="5279" y="231"/>
                    <a:pt x="5116" y="231"/>
                  </a:cubicBezTo>
                  <a:lnTo>
                    <a:pt x="125" y="231"/>
                  </a:lnTo>
                  <a:cubicBezTo>
                    <a:pt x="58" y="231"/>
                    <a:pt x="0" y="183"/>
                    <a:pt x="0" y="116"/>
                  </a:cubicBezTo>
                  <a:lnTo>
                    <a:pt x="0" y="568"/>
                  </a:lnTo>
                  <a:cubicBezTo>
                    <a:pt x="0" y="635"/>
                    <a:pt x="58" y="693"/>
                    <a:pt x="125" y="693"/>
                  </a:cubicBezTo>
                  <a:lnTo>
                    <a:pt x="5116" y="693"/>
                  </a:lnTo>
                  <a:cubicBezTo>
                    <a:pt x="5472" y="693"/>
                    <a:pt x="5693" y="308"/>
                    <a:pt x="55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54"/>
            <p:cNvSpPr/>
            <p:nvPr/>
          </p:nvSpPr>
          <p:spPr>
            <a:xfrm>
              <a:off x="7254592" y="1695232"/>
              <a:ext cx="145506" cy="23911"/>
            </a:xfrm>
            <a:custGeom>
              <a:avLst/>
              <a:gdLst/>
              <a:ahLst/>
              <a:cxnLst/>
              <a:rect l="l" t="t" r="r" b="b"/>
              <a:pathLst>
                <a:path w="5568" h="915" extrusionOk="0">
                  <a:moveTo>
                    <a:pt x="125" y="1"/>
                  </a:moveTo>
                  <a:cubicBezTo>
                    <a:pt x="58" y="1"/>
                    <a:pt x="0" y="49"/>
                    <a:pt x="0" y="116"/>
                  </a:cubicBezTo>
                  <a:lnTo>
                    <a:pt x="0" y="799"/>
                  </a:lnTo>
                  <a:cubicBezTo>
                    <a:pt x="0" y="866"/>
                    <a:pt x="48" y="914"/>
                    <a:pt x="116" y="914"/>
                  </a:cubicBezTo>
                  <a:lnTo>
                    <a:pt x="5116" y="914"/>
                  </a:lnTo>
                  <a:cubicBezTo>
                    <a:pt x="5366" y="914"/>
                    <a:pt x="5568" y="712"/>
                    <a:pt x="5568" y="462"/>
                  </a:cubicBezTo>
                  <a:cubicBezTo>
                    <a:pt x="5568" y="212"/>
                    <a:pt x="5366" y="1"/>
                    <a:pt x="5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4"/>
            <p:cNvSpPr/>
            <p:nvPr/>
          </p:nvSpPr>
          <p:spPr>
            <a:xfrm>
              <a:off x="7254592" y="1701530"/>
              <a:ext cx="148537" cy="17613"/>
            </a:xfrm>
            <a:custGeom>
              <a:avLst/>
              <a:gdLst/>
              <a:ahLst/>
              <a:cxnLst/>
              <a:rect l="l" t="t" r="r" b="b"/>
              <a:pathLst>
                <a:path w="5684" h="674" extrusionOk="0">
                  <a:moveTo>
                    <a:pt x="5520" y="0"/>
                  </a:moveTo>
                  <a:cubicBezTo>
                    <a:pt x="5433" y="135"/>
                    <a:pt x="5279" y="231"/>
                    <a:pt x="5116" y="231"/>
                  </a:cubicBezTo>
                  <a:lnTo>
                    <a:pt x="125" y="231"/>
                  </a:lnTo>
                  <a:cubicBezTo>
                    <a:pt x="58" y="231"/>
                    <a:pt x="0" y="173"/>
                    <a:pt x="0" y="106"/>
                  </a:cubicBezTo>
                  <a:lnTo>
                    <a:pt x="0" y="548"/>
                  </a:lnTo>
                  <a:cubicBezTo>
                    <a:pt x="0" y="615"/>
                    <a:pt x="58" y="673"/>
                    <a:pt x="125" y="673"/>
                  </a:cubicBezTo>
                  <a:lnTo>
                    <a:pt x="5116" y="673"/>
                  </a:lnTo>
                  <a:cubicBezTo>
                    <a:pt x="5462" y="673"/>
                    <a:pt x="5683" y="298"/>
                    <a:pt x="55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54"/>
            <p:cNvSpPr/>
            <p:nvPr/>
          </p:nvSpPr>
          <p:spPr>
            <a:xfrm>
              <a:off x="7254592" y="1746740"/>
              <a:ext cx="145767" cy="23911"/>
            </a:xfrm>
            <a:custGeom>
              <a:avLst/>
              <a:gdLst/>
              <a:ahLst/>
              <a:cxnLst/>
              <a:rect l="l" t="t" r="r" b="b"/>
              <a:pathLst>
                <a:path w="5578" h="915" extrusionOk="0">
                  <a:moveTo>
                    <a:pt x="125" y="1"/>
                  </a:moveTo>
                  <a:cubicBezTo>
                    <a:pt x="58" y="1"/>
                    <a:pt x="10" y="59"/>
                    <a:pt x="0" y="126"/>
                  </a:cubicBezTo>
                  <a:lnTo>
                    <a:pt x="0" y="799"/>
                  </a:lnTo>
                  <a:cubicBezTo>
                    <a:pt x="0" y="866"/>
                    <a:pt x="58" y="914"/>
                    <a:pt x="125" y="914"/>
                  </a:cubicBezTo>
                  <a:lnTo>
                    <a:pt x="5116" y="914"/>
                  </a:lnTo>
                  <a:cubicBezTo>
                    <a:pt x="5366" y="914"/>
                    <a:pt x="5577" y="713"/>
                    <a:pt x="5577" y="463"/>
                  </a:cubicBezTo>
                  <a:cubicBezTo>
                    <a:pt x="5577" y="212"/>
                    <a:pt x="5366" y="1"/>
                    <a:pt x="5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4"/>
            <p:cNvSpPr/>
            <p:nvPr/>
          </p:nvSpPr>
          <p:spPr>
            <a:xfrm>
              <a:off x="7254592" y="1752776"/>
              <a:ext cx="148772" cy="17875"/>
            </a:xfrm>
            <a:custGeom>
              <a:avLst/>
              <a:gdLst/>
              <a:ahLst/>
              <a:cxnLst/>
              <a:rect l="l" t="t" r="r" b="b"/>
              <a:pathLst>
                <a:path w="5693" h="684" extrusionOk="0">
                  <a:moveTo>
                    <a:pt x="5510" y="1"/>
                  </a:moveTo>
                  <a:lnTo>
                    <a:pt x="5510" y="1"/>
                  </a:lnTo>
                  <a:cubicBezTo>
                    <a:pt x="5433" y="145"/>
                    <a:pt x="5279" y="232"/>
                    <a:pt x="5116" y="232"/>
                  </a:cubicBezTo>
                  <a:lnTo>
                    <a:pt x="125" y="232"/>
                  </a:lnTo>
                  <a:cubicBezTo>
                    <a:pt x="58" y="232"/>
                    <a:pt x="0" y="174"/>
                    <a:pt x="0" y="106"/>
                  </a:cubicBezTo>
                  <a:lnTo>
                    <a:pt x="0" y="568"/>
                  </a:lnTo>
                  <a:cubicBezTo>
                    <a:pt x="0" y="635"/>
                    <a:pt x="58" y="683"/>
                    <a:pt x="125" y="683"/>
                  </a:cubicBezTo>
                  <a:lnTo>
                    <a:pt x="5116" y="683"/>
                  </a:lnTo>
                  <a:cubicBezTo>
                    <a:pt x="5472" y="683"/>
                    <a:pt x="5693" y="308"/>
                    <a:pt x="55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54"/>
            <p:cNvSpPr/>
            <p:nvPr/>
          </p:nvSpPr>
          <p:spPr>
            <a:xfrm>
              <a:off x="7260864" y="1836714"/>
              <a:ext cx="52788" cy="25166"/>
            </a:xfrm>
            <a:custGeom>
              <a:avLst/>
              <a:gdLst/>
              <a:ahLst/>
              <a:cxnLst/>
              <a:rect l="l" t="t" r="r" b="b"/>
              <a:pathLst>
                <a:path w="2020" h="963" extrusionOk="0">
                  <a:moveTo>
                    <a:pt x="366" y="0"/>
                  </a:moveTo>
                  <a:cubicBezTo>
                    <a:pt x="318" y="0"/>
                    <a:pt x="279" y="29"/>
                    <a:pt x="260" y="77"/>
                  </a:cubicBezTo>
                  <a:lnTo>
                    <a:pt x="20" y="808"/>
                  </a:lnTo>
                  <a:cubicBezTo>
                    <a:pt x="1" y="885"/>
                    <a:pt x="49" y="962"/>
                    <a:pt x="126" y="962"/>
                  </a:cubicBezTo>
                  <a:lnTo>
                    <a:pt x="1895" y="962"/>
                  </a:lnTo>
                  <a:cubicBezTo>
                    <a:pt x="1972" y="962"/>
                    <a:pt x="2020" y="885"/>
                    <a:pt x="2001" y="808"/>
                  </a:cubicBezTo>
                  <a:lnTo>
                    <a:pt x="1760" y="77"/>
                  </a:lnTo>
                  <a:cubicBezTo>
                    <a:pt x="1741" y="39"/>
                    <a:pt x="1703" y="0"/>
                    <a:pt x="1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54"/>
            <p:cNvSpPr/>
            <p:nvPr/>
          </p:nvSpPr>
          <p:spPr>
            <a:xfrm>
              <a:off x="7287258" y="1836714"/>
              <a:ext cx="26394" cy="25166"/>
            </a:xfrm>
            <a:custGeom>
              <a:avLst/>
              <a:gdLst/>
              <a:ahLst/>
              <a:cxnLst/>
              <a:rect l="l" t="t" r="r" b="b"/>
              <a:pathLst>
                <a:path w="1010" h="963" extrusionOk="0">
                  <a:moveTo>
                    <a:pt x="0" y="0"/>
                  </a:moveTo>
                  <a:lnTo>
                    <a:pt x="0" y="962"/>
                  </a:lnTo>
                  <a:lnTo>
                    <a:pt x="885" y="962"/>
                  </a:lnTo>
                  <a:cubicBezTo>
                    <a:pt x="962" y="962"/>
                    <a:pt x="1010" y="885"/>
                    <a:pt x="991" y="808"/>
                  </a:cubicBezTo>
                  <a:lnTo>
                    <a:pt x="750" y="77"/>
                  </a:lnTo>
                  <a:cubicBezTo>
                    <a:pt x="731" y="39"/>
                    <a:pt x="693" y="0"/>
                    <a:pt x="6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54"/>
          <p:cNvGrpSpPr/>
          <p:nvPr/>
        </p:nvGrpSpPr>
        <p:grpSpPr>
          <a:xfrm>
            <a:off x="7132141" y="2340018"/>
            <a:ext cx="616502" cy="580155"/>
            <a:chOff x="2456800" y="3682271"/>
            <a:chExt cx="395270" cy="371966"/>
          </a:xfrm>
        </p:grpSpPr>
        <p:sp>
          <p:nvSpPr>
            <p:cNvPr id="3290" name="Google Shape;3290;p54"/>
            <p:cNvSpPr/>
            <p:nvPr/>
          </p:nvSpPr>
          <p:spPr>
            <a:xfrm>
              <a:off x="2480314" y="3682271"/>
              <a:ext cx="371756" cy="371966"/>
            </a:xfrm>
            <a:custGeom>
              <a:avLst/>
              <a:gdLst/>
              <a:ahLst/>
              <a:cxnLst/>
              <a:rect l="l" t="t" r="r" b="b"/>
              <a:pathLst>
                <a:path w="14150" h="14158" extrusionOk="0">
                  <a:moveTo>
                    <a:pt x="7075" y="1"/>
                  </a:moveTo>
                  <a:cubicBezTo>
                    <a:pt x="3163" y="1"/>
                    <a:pt x="0" y="3171"/>
                    <a:pt x="0" y="7083"/>
                  </a:cubicBezTo>
                  <a:cubicBezTo>
                    <a:pt x="0" y="10988"/>
                    <a:pt x="3163" y="14158"/>
                    <a:pt x="7075" y="14158"/>
                  </a:cubicBezTo>
                  <a:cubicBezTo>
                    <a:pt x="10980" y="14158"/>
                    <a:pt x="14150" y="10988"/>
                    <a:pt x="14150" y="7083"/>
                  </a:cubicBezTo>
                  <a:cubicBezTo>
                    <a:pt x="14150" y="3171"/>
                    <a:pt x="10980" y="1"/>
                    <a:pt x="7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54"/>
            <p:cNvSpPr/>
            <p:nvPr/>
          </p:nvSpPr>
          <p:spPr>
            <a:xfrm>
              <a:off x="2456800" y="3724018"/>
              <a:ext cx="353549" cy="330114"/>
            </a:xfrm>
            <a:custGeom>
              <a:avLst/>
              <a:gdLst/>
              <a:ahLst/>
              <a:cxnLst/>
              <a:rect l="l" t="t" r="r" b="b"/>
              <a:pathLst>
                <a:path w="13457" h="12565" extrusionOk="0">
                  <a:moveTo>
                    <a:pt x="3503" y="0"/>
                  </a:moveTo>
                  <a:lnTo>
                    <a:pt x="3503" y="0"/>
                  </a:lnTo>
                  <a:cubicBezTo>
                    <a:pt x="250" y="2650"/>
                    <a:pt x="0" y="7526"/>
                    <a:pt x="2969" y="10495"/>
                  </a:cubicBezTo>
                  <a:cubicBezTo>
                    <a:pt x="4356" y="11882"/>
                    <a:pt x="6164" y="12564"/>
                    <a:pt x="7966" y="12564"/>
                  </a:cubicBezTo>
                  <a:cubicBezTo>
                    <a:pt x="10012" y="12564"/>
                    <a:pt x="12051" y="11684"/>
                    <a:pt x="13457" y="9954"/>
                  </a:cubicBezTo>
                  <a:lnTo>
                    <a:pt x="13457" y="9954"/>
                  </a:lnTo>
                  <a:cubicBezTo>
                    <a:pt x="12201" y="10980"/>
                    <a:pt x="10620" y="11542"/>
                    <a:pt x="8997" y="11542"/>
                  </a:cubicBezTo>
                  <a:cubicBezTo>
                    <a:pt x="6264" y="11542"/>
                    <a:pt x="3781" y="9968"/>
                    <a:pt x="2608" y="7505"/>
                  </a:cubicBezTo>
                  <a:cubicBezTo>
                    <a:pt x="1436" y="5036"/>
                    <a:pt x="1783" y="2116"/>
                    <a:pt x="3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54"/>
            <p:cNvSpPr/>
            <p:nvPr/>
          </p:nvSpPr>
          <p:spPr>
            <a:xfrm>
              <a:off x="2557318" y="3892267"/>
              <a:ext cx="217589" cy="96000"/>
            </a:xfrm>
            <a:custGeom>
              <a:avLst/>
              <a:gdLst/>
              <a:ahLst/>
              <a:cxnLst/>
              <a:rect l="l" t="t" r="r" b="b"/>
              <a:pathLst>
                <a:path w="8282" h="3654" extrusionOk="0">
                  <a:moveTo>
                    <a:pt x="244" y="1"/>
                  </a:moveTo>
                  <a:cubicBezTo>
                    <a:pt x="105" y="1"/>
                    <a:pt x="1" y="146"/>
                    <a:pt x="45" y="297"/>
                  </a:cubicBezTo>
                  <a:cubicBezTo>
                    <a:pt x="593" y="2246"/>
                    <a:pt x="2223" y="3654"/>
                    <a:pt x="4144" y="3654"/>
                  </a:cubicBezTo>
                  <a:cubicBezTo>
                    <a:pt x="6065" y="3654"/>
                    <a:pt x="7688" y="2246"/>
                    <a:pt x="8243" y="297"/>
                  </a:cubicBezTo>
                  <a:cubicBezTo>
                    <a:pt x="8281" y="146"/>
                    <a:pt x="8176" y="1"/>
                    <a:pt x="8043" y="1"/>
                  </a:cubicBezTo>
                  <a:cubicBezTo>
                    <a:pt x="8029" y="1"/>
                    <a:pt x="8015" y="2"/>
                    <a:pt x="8001" y="5"/>
                  </a:cubicBezTo>
                  <a:cubicBezTo>
                    <a:pt x="6766" y="297"/>
                    <a:pt x="5498" y="450"/>
                    <a:pt x="4229" y="450"/>
                  </a:cubicBezTo>
                  <a:cubicBezTo>
                    <a:pt x="4200" y="450"/>
                    <a:pt x="4172" y="449"/>
                    <a:pt x="4144" y="449"/>
                  </a:cubicBezTo>
                  <a:cubicBezTo>
                    <a:pt x="4116" y="449"/>
                    <a:pt x="4087" y="450"/>
                    <a:pt x="4059" y="450"/>
                  </a:cubicBezTo>
                  <a:cubicBezTo>
                    <a:pt x="2784" y="450"/>
                    <a:pt x="1522" y="297"/>
                    <a:pt x="288" y="5"/>
                  </a:cubicBezTo>
                  <a:cubicBezTo>
                    <a:pt x="273" y="2"/>
                    <a:pt x="258" y="1"/>
                    <a:pt x="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4"/>
            <p:cNvSpPr/>
            <p:nvPr/>
          </p:nvSpPr>
          <p:spPr>
            <a:xfrm>
              <a:off x="2557318" y="3892267"/>
              <a:ext cx="217746" cy="53359"/>
            </a:xfrm>
            <a:custGeom>
              <a:avLst/>
              <a:gdLst/>
              <a:ahLst/>
              <a:cxnLst/>
              <a:rect l="l" t="t" r="r" b="b"/>
              <a:pathLst>
                <a:path w="8288" h="2031" extrusionOk="0">
                  <a:moveTo>
                    <a:pt x="244" y="1"/>
                  </a:moveTo>
                  <a:cubicBezTo>
                    <a:pt x="105" y="1"/>
                    <a:pt x="1" y="146"/>
                    <a:pt x="45" y="297"/>
                  </a:cubicBezTo>
                  <a:cubicBezTo>
                    <a:pt x="183" y="796"/>
                    <a:pt x="398" y="1268"/>
                    <a:pt x="683" y="1698"/>
                  </a:cubicBezTo>
                  <a:cubicBezTo>
                    <a:pt x="1824" y="1920"/>
                    <a:pt x="2982" y="2031"/>
                    <a:pt x="4141" y="2031"/>
                  </a:cubicBezTo>
                  <a:cubicBezTo>
                    <a:pt x="5299" y="2031"/>
                    <a:pt x="6457" y="1920"/>
                    <a:pt x="7598" y="1698"/>
                  </a:cubicBezTo>
                  <a:cubicBezTo>
                    <a:pt x="7883" y="1268"/>
                    <a:pt x="8098" y="796"/>
                    <a:pt x="8243" y="297"/>
                  </a:cubicBezTo>
                  <a:cubicBezTo>
                    <a:pt x="8287" y="146"/>
                    <a:pt x="8177" y="1"/>
                    <a:pt x="8043" y="1"/>
                  </a:cubicBezTo>
                  <a:cubicBezTo>
                    <a:pt x="8029" y="1"/>
                    <a:pt x="8015" y="2"/>
                    <a:pt x="8001" y="5"/>
                  </a:cubicBezTo>
                  <a:cubicBezTo>
                    <a:pt x="6731" y="300"/>
                    <a:pt x="5436" y="448"/>
                    <a:pt x="4141" y="448"/>
                  </a:cubicBezTo>
                  <a:cubicBezTo>
                    <a:pt x="2847" y="448"/>
                    <a:pt x="1553" y="300"/>
                    <a:pt x="288" y="5"/>
                  </a:cubicBezTo>
                  <a:cubicBezTo>
                    <a:pt x="273" y="2"/>
                    <a:pt x="258" y="1"/>
                    <a:pt x="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54"/>
            <p:cNvSpPr/>
            <p:nvPr/>
          </p:nvSpPr>
          <p:spPr>
            <a:xfrm>
              <a:off x="2588189" y="3796346"/>
              <a:ext cx="30082" cy="54332"/>
            </a:xfrm>
            <a:custGeom>
              <a:avLst/>
              <a:gdLst/>
              <a:ahLst/>
              <a:cxnLst/>
              <a:rect l="l" t="t" r="r" b="b"/>
              <a:pathLst>
                <a:path w="1145" h="2068" extrusionOk="0">
                  <a:moveTo>
                    <a:pt x="569" y="1"/>
                  </a:moveTo>
                  <a:cubicBezTo>
                    <a:pt x="257" y="1"/>
                    <a:pt x="0" y="258"/>
                    <a:pt x="0" y="570"/>
                  </a:cubicBezTo>
                  <a:lnTo>
                    <a:pt x="0" y="1492"/>
                  </a:lnTo>
                  <a:cubicBezTo>
                    <a:pt x="0" y="1811"/>
                    <a:pt x="257" y="2068"/>
                    <a:pt x="569" y="2068"/>
                  </a:cubicBezTo>
                  <a:cubicBezTo>
                    <a:pt x="888" y="2068"/>
                    <a:pt x="1145" y="1811"/>
                    <a:pt x="1145" y="1492"/>
                  </a:cubicBezTo>
                  <a:lnTo>
                    <a:pt x="1145" y="570"/>
                  </a:lnTo>
                  <a:cubicBezTo>
                    <a:pt x="1145" y="258"/>
                    <a:pt x="888" y="1"/>
                    <a:pt x="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54"/>
            <p:cNvSpPr/>
            <p:nvPr/>
          </p:nvSpPr>
          <p:spPr>
            <a:xfrm>
              <a:off x="2600221" y="3796346"/>
              <a:ext cx="18049" cy="42220"/>
            </a:xfrm>
            <a:custGeom>
              <a:avLst/>
              <a:gdLst/>
              <a:ahLst/>
              <a:cxnLst/>
              <a:rect l="l" t="t" r="r" b="b"/>
              <a:pathLst>
                <a:path w="687" h="1607" extrusionOk="0">
                  <a:moveTo>
                    <a:pt x="111" y="1"/>
                  </a:moveTo>
                  <a:cubicBezTo>
                    <a:pt x="76" y="1"/>
                    <a:pt x="35" y="1"/>
                    <a:pt x="0" y="8"/>
                  </a:cubicBezTo>
                  <a:lnTo>
                    <a:pt x="0" y="1263"/>
                  </a:lnTo>
                  <a:cubicBezTo>
                    <a:pt x="0" y="1492"/>
                    <a:pt x="172" y="1607"/>
                    <a:pt x="343" y="1607"/>
                  </a:cubicBezTo>
                  <a:cubicBezTo>
                    <a:pt x="513" y="1607"/>
                    <a:pt x="683" y="1492"/>
                    <a:pt x="680" y="1263"/>
                  </a:cubicBezTo>
                  <a:lnTo>
                    <a:pt x="680" y="570"/>
                  </a:lnTo>
                  <a:cubicBezTo>
                    <a:pt x="687" y="258"/>
                    <a:pt x="430"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54"/>
            <p:cNvSpPr/>
            <p:nvPr/>
          </p:nvSpPr>
          <p:spPr>
            <a:xfrm>
              <a:off x="2714113" y="3796346"/>
              <a:ext cx="30082" cy="54332"/>
            </a:xfrm>
            <a:custGeom>
              <a:avLst/>
              <a:gdLst/>
              <a:ahLst/>
              <a:cxnLst/>
              <a:rect l="l" t="t" r="r" b="b"/>
              <a:pathLst>
                <a:path w="1145" h="2068" extrusionOk="0">
                  <a:moveTo>
                    <a:pt x="569" y="1"/>
                  </a:moveTo>
                  <a:cubicBezTo>
                    <a:pt x="257" y="1"/>
                    <a:pt x="0" y="258"/>
                    <a:pt x="0" y="570"/>
                  </a:cubicBezTo>
                  <a:lnTo>
                    <a:pt x="0" y="1492"/>
                  </a:lnTo>
                  <a:cubicBezTo>
                    <a:pt x="0" y="1811"/>
                    <a:pt x="257" y="2068"/>
                    <a:pt x="569" y="2068"/>
                  </a:cubicBezTo>
                  <a:cubicBezTo>
                    <a:pt x="888" y="2068"/>
                    <a:pt x="1145" y="1811"/>
                    <a:pt x="1145" y="1492"/>
                  </a:cubicBezTo>
                  <a:lnTo>
                    <a:pt x="1145" y="570"/>
                  </a:lnTo>
                  <a:cubicBezTo>
                    <a:pt x="1145" y="258"/>
                    <a:pt x="888" y="1"/>
                    <a:pt x="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54"/>
            <p:cNvSpPr/>
            <p:nvPr/>
          </p:nvSpPr>
          <p:spPr>
            <a:xfrm>
              <a:off x="2726146" y="3796346"/>
              <a:ext cx="18049" cy="42220"/>
            </a:xfrm>
            <a:custGeom>
              <a:avLst/>
              <a:gdLst/>
              <a:ahLst/>
              <a:cxnLst/>
              <a:rect l="l" t="t" r="r" b="b"/>
              <a:pathLst>
                <a:path w="687" h="1607" extrusionOk="0">
                  <a:moveTo>
                    <a:pt x="111" y="1"/>
                  </a:moveTo>
                  <a:cubicBezTo>
                    <a:pt x="76" y="1"/>
                    <a:pt x="35" y="1"/>
                    <a:pt x="0" y="8"/>
                  </a:cubicBezTo>
                  <a:lnTo>
                    <a:pt x="0" y="1263"/>
                  </a:lnTo>
                  <a:cubicBezTo>
                    <a:pt x="0" y="1492"/>
                    <a:pt x="172" y="1607"/>
                    <a:pt x="343" y="1607"/>
                  </a:cubicBezTo>
                  <a:cubicBezTo>
                    <a:pt x="513" y="1607"/>
                    <a:pt x="683" y="1492"/>
                    <a:pt x="680" y="1263"/>
                  </a:cubicBezTo>
                  <a:lnTo>
                    <a:pt x="680" y="570"/>
                  </a:lnTo>
                  <a:cubicBezTo>
                    <a:pt x="687" y="258"/>
                    <a:pt x="430"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54"/>
            <p:cNvSpPr/>
            <p:nvPr/>
          </p:nvSpPr>
          <p:spPr>
            <a:xfrm>
              <a:off x="2577259" y="3895131"/>
              <a:ext cx="177681" cy="33156"/>
            </a:xfrm>
            <a:custGeom>
              <a:avLst/>
              <a:gdLst/>
              <a:ahLst/>
              <a:cxnLst/>
              <a:rect l="l" t="t" r="r" b="b"/>
              <a:pathLst>
                <a:path w="6763" h="1262" extrusionOk="0">
                  <a:moveTo>
                    <a:pt x="0" y="0"/>
                  </a:moveTo>
                  <a:lnTo>
                    <a:pt x="0" y="0"/>
                  </a:lnTo>
                  <a:cubicBezTo>
                    <a:pt x="90" y="236"/>
                    <a:pt x="194" y="465"/>
                    <a:pt x="319" y="680"/>
                  </a:cubicBezTo>
                  <a:cubicBezTo>
                    <a:pt x="458" y="916"/>
                    <a:pt x="701" y="1076"/>
                    <a:pt x="971" y="1110"/>
                  </a:cubicBezTo>
                  <a:cubicBezTo>
                    <a:pt x="1772" y="1211"/>
                    <a:pt x="2579" y="1261"/>
                    <a:pt x="3386" y="1261"/>
                  </a:cubicBezTo>
                  <a:cubicBezTo>
                    <a:pt x="4193" y="1261"/>
                    <a:pt x="5001" y="1211"/>
                    <a:pt x="5806" y="1110"/>
                  </a:cubicBezTo>
                  <a:cubicBezTo>
                    <a:pt x="6076" y="1076"/>
                    <a:pt x="6319" y="916"/>
                    <a:pt x="6451" y="680"/>
                  </a:cubicBezTo>
                  <a:cubicBezTo>
                    <a:pt x="6576" y="465"/>
                    <a:pt x="6680" y="236"/>
                    <a:pt x="6763" y="0"/>
                  </a:cubicBezTo>
                  <a:lnTo>
                    <a:pt x="6763" y="0"/>
                  </a:lnTo>
                  <a:cubicBezTo>
                    <a:pt x="5650" y="226"/>
                    <a:pt x="4517" y="339"/>
                    <a:pt x="3384" y="339"/>
                  </a:cubicBezTo>
                  <a:cubicBezTo>
                    <a:pt x="2251" y="339"/>
                    <a:pt x="1117" y="226"/>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E49EF-40E6-21CD-7432-343DE2A2B853}"/>
              </a:ext>
            </a:extLst>
          </p:cNvPr>
          <p:cNvSpPr>
            <a:spLocks noGrp="1"/>
          </p:cNvSpPr>
          <p:nvPr>
            <p:ph type="title"/>
          </p:nvPr>
        </p:nvSpPr>
        <p:spPr/>
        <p:txBody>
          <a:bodyPr/>
          <a:lstStyle/>
          <a:p>
            <a:r>
              <a:rPr lang="en-US" sz="1800" dirty="0"/>
              <a:t>Process followed in the project</a:t>
            </a:r>
            <a:endParaRPr lang="en-IN" sz="1800" dirty="0"/>
          </a:p>
        </p:txBody>
      </p:sp>
      <p:sp>
        <p:nvSpPr>
          <p:cNvPr id="3" name="Text Placeholder 2">
            <a:extLst>
              <a:ext uri="{FF2B5EF4-FFF2-40B4-BE49-F238E27FC236}">
                <a16:creationId xmlns:a16="http://schemas.microsoft.com/office/drawing/2014/main" id="{AD92253F-939F-D017-6E11-68F65660A623}"/>
              </a:ext>
            </a:extLst>
          </p:cNvPr>
          <p:cNvSpPr>
            <a:spLocks noGrp="1"/>
          </p:cNvSpPr>
          <p:nvPr>
            <p:ph type="body" idx="1"/>
          </p:nvPr>
        </p:nvSpPr>
        <p:spPr/>
        <p:txBody>
          <a:bodyPr/>
          <a:lstStyle/>
          <a:p>
            <a:pPr marL="152400" indent="0">
              <a:lnSpc>
                <a:spcPct val="200000"/>
              </a:lnSpc>
              <a:buNone/>
            </a:pPr>
            <a:r>
              <a:rPr lang="en-US" dirty="0"/>
              <a:t>Step 1:  Problem Definition</a:t>
            </a:r>
          </a:p>
          <a:p>
            <a:pPr marL="152400" indent="0">
              <a:lnSpc>
                <a:spcPct val="200000"/>
              </a:lnSpc>
              <a:buNone/>
            </a:pPr>
            <a:r>
              <a:rPr lang="en-US" dirty="0"/>
              <a:t>Step 2:  Data  Collection</a:t>
            </a:r>
          </a:p>
          <a:p>
            <a:pPr marL="152400" indent="0">
              <a:lnSpc>
                <a:spcPct val="200000"/>
              </a:lnSpc>
              <a:buNone/>
            </a:pPr>
            <a:r>
              <a:rPr lang="en-US" dirty="0"/>
              <a:t>Step 3:  Exploratory Data Analysis (EDA)</a:t>
            </a:r>
          </a:p>
          <a:p>
            <a:pPr marL="152400" indent="0">
              <a:lnSpc>
                <a:spcPct val="200000"/>
              </a:lnSpc>
              <a:buNone/>
            </a:pPr>
            <a:r>
              <a:rPr lang="en-US" dirty="0"/>
              <a:t>Step 4:  Feature Engineering</a:t>
            </a:r>
          </a:p>
          <a:p>
            <a:pPr marL="152400" indent="0">
              <a:lnSpc>
                <a:spcPct val="200000"/>
              </a:lnSpc>
              <a:buNone/>
            </a:pPr>
            <a:r>
              <a:rPr lang="en-US" dirty="0"/>
              <a:t>Step 5:  Train/Test Split</a:t>
            </a:r>
          </a:p>
          <a:p>
            <a:pPr marL="152400" indent="0">
              <a:lnSpc>
                <a:spcPct val="200000"/>
              </a:lnSpc>
              <a:buNone/>
            </a:pPr>
            <a:r>
              <a:rPr lang="en-US" dirty="0"/>
              <a:t>Step 6:  Model Evaluation Metrics Definition</a:t>
            </a:r>
          </a:p>
          <a:p>
            <a:pPr marL="152400" indent="0">
              <a:lnSpc>
                <a:spcPct val="200000"/>
              </a:lnSpc>
              <a:buNone/>
            </a:pPr>
            <a:r>
              <a:rPr lang="en-US" dirty="0"/>
              <a:t>Step 7:  Model Selection, Training, </a:t>
            </a:r>
            <a:r>
              <a:rPr lang="en-US" dirty="0" err="1"/>
              <a:t>Predicition</a:t>
            </a:r>
            <a:r>
              <a:rPr lang="en-US" dirty="0"/>
              <a:t> and Assessment</a:t>
            </a:r>
          </a:p>
          <a:p>
            <a:pPr marL="152400" indent="0">
              <a:lnSpc>
                <a:spcPct val="200000"/>
              </a:lnSpc>
              <a:buNone/>
            </a:pPr>
            <a:r>
              <a:rPr lang="en-US" dirty="0"/>
              <a:t>Step 8:  Hyperparameter Tuning/Model Improvement</a:t>
            </a:r>
            <a:endParaRPr lang="en-IN" dirty="0"/>
          </a:p>
        </p:txBody>
      </p:sp>
    </p:spTree>
    <p:extLst>
      <p:ext uri="{BB962C8B-B14F-4D97-AF65-F5344CB8AC3E}">
        <p14:creationId xmlns:p14="http://schemas.microsoft.com/office/powerpoint/2010/main" val="764944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6364-68A3-3277-D5C0-6CA29E8F3D96}"/>
              </a:ext>
            </a:extLst>
          </p:cNvPr>
          <p:cNvSpPr>
            <a:spLocks noGrp="1"/>
          </p:cNvSpPr>
          <p:nvPr>
            <p:ph type="title"/>
          </p:nvPr>
        </p:nvSpPr>
        <p:spPr/>
        <p:txBody>
          <a:bodyPr/>
          <a:lstStyle/>
          <a:p>
            <a:r>
              <a:rPr lang="en-US" sz="1800" dirty="0"/>
              <a:t>Illustration of plot</a:t>
            </a:r>
            <a:endParaRPr lang="en-IN" sz="1800" dirty="0"/>
          </a:p>
        </p:txBody>
      </p:sp>
      <p:sp>
        <p:nvSpPr>
          <p:cNvPr id="3" name="Text Placeholder 2">
            <a:extLst>
              <a:ext uri="{FF2B5EF4-FFF2-40B4-BE49-F238E27FC236}">
                <a16:creationId xmlns:a16="http://schemas.microsoft.com/office/drawing/2014/main" id="{10F3F5B2-F2BF-620D-EFBE-56518F32028D}"/>
              </a:ext>
            </a:extLst>
          </p:cNvPr>
          <p:cNvSpPr>
            <a:spLocks noGrp="1"/>
          </p:cNvSpPr>
          <p:nvPr>
            <p:ph type="body" idx="1"/>
          </p:nvPr>
        </p:nvSpPr>
        <p:spPr/>
        <p:txBody>
          <a:bodyPr/>
          <a:lstStyle/>
          <a:p>
            <a:endParaRPr lang="en-IN" dirty="0"/>
          </a:p>
        </p:txBody>
      </p:sp>
      <p:pic>
        <p:nvPicPr>
          <p:cNvPr id="5" name="Picture 4" descr="A screenshot of a computer&#10;&#10;Description automatically generated with low confidence">
            <a:extLst>
              <a:ext uri="{FF2B5EF4-FFF2-40B4-BE49-F238E27FC236}">
                <a16:creationId xmlns:a16="http://schemas.microsoft.com/office/drawing/2014/main" id="{30A3341B-B0FA-C7AE-FD99-35D306BAE88F}"/>
              </a:ext>
            </a:extLst>
          </p:cNvPr>
          <p:cNvPicPr>
            <a:picLocks noChangeAspect="1"/>
          </p:cNvPicPr>
          <p:nvPr/>
        </p:nvPicPr>
        <p:blipFill>
          <a:blip r:embed="rId2"/>
          <a:stretch>
            <a:fillRect/>
          </a:stretch>
        </p:blipFill>
        <p:spPr>
          <a:xfrm>
            <a:off x="806450" y="1073151"/>
            <a:ext cx="7531100" cy="3527174"/>
          </a:xfrm>
          <a:prstGeom prst="rect">
            <a:avLst/>
          </a:prstGeom>
        </p:spPr>
      </p:pic>
    </p:spTree>
    <p:extLst>
      <p:ext uri="{BB962C8B-B14F-4D97-AF65-F5344CB8AC3E}">
        <p14:creationId xmlns:p14="http://schemas.microsoft.com/office/powerpoint/2010/main" val="953663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04"/>
        <p:cNvGrpSpPr/>
        <p:nvPr/>
      </p:nvGrpSpPr>
      <p:grpSpPr>
        <a:xfrm>
          <a:off x="0" y="0"/>
          <a:ext cx="0" cy="0"/>
          <a:chOff x="0" y="0"/>
          <a:chExt cx="0" cy="0"/>
        </a:xfrm>
      </p:grpSpPr>
      <p:grpSp>
        <p:nvGrpSpPr>
          <p:cNvPr id="4005" name="Google Shape;4005;p67"/>
          <p:cNvGrpSpPr/>
          <p:nvPr/>
        </p:nvGrpSpPr>
        <p:grpSpPr>
          <a:xfrm rot="-651246">
            <a:off x="-575555" y="1306462"/>
            <a:ext cx="10408427" cy="2882826"/>
            <a:chOff x="3132300" y="-1689000"/>
            <a:chExt cx="5193425" cy="1438425"/>
          </a:xfrm>
        </p:grpSpPr>
        <p:sp>
          <p:nvSpPr>
            <p:cNvPr id="4006" name="Google Shape;4006;p67"/>
            <p:cNvSpPr/>
            <p:nvPr/>
          </p:nvSpPr>
          <p:spPr>
            <a:xfrm>
              <a:off x="3132300" y="-1689000"/>
              <a:ext cx="5182850" cy="1082200"/>
            </a:xfrm>
            <a:custGeom>
              <a:avLst/>
              <a:gdLst/>
              <a:ahLst/>
              <a:cxnLst/>
              <a:rect l="l" t="t" r="r" b="b"/>
              <a:pathLst>
                <a:path w="207314" h="43288" fill="none" extrusionOk="0">
                  <a:moveTo>
                    <a:pt x="207313" y="5562"/>
                  </a:moveTo>
                  <a:cubicBezTo>
                    <a:pt x="190296" y="20721"/>
                    <a:pt x="172432" y="32497"/>
                    <a:pt x="146663" y="20183"/>
                  </a:cubicBezTo>
                  <a:cubicBezTo>
                    <a:pt x="112486" y="3857"/>
                    <a:pt x="64547" y="43287"/>
                    <a:pt x="27783" y="12943"/>
                  </a:cubicBezTo>
                  <a:cubicBezTo>
                    <a:pt x="19018" y="5703"/>
                    <a:pt x="10009" y="0"/>
                    <a:pt x="1" y="4280"/>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67"/>
            <p:cNvSpPr/>
            <p:nvPr/>
          </p:nvSpPr>
          <p:spPr>
            <a:xfrm>
              <a:off x="3136475" y="-1588425"/>
              <a:ext cx="5181225" cy="1078050"/>
            </a:xfrm>
            <a:custGeom>
              <a:avLst/>
              <a:gdLst/>
              <a:ahLst/>
              <a:cxnLst/>
              <a:rect l="l" t="t" r="r" b="b"/>
              <a:pathLst>
                <a:path w="207249" h="43122" fill="none" extrusionOk="0">
                  <a:moveTo>
                    <a:pt x="207249" y="8433"/>
                  </a:moveTo>
                  <a:cubicBezTo>
                    <a:pt x="186976" y="25143"/>
                    <a:pt x="168062" y="31037"/>
                    <a:pt x="146150" y="20312"/>
                  </a:cubicBezTo>
                  <a:cubicBezTo>
                    <a:pt x="112281" y="3730"/>
                    <a:pt x="65136" y="43121"/>
                    <a:pt x="28064" y="12572"/>
                  </a:cubicBezTo>
                  <a:cubicBezTo>
                    <a:pt x="19286" y="5332"/>
                    <a:pt x="9714" y="1"/>
                    <a:pt x="0" y="4140"/>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67"/>
            <p:cNvSpPr/>
            <p:nvPr/>
          </p:nvSpPr>
          <p:spPr>
            <a:xfrm>
              <a:off x="3140325" y="-1491675"/>
              <a:ext cx="5180275" cy="1073875"/>
            </a:xfrm>
            <a:custGeom>
              <a:avLst/>
              <a:gdLst/>
              <a:ahLst/>
              <a:cxnLst/>
              <a:rect l="l" t="t" r="r" b="b"/>
              <a:pathLst>
                <a:path w="207211" h="42955" fill="none" extrusionOk="0">
                  <a:moveTo>
                    <a:pt x="207210" y="11303"/>
                  </a:moveTo>
                  <a:cubicBezTo>
                    <a:pt x="183670" y="29564"/>
                    <a:pt x="163731" y="29525"/>
                    <a:pt x="145650" y="20440"/>
                  </a:cubicBezTo>
                  <a:cubicBezTo>
                    <a:pt x="112101" y="3563"/>
                    <a:pt x="65738" y="42955"/>
                    <a:pt x="28359" y="12200"/>
                  </a:cubicBezTo>
                  <a:cubicBezTo>
                    <a:pt x="19581" y="4960"/>
                    <a:pt x="9432" y="1"/>
                    <a:pt x="0" y="3999"/>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67"/>
            <p:cNvSpPr/>
            <p:nvPr/>
          </p:nvSpPr>
          <p:spPr>
            <a:xfrm>
              <a:off x="3144475" y="-1400675"/>
              <a:ext cx="5178675" cy="1069700"/>
            </a:xfrm>
            <a:custGeom>
              <a:avLst/>
              <a:gdLst/>
              <a:ahLst/>
              <a:cxnLst/>
              <a:rect l="l" t="t" r="r" b="b"/>
              <a:pathLst>
                <a:path w="207147" h="42788" fill="none" extrusionOk="0">
                  <a:moveTo>
                    <a:pt x="207147" y="14173"/>
                  </a:moveTo>
                  <a:cubicBezTo>
                    <a:pt x="180365" y="33984"/>
                    <a:pt x="159413" y="27974"/>
                    <a:pt x="145150" y="20567"/>
                  </a:cubicBezTo>
                  <a:cubicBezTo>
                    <a:pt x="111935" y="3319"/>
                    <a:pt x="66341" y="42787"/>
                    <a:pt x="28654" y="11828"/>
                  </a:cubicBezTo>
                  <a:cubicBezTo>
                    <a:pt x="19863" y="4600"/>
                    <a:pt x="9150" y="0"/>
                    <a:pt x="1" y="3870"/>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67"/>
            <p:cNvSpPr/>
            <p:nvPr/>
          </p:nvSpPr>
          <p:spPr>
            <a:xfrm>
              <a:off x="3148325" y="-1316100"/>
              <a:ext cx="5177400" cy="1065525"/>
            </a:xfrm>
            <a:custGeom>
              <a:avLst/>
              <a:gdLst/>
              <a:ahLst/>
              <a:cxnLst/>
              <a:rect l="l" t="t" r="r" b="b"/>
              <a:pathLst>
                <a:path w="207096" h="42621" fill="none" extrusionOk="0">
                  <a:moveTo>
                    <a:pt x="207095" y="17056"/>
                  </a:moveTo>
                  <a:cubicBezTo>
                    <a:pt x="177058" y="38405"/>
                    <a:pt x="155133" y="26385"/>
                    <a:pt x="144650" y="20695"/>
                  </a:cubicBezTo>
                  <a:cubicBezTo>
                    <a:pt x="111884" y="2922"/>
                    <a:pt x="66943" y="42621"/>
                    <a:pt x="28948" y="11456"/>
                  </a:cubicBezTo>
                  <a:cubicBezTo>
                    <a:pt x="20145" y="4242"/>
                    <a:pt x="8868" y="0"/>
                    <a:pt x="1" y="3742"/>
                  </a:cubicBez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67"/>
            <p:cNvSpPr/>
            <p:nvPr/>
          </p:nvSpPr>
          <p:spPr>
            <a:xfrm>
              <a:off x="5626650" y="-1213600"/>
              <a:ext cx="40075" cy="376450"/>
            </a:xfrm>
            <a:custGeom>
              <a:avLst/>
              <a:gdLst/>
              <a:ahLst/>
              <a:cxnLst/>
              <a:rect l="l" t="t" r="r" b="b"/>
              <a:pathLst>
                <a:path w="1603" h="15058" fill="none" extrusionOk="0">
                  <a:moveTo>
                    <a:pt x="1602" y="1"/>
                  </a:moveTo>
                  <a:lnTo>
                    <a:pt x="0" y="15058"/>
                  </a:ln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67"/>
            <p:cNvSpPr/>
            <p:nvPr/>
          </p:nvSpPr>
          <p:spPr>
            <a:xfrm>
              <a:off x="4064875" y="-1176425"/>
              <a:ext cx="88125" cy="285775"/>
            </a:xfrm>
            <a:custGeom>
              <a:avLst/>
              <a:gdLst/>
              <a:ahLst/>
              <a:cxnLst/>
              <a:rect l="l" t="t" r="r" b="b"/>
              <a:pathLst>
                <a:path w="3525" h="11431" fill="none" extrusionOk="0">
                  <a:moveTo>
                    <a:pt x="3525" y="0"/>
                  </a:moveTo>
                  <a:lnTo>
                    <a:pt x="1" y="11431"/>
                  </a:lnTo>
                </a:path>
              </a:pathLst>
            </a:custGeom>
            <a:noFill/>
            <a:ln w="28575" cap="flat" cmpd="sng">
              <a:solidFill>
                <a:schemeClr val="dk1"/>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3" name="Google Shape;4013;p67"/>
          <p:cNvSpPr/>
          <p:nvPr/>
        </p:nvSpPr>
        <p:spPr>
          <a:xfrm rot="10800000">
            <a:off x="2707646" y="1286502"/>
            <a:ext cx="3773976" cy="3140636"/>
          </a:xfrm>
          <a:custGeom>
            <a:avLst/>
            <a:gdLst/>
            <a:ahLst/>
            <a:cxnLst/>
            <a:rect l="l" t="t" r="r" b="b"/>
            <a:pathLst>
              <a:path w="16254" h="13526" extrusionOk="0">
                <a:moveTo>
                  <a:pt x="8024" y="0"/>
                </a:moveTo>
                <a:cubicBezTo>
                  <a:pt x="7636" y="0"/>
                  <a:pt x="7252" y="29"/>
                  <a:pt x="6868" y="89"/>
                </a:cubicBezTo>
                <a:cubicBezTo>
                  <a:pt x="4822" y="362"/>
                  <a:pt x="2434" y="1931"/>
                  <a:pt x="1524" y="3841"/>
                </a:cubicBezTo>
                <a:cubicBezTo>
                  <a:pt x="1" y="7093"/>
                  <a:pt x="1251" y="12027"/>
                  <a:pt x="4935" y="13164"/>
                </a:cubicBezTo>
                <a:cubicBezTo>
                  <a:pt x="5702" y="13405"/>
                  <a:pt x="6590" y="13525"/>
                  <a:pt x="7520" y="13525"/>
                </a:cubicBezTo>
                <a:cubicBezTo>
                  <a:pt x="11499" y="13525"/>
                  <a:pt x="16254" y="11336"/>
                  <a:pt x="15646" y="7115"/>
                </a:cubicBezTo>
                <a:cubicBezTo>
                  <a:pt x="15373" y="5296"/>
                  <a:pt x="14736" y="3409"/>
                  <a:pt x="13440" y="2067"/>
                </a:cubicBezTo>
                <a:cubicBezTo>
                  <a:pt x="12348" y="907"/>
                  <a:pt x="10711" y="248"/>
                  <a:pt x="9074" y="66"/>
                </a:cubicBezTo>
                <a:cubicBezTo>
                  <a:pt x="8720" y="23"/>
                  <a:pt x="8370" y="0"/>
                  <a:pt x="8024" y="0"/>
                </a:cubicBezTo>
                <a:close/>
              </a:path>
            </a:pathLst>
          </a:custGeom>
          <a:noFill/>
          <a:ln w="28575" cap="flat" cmpd="sng">
            <a:solidFill>
              <a:schemeClr val="dk1"/>
            </a:solidFill>
            <a:prstDash val="solid"/>
            <a:round/>
            <a:headEnd type="none" w="sm" len="sm"/>
            <a:tailEnd type="none" w="sm" len="sm"/>
          </a:ln>
        </p:spPr>
        <p:txBody>
          <a:bodyPr spcFirstLastPara="1" wrap="square" lIns="502900" tIns="91425" rIns="502900" bIns="91425" anchor="ctr" anchorCtr="0">
            <a:noAutofit/>
          </a:bodyPr>
          <a:lstStyle/>
          <a:p>
            <a:pPr marL="0" lvl="0" indent="0" algn="ctr" rtl="0">
              <a:spcBef>
                <a:spcPts val="0"/>
              </a:spcBef>
              <a:spcAft>
                <a:spcPts val="0"/>
              </a:spcAft>
              <a:buNone/>
            </a:pPr>
            <a:endParaRPr/>
          </a:p>
        </p:txBody>
      </p:sp>
      <p:sp>
        <p:nvSpPr>
          <p:cNvPr id="4014" name="Google Shape;4014;p67"/>
          <p:cNvSpPr/>
          <p:nvPr/>
        </p:nvSpPr>
        <p:spPr>
          <a:xfrm>
            <a:off x="2744580" y="1286502"/>
            <a:ext cx="3773976" cy="3140636"/>
          </a:xfrm>
          <a:custGeom>
            <a:avLst/>
            <a:gdLst/>
            <a:ahLst/>
            <a:cxnLst/>
            <a:rect l="l" t="t" r="r" b="b"/>
            <a:pathLst>
              <a:path w="16254" h="13526" extrusionOk="0">
                <a:moveTo>
                  <a:pt x="8024" y="0"/>
                </a:moveTo>
                <a:cubicBezTo>
                  <a:pt x="7636" y="0"/>
                  <a:pt x="7252" y="29"/>
                  <a:pt x="6868" y="89"/>
                </a:cubicBezTo>
                <a:cubicBezTo>
                  <a:pt x="4822" y="362"/>
                  <a:pt x="2434" y="1931"/>
                  <a:pt x="1524" y="3841"/>
                </a:cubicBezTo>
                <a:cubicBezTo>
                  <a:pt x="1" y="7093"/>
                  <a:pt x="1251" y="12027"/>
                  <a:pt x="4935" y="13164"/>
                </a:cubicBezTo>
                <a:cubicBezTo>
                  <a:pt x="5702" y="13405"/>
                  <a:pt x="6590" y="13525"/>
                  <a:pt x="7520" y="13525"/>
                </a:cubicBezTo>
                <a:cubicBezTo>
                  <a:pt x="11499" y="13525"/>
                  <a:pt x="16254" y="11336"/>
                  <a:pt x="15646" y="7115"/>
                </a:cubicBezTo>
                <a:cubicBezTo>
                  <a:pt x="15373" y="5296"/>
                  <a:pt x="14736" y="3409"/>
                  <a:pt x="13440" y="2067"/>
                </a:cubicBezTo>
                <a:cubicBezTo>
                  <a:pt x="12348" y="907"/>
                  <a:pt x="10711" y="248"/>
                  <a:pt x="9074" y="66"/>
                </a:cubicBezTo>
                <a:cubicBezTo>
                  <a:pt x="8720" y="23"/>
                  <a:pt x="8370" y="0"/>
                  <a:pt x="8024" y="0"/>
                </a:cubicBezTo>
                <a:close/>
              </a:path>
            </a:pathLst>
          </a:custGeom>
          <a:noFill/>
          <a:ln w="28575" cap="flat" cmpd="sng">
            <a:solidFill>
              <a:schemeClr val="dk1"/>
            </a:solidFill>
            <a:prstDash val="solid"/>
            <a:round/>
            <a:headEnd type="none" w="sm" len="sm"/>
            <a:tailEnd type="none" w="sm" len="sm"/>
          </a:ln>
        </p:spPr>
        <p:txBody>
          <a:bodyPr spcFirstLastPara="1" wrap="square" lIns="502900" tIns="91425" rIns="502900" bIns="91425" anchor="ctr" anchorCtr="0">
            <a:noAutofit/>
          </a:bodyPr>
          <a:lstStyle/>
          <a:p>
            <a:pPr marL="0" lvl="0" indent="0" algn="ctr" rtl="0">
              <a:spcBef>
                <a:spcPts val="0"/>
              </a:spcBef>
              <a:spcAft>
                <a:spcPts val="0"/>
              </a:spcAft>
              <a:buNone/>
            </a:pPr>
            <a:endParaRPr/>
          </a:p>
        </p:txBody>
      </p:sp>
      <p:sp>
        <p:nvSpPr>
          <p:cNvPr id="4015" name="Google Shape;4015;p67"/>
          <p:cNvSpPr/>
          <p:nvPr/>
        </p:nvSpPr>
        <p:spPr>
          <a:xfrm>
            <a:off x="3300080" y="1800862"/>
            <a:ext cx="2643520" cy="2111916"/>
          </a:xfrm>
          <a:custGeom>
            <a:avLst/>
            <a:gdLst/>
            <a:ahLst/>
            <a:cxnLst/>
            <a:rect l="l" t="t" r="r" b="b"/>
            <a:pathLst>
              <a:path w="16254" h="13526" extrusionOk="0">
                <a:moveTo>
                  <a:pt x="8024" y="0"/>
                </a:moveTo>
                <a:cubicBezTo>
                  <a:pt x="7636" y="0"/>
                  <a:pt x="7252" y="29"/>
                  <a:pt x="6868" y="89"/>
                </a:cubicBezTo>
                <a:cubicBezTo>
                  <a:pt x="4822" y="362"/>
                  <a:pt x="2434" y="1931"/>
                  <a:pt x="1524" y="3841"/>
                </a:cubicBezTo>
                <a:cubicBezTo>
                  <a:pt x="1" y="7093"/>
                  <a:pt x="1251" y="12027"/>
                  <a:pt x="4935" y="13164"/>
                </a:cubicBezTo>
                <a:cubicBezTo>
                  <a:pt x="5702" y="13405"/>
                  <a:pt x="6590" y="13525"/>
                  <a:pt x="7520" y="13525"/>
                </a:cubicBezTo>
                <a:cubicBezTo>
                  <a:pt x="11499" y="13525"/>
                  <a:pt x="16254" y="11336"/>
                  <a:pt x="15646" y="7115"/>
                </a:cubicBezTo>
                <a:cubicBezTo>
                  <a:pt x="15373" y="5296"/>
                  <a:pt x="14736" y="3409"/>
                  <a:pt x="13440" y="2067"/>
                </a:cubicBezTo>
                <a:cubicBezTo>
                  <a:pt x="12348" y="907"/>
                  <a:pt x="10711" y="248"/>
                  <a:pt x="9074" y="66"/>
                </a:cubicBezTo>
                <a:cubicBezTo>
                  <a:pt x="8720" y="23"/>
                  <a:pt x="8370" y="0"/>
                  <a:pt x="8024" y="0"/>
                </a:cubicBezTo>
                <a:close/>
              </a:path>
            </a:pathLst>
          </a:custGeom>
          <a:solidFill>
            <a:schemeClr val="accent1"/>
          </a:solidFill>
          <a:ln>
            <a:noFill/>
          </a:ln>
        </p:spPr>
        <p:txBody>
          <a:bodyPr spcFirstLastPara="1" wrap="square" lIns="502900" tIns="91425" rIns="502900" bIns="91425" anchor="ctr" anchorCtr="0">
            <a:noAutofit/>
          </a:bodyPr>
          <a:lstStyle/>
          <a:p>
            <a:pPr marL="0" lvl="0" indent="0" algn="ctr" rtl="0">
              <a:spcBef>
                <a:spcPts val="0"/>
              </a:spcBef>
              <a:spcAft>
                <a:spcPts val="0"/>
              </a:spcAft>
              <a:buNone/>
            </a:pPr>
            <a:r>
              <a:rPr lang="en" sz="2400" dirty="0">
                <a:solidFill>
                  <a:schemeClr val="dk1"/>
                </a:solidFill>
                <a:latin typeface="Fredoka One"/>
                <a:ea typeface="Fredoka One"/>
                <a:cs typeface="Fredoka One"/>
                <a:sym typeface="Fredoka One"/>
              </a:rPr>
              <a:t>Model</a:t>
            </a:r>
          </a:p>
          <a:p>
            <a:pPr marL="0" lvl="0" indent="0" algn="ctr" rtl="0">
              <a:spcBef>
                <a:spcPts val="0"/>
              </a:spcBef>
              <a:spcAft>
                <a:spcPts val="0"/>
              </a:spcAft>
              <a:buNone/>
            </a:pPr>
            <a:r>
              <a:rPr lang="en" sz="2400" dirty="0">
                <a:solidFill>
                  <a:schemeClr val="dk1"/>
                </a:solidFill>
                <a:latin typeface="Fredoka One"/>
                <a:ea typeface="Fredoka One"/>
                <a:cs typeface="Fredoka One"/>
                <a:sym typeface="Fredoka One"/>
              </a:rPr>
              <a:t>Evaluation</a:t>
            </a:r>
            <a:endParaRPr sz="2400" dirty="0">
              <a:solidFill>
                <a:schemeClr val="dk1"/>
              </a:solidFill>
              <a:latin typeface="Fredoka One"/>
              <a:ea typeface="Fredoka One"/>
              <a:cs typeface="Fredoka One"/>
              <a:sym typeface="Fredoka One"/>
            </a:endParaRPr>
          </a:p>
        </p:txBody>
      </p:sp>
      <p:sp>
        <p:nvSpPr>
          <p:cNvPr id="4016" name="Google Shape;4016;p6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4017" name="Google Shape;4017;p67"/>
          <p:cNvSpPr/>
          <p:nvPr/>
        </p:nvSpPr>
        <p:spPr>
          <a:xfrm>
            <a:off x="5557613" y="974354"/>
            <a:ext cx="1441773" cy="1360782"/>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dirty="0">
                <a:solidFill>
                  <a:schemeClr val="accent5"/>
                </a:solidFill>
                <a:latin typeface="Nunito"/>
                <a:ea typeface="Nunito"/>
                <a:cs typeface="Nunito"/>
                <a:sym typeface="Nunito"/>
              </a:rPr>
              <a:t>Decision </a:t>
            </a:r>
          </a:p>
          <a:p>
            <a:pPr marL="0" lvl="0" indent="0" algn="ctr" rtl="0">
              <a:spcBef>
                <a:spcPts val="0"/>
              </a:spcBef>
              <a:spcAft>
                <a:spcPts val="0"/>
              </a:spcAft>
              <a:buNone/>
            </a:pPr>
            <a:r>
              <a:rPr lang="en" sz="2000" b="1" dirty="0">
                <a:solidFill>
                  <a:schemeClr val="accent5"/>
                </a:solidFill>
                <a:latin typeface="Nunito"/>
                <a:ea typeface="Nunito"/>
                <a:cs typeface="Nunito"/>
                <a:sym typeface="Nunito"/>
              </a:rPr>
              <a:t>Tree</a:t>
            </a:r>
            <a:endParaRPr sz="2000" b="1" dirty="0">
              <a:solidFill>
                <a:schemeClr val="accent5"/>
              </a:solidFill>
              <a:latin typeface="Nunito"/>
              <a:ea typeface="Nunito"/>
              <a:cs typeface="Nunito"/>
              <a:sym typeface="Nunito"/>
            </a:endParaRPr>
          </a:p>
        </p:txBody>
      </p:sp>
      <p:sp>
        <p:nvSpPr>
          <p:cNvPr id="4018" name="Google Shape;4018;p67"/>
          <p:cNvSpPr/>
          <p:nvPr/>
        </p:nvSpPr>
        <p:spPr>
          <a:xfrm>
            <a:off x="2420850" y="1183222"/>
            <a:ext cx="1252500" cy="1252500"/>
          </a:xfrm>
          <a:prstGeom prst="ellipse">
            <a:avLst/>
          </a:prstGeom>
          <a:solidFill>
            <a:schemeClr val="dk2"/>
          </a:solidFill>
          <a:ln>
            <a:noFill/>
          </a:ln>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 sz="2000" b="1" dirty="0">
                <a:solidFill>
                  <a:schemeClr val="accent5"/>
                </a:solidFill>
                <a:latin typeface="Nunito"/>
                <a:ea typeface="Nunito"/>
                <a:cs typeface="Nunito"/>
                <a:sym typeface="Nunito"/>
              </a:rPr>
              <a:t>KNN</a:t>
            </a:r>
            <a:endParaRPr sz="2000" b="1" dirty="0">
              <a:solidFill>
                <a:schemeClr val="accent5"/>
              </a:solidFill>
              <a:latin typeface="Nunito"/>
              <a:ea typeface="Nunito"/>
              <a:cs typeface="Nunito"/>
              <a:sym typeface="Nunito"/>
            </a:endParaRPr>
          </a:p>
        </p:txBody>
      </p:sp>
      <p:sp>
        <p:nvSpPr>
          <p:cNvPr id="4019" name="Google Shape;4019;p67"/>
          <p:cNvSpPr/>
          <p:nvPr/>
        </p:nvSpPr>
        <p:spPr>
          <a:xfrm>
            <a:off x="4108011" y="400863"/>
            <a:ext cx="1252500" cy="12525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dirty="0">
                <a:solidFill>
                  <a:schemeClr val="accent5"/>
                </a:solidFill>
                <a:latin typeface="Nunito"/>
                <a:ea typeface="Nunito"/>
                <a:cs typeface="Nunito"/>
                <a:sym typeface="Nunito"/>
              </a:rPr>
              <a:t> Na</a:t>
            </a:r>
            <a:r>
              <a:rPr lang="en-IN" sz="2000" b="1" dirty="0">
                <a:solidFill>
                  <a:schemeClr val="accent5"/>
                </a:solidFill>
                <a:latin typeface="Nunito"/>
                <a:ea typeface="Nunito"/>
                <a:cs typeface="Nunito"/>
                <a:sym typeface="Nunito"/>
              </a:rPr>
              <a:t>ï</a:t>
            </a:r>
            <a:r>
              <a:rPr lang="en" sz="2000" b="1" dirty="0">
                <a:solidFill>
                  <a:schemeClr val="accent5"/>
                </a:solidFill>
                <a:latin typeface="Nunito"/>
                <a:ea typeface="Nunito"/>
                <a:cs typeface="Nunito"/>
                <a:sym typeface="Nunito"/>
              </a:rPr>
              <a:t>ve Bayes</a:t>
            </a:r>
            <a:endParaRPr sz="2000" b="1" dirty="0">
              <a:solidFill>
                <a:schemeClr val="accent5"/>
              </a:solidFill>
              <a:latin typeface="Nunito"/>
              <a:ea typeface="Nunito"/>
              <a:cs typeface="Nunito"/>
              <a:sym typeface="Nunito"/>
            </a:endParaRPr>
          </a:p>
        </p:txBody>
      </p:sp>
      <p:sp>
        <p:nvSpPr>
          <p:cNvPr id="4020" name="Google Shape;4020;p67"/>
          <p:cNvSpPr/>
          <p:nvPr/>
        </p:nvSpPr>
        <p:spPr>
          <a:xfrm>
            <a:off x="5775537" y="2748161"/>
            <a:ext cx="1412170" cy="1252500"/>
          </a:xfrm>
          <a:prstGeom prst="ellipse">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b="1" dirty="0">
                <a:solidFill>
                  <a:schemeClr val="accent5"/>
                </a:solidFill>
                <a:latin typeface="Nunito"/>
                <a:ea typeface="Nunito"/>
                <a:cs typeface="Nunito"/>
                <a:sym typeface="Nunito"/>
              </a:rPr>
              <a:t>Logistic</a:t>
            </a:r>
          </a:p>
          <a:p>
            <a:pPr marL="0" lvl="0" indent="0" algn="ctr" rtl="0">
              <a:spcBef>
                <a:spcPts val="0"/>
              </a:spcBef>
              <a:spcAft>
                <a:spcPts val="0"/>
              </a:spcAft>
              <a:buNone/>
            </a:pPr>
            <a:r>
              <a:rPr lang="en" b="1" dirty="0">
                <a:solidFill>
                  <a:schemeClr val="accent5"/>
                </a:solidFill>
                <a:latin typeface="Nunito"/>
                <a:ea typeface="Nunito"/>
                <a:cs typeface="Nunito"/>
                <a:sym typeface="Nunito"/>
              </a:rPr>
              <a:t>Regression </a:t>
            </a:r>
            <a:endParaRPr b="1" dirty="0">
              <a:solidFill>
                <a:schemeClr val="accent5"/>
              </a:solidFill>
              <a:latin typeface="Nunito"/>
              <a:ea typeface="Nunito"/>
              <a:cs typeface="Nunito"/>
              <a:sym typeface="Nunito"/>
            </a:endParaRPr>
          </a:p>
        </p:txBody>
      </p:sp>
      <p:grpSp>
        <p:nvGrpSpPr>
          <p:cNvPr id="4021" name="Google Shape;4021;p67"/>
          <p:cNvGrpSpPr/>
          <p:nvPr/>
        </p:nvGrpSpPr>
        <p:grpSpPr>
          <a:xfrm rot="-4279482">
            <a:off x="6384716" y="3448335"/>
            <a:ext cx="1043511" cy="442938"/>
            <a:chOff x="255847" y="3748111"/>
            <a:chExt cx="1370537" cy="581751"/>
          </a:xfrm>
        </p:grpSpPr>
        <p:sp>
          <p:nvSpPr>
            <p:cNvPr id="4022" name="Google Shape;4022;p67"/>
            <p:cNvSpPr/>
            <p:nvPr/>
          </p:nvSpPr>
          <p:spPr>
            <a:xfrm>
              <a:off x="255847" y="4064917"/>
              <a:ext cx="279331" cy="148653"/>
            </a:xfrm>
            <a:custGeom>
              <a:avLst/>
              <a:gdLst/>
              <a:ahLst/>
              <a:cxnLst/>
              <a:rect l="l" t="t" r="r" b="b"/>
              <a:pathLst>
                <a:path w="4320" h="2299" extrusionOk="0">
                  <a:moveTo>
                    <a:pt x="2042" y="1"/>
                  </a:moveTo>
                  <a:cubicBezTo>
                    <a:pt x="1195" y="1"/>
                    <a:pt x="445" y="332"/>
                    <a:pt x="244" y="829"/>
                  </a:cubicBezTo>
                  <a:cubicBezTo>
                    <a:pt x="1" y="1444"/>
                    <a:pt x="667" y="2084"/>
                    <a:pt x="1718" y="2251"/>
                  </a:cubicBezTo>
                  <a:cubicBezTo>
                    <a:pt x="1905" y="2283"/>
                    <a:pt x="2093" y="2298"/>
                    <a:pt x="2277" y="2298"/>
                  </a:cubicBezTo>
                  <a:cubicBezTo>
                    <a:pt x="3122" y="2298"/>
                    <a:pt x="3876" y="1975"/>
                    <a:pt x="4076" y="1469"/>
                  </a:cubicBezTo>
                  <a:cubicBezTo>
                    <a:pt x="4319" y="867"/>
                    <a:pt x="3653" y="226"/>
                    <a:pt x="2589" y="47"/>
                  </a:cubicBezTo>
                  <a:cubicBezTo>
                    <a:pt x="2405" y="16"/>
                    <a:pt x="2221" y="1"/>
                    <a:pt x="204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67"/>
            <p:cNvSpPr/>
            <p:nvPr/>
          </p:nvSpPr>
          <p:spPr>
            <a:xfrm>
              <a:off x="255848" y="4056349"/>
              <a:ext cx="279331" cy="165788"/>
            </a:xfrm>
            <a:custGeom>
              <a:avLst/>
              <a:gdLst/>
              <a:ahLst/>
              <a:cxnLst/>
              <a:rect l="l" t="t" r="r" b="b"/>
              <a:pathLst>
                <a:path w="4320" h="2564" fill="none" extrusionOk="0">
                  <a:moveTo>
                    <a:pt x="4076" y="1602"/>
                  </a:moveTo>
                  <a:cubicBezTo>
                    <a:pt x="3832" y="2217"/>
                    <a:pt x="2768" y="2563"/>
                    <a:pt x="1718" y="2384"/>
                  </a:cubicBezTo>
                  <a:cubicBezTo>
                    <a:pt x="667" y="2217"/>
                    <a:pt x="1" y="1577"/>
                    <a:pt x="244" y="962"/>
                  </a:cubicBezTo>
                  <a:cubicBezTo>
                    <a:pt x="487" y="359"/>
                    <a:pt x="1538" y="1"/>
                    <a:pt x="2589" y="180"/>
                  </a:cubicBezTo>
                  <a:cubicBezTo>
                    <a:pt x="3653" y="359"/>
                    <a:pt x="4319" y="1000"/>
                    <a:pt x="4076" y="1602"/>
                  </a:cubicBezTo>
                  <a:close/>
                </a:path>
              </a:pathLst>
            </a:custGeom>
            <a:solidFill>
              <a:schemeClr val="lt2"/>
            </a:solid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67"/>
            <p:cNvSpPr/>
            <p:nvPr/>
          </p:nvSpPr>
          <p:spPr>
            <a:xfrm>
              <a:off x="882282" y="4172674"/>
              <a:ext cx="279267" cy="148653"/>
            </a:xfrm>
            <a:custGeom>
              <a:avLst/>
              <a:gdLst/>
              <a:ahLst/>
              <a:cxnLst/>
              <a:rect l="l" t="t" r="r" b="b"/>
              <a:pathLst>
                <a:path w="4319" h="2299" extrusionOk="0">
                  <a:moveTo>
                    <a:pt x="2061" y="1"/>
                  </a:moveTo>
                  <a:cubicBezTo>
                    <a:pt x="1207" y="1"/>
                    <a:pt x="455" y="332"/>
                    <a:pt x="244" y="828"/>
                  </a:cubicBezTo>
                  <a:cubicBezTo>
                    <a:pt x="0" y="1444"/>
                    <a:pt x="654" y="2084"/>
                    <a:pt x="1717" y="2251"/>
                  </a:cubicBezTo>
                  <a:cubicBezTo>
                    <a:pt x="1905" y="2283"/>
                    <a:pt x="2093" y="2298"/>
                    <a:pt x="2277" y="2298"/>
                  </a:cubicBezTo>
                  <a:cubicBezTo>
                    <a:pt x="3122" y="2298"/>
                    <a:pt x="3875" y="1975"/>
                    <a:pt x="4075" y="1469"/>
                  </a:cubicBezTo>
                  <a:cubicBezTo>
                    <a:pt x="4319" y="867"/>
                    <a:pt x="3665" y="226"/>
                    <a:pt x="2614" y="47"/>
                  </a:cubicBezTo>
                  <a:cubicBezTo>
                    <a:pt x="2428" y="15"/>
                    <a:pt x="2242" y="1"/>
                    <a:pt x="206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67"/>
            <p:cNvSpPr/>
            <p:nvPr/>
          </p:nvSpPr>
          <p:spPr>
            <a:xfrm>
              <a:off x="882282" y="4164074"/>
              <a:ext cx="279267" cy="165788"/>
            </a:xfrm>
            <a:custGeom>
              <a:avLst/>
              <a:gdLst/>
              <a:ahLst/>
              <a:cxnLst/>
              <a:rect l="l" t="t" r="r" b="b"/>
              <a:pathLst>
                <a:path w="4319" h="2564" fill="none" extrusionOk="0">
                  <a:moveTo>
                    <a:pt x="4075" y="1602"/>
                  </a:moveTo>
                  <a:cubicBezTo>
                    <a:pt x="3832" y="2217"/>
                    <a:pt x="2768" y="2563"/>
                    <a:pt x="1717" y="2384"/>
                  </a:cubicBezTo>
                  <a:cubicBezTo>
                    <a:pt x="654" y="2217"/>
                    <a:pt x="0" y="1577"/>
                    <a:pt x="244" y="961"/>
                  </a:cubicBezTo>
                  <a:cubicBezTo>
                    <a:pt x="500" y="359"/>
                    <a:pt x="1551" y="0"/>
                    <a:pt x="2614" y="180"/>
                  </a:cubicBezTo>
                  <a:cubicBezTo>
                    <a:pt x="3665" y="359"/>
                    <a:pt x="4319" y="1000"/>
                    <a:pt x="4075" y="1602"/>
                  </a:cubicBezTo>
                  <a:close/>
                </a:path>
              </a:pathLst>
            </a:custGeom>
            <a:solidFill>
              <a:schemeClr val="lt2"/>
            </a:solidFill>
            <a:ln w="28575" cap="flat" cmpd="sng">
              <a:solidFill>
                <a:schemeClr val="lt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67"/>
            <p:cNvSpPr/>
            <p:nvPr/>
          </p:nvSpPr>
          <p:spPr>
            <a:xfrm>
              <a:off x="506085" y="3748111"/>
              <a:ext cx="1120299" cy="527044"/>
            </a:xfrm>
            <a:custGeom>
              <a:avLst/>
              <a:gdLst/>
              <a:ahLst/>
              <a:cxnLst/>
              <a:rect l="l" t="t" r="r" b="b"/>
              <a:pathLst>
                <a:path w="17326" h="8151" fill="none" extrusionOk="0">
                  <a:moveTo>
                    <a:pt x="1" y="6664"/>
                  </a:moveTo>
                  <a:lnTo>
                    <a:pt x="8317" y="1"/>
                  </a:lnTo>
                  <a:lnTo>
                    <a:pt x="17326" y="1449"/>
                  </a:lnTo>
                  <a:lnTo>
                    <a:pt x="9829" y="8151"/>
                  </a:lnTo>
                </a:path>
              </a:pathLst>
            </a:custGeom>
            <a:solidFill>
              <a:schemeClr val="lt2"/>
            </a:solid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67"/>
            <p:cNvSpPr/>
            <p:nvPr/>
          </p:nvSpPr>
          <p:spPr>
            <a:xfrm>
              <a:off x="928644" y="3847560"/>
              <a:ext cx="577608" cy="101969"/>
            </a:xfrm>
            <a:custGeom>
              <a:avLst/>
              <a:gdLst/>
              <a:ahLst/>
              <a:cxnLst/>
              <a:rect l="l" t="t" r="r" b="b"/>
              <a:pathLst>
                <a:path w="8933" h="1577" fill="none" extrusionOk="0">
                  <a:moveTo>
                    <a:pt x="1" y="0"/>
                  </a:moveTo>
                  <a:lnTo>
                    <a:pt x="8933" y="1576"/>
                  </a:lnTo>
                </a:path>
              </a:pathLst>
            </a:custGeom>
            <a:solidFill>
              <a:schemeClr val="lt2"/>
            </a:solid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8" name="Google Shape;4028;p67"/>
          <p:cNvGrpSpPr/>
          <p:nvPr/>
        </p:nvGrpSpPr>
        <p:grpSpPr>
          <a:xfrm rot="-3402170">
            <a:off x="1697198" y="3506801"/>
            <a:ext cx="910986" cy="614714"/>
            <a:chOff x="192771" y="3915943"/>
            <a:chExt cx="674372" cy="454968"/>
          </a:xfrm>
        </p:grpSpPr>
        <p:sp>
          <p:nvSpPr>
            <p:cNvPr id="4029" name="Google Shape;4029;p67"/>
            <p:cNvSpPr/>
            <p:nvPr/>
          </p:nvSpPr>
          <p:spPr>
            <a:xfrm rot="1144478">
              <a:off x="213405" y="4106019"/>
              <a:ext cx="222002" cy="145334"/>
            </a:xfrm>
            <a:custGeom>
              <a:avLst/>
              <a:gdLst/>
              <a:ahLst/>
              <a:cxnLst/>
              <a:rect l="l" t="t" r="r" b="b"/>
              <a:pathLst>
                <a:path w="5742" h="3759" extrusionOk="0">
                  <a:moveTo>
                    <a:pt x="2551" y="1"/>
                  </a:moveTo>
                  <a:cubicBezTo>
                    <a:pt x="1499" y="1"/>
                    <a:pt x="589" y="473"/>
                    <a:pt x="333" y="1239"/>
                  </a:cubicBezTo>
                  <a:cubicBezTo>
                    <a:pt x="0" y="2213"/>
                    <a:pt x="846" y="3277"/>
                    <a:pt x="2204" y="3635"/>
                  </a:cubicBezTo>
                  <a:cubicBezTo>
                    <a:pt x="2518" y="3719"/>
                    <a:pt x="2833" y="3759"/>
                    <a:pt x="3138" y="3759"/>
                  </a:cubicBezTo>
                  <a:cubicBezTo>
                    <a:pt x="4141" y="3759"/>
                    <a:pt x="5026" y="3328"/>
                    <a:pt x="5331" y="2610"/>
                  </a:cubicBezTo>
                  <a:cubicBezTo>
                    <a:pt x="5741" y="1649"/>
                    <a:pt x="4947" y="522"/>
                    <a:pt x="3537" y="137"/>
                  </a:cubicBezTo>
                  <a:cubicBezTo>
                    <a:pt x="3205" y="44"/>
                    <a:pt x="2871" y="1"/>
                    <a:pt x="255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67"/>
            <p:cNvSpPr/>
            <p:nvPr/>
          </p:nvSpPr>
          <p:spPr>
            <a:xfrm rot="1144478">
              <a:off x="213564" y="4095954"/>
              <a:ext cx="222002" cy="164549"/>
            </a:xfrm>
            <a:custGeom>
              <a:avLst/>
              <a:gdLst/>
              <a:ahLst/>
              <a:cxnLst/>
              <a:rect l="l" t="t" r="r" b="b"/>
              <a:pathLst>
                <a:path w="5742" h="4256" fill="none" extrusionOk="0">
                  <a:moveTo>
                    <a:pt x="5331" y="2871"/>
                  </a:moveTo>
                  <a:cubicBezTo>
                    <a:pt x="4934" y="3807"/>
                    <a:pt x="3550" y="4255"/>
                    <a:pt x="2204" y="3896"/>
                  </a:cubicBezTo>
                  <a:cubicBezTo>
                    <a:pt x="846" y="3538"/>
                    <a:pt x="0" y="2474"/>
                    <a:pt x="333" y="1500"/>
                  </a:cubicBezTo>
                  <a:cubicBezTo>
                    <a:pt x="667" y="501"/>
                    <a:pt x="2115" y="1"/>
                    <a:pt x="3537" y="398"/>
                  </a:cubicBezTo>
                  <a:cubicBezTo>
                    <a:pt x="4947" y="783"/>
                    <a:pt x="5741" y="1910"/>
                    <a:pt x="5331" y="2871"/>
                  </a:cubicBezTo>
                  <a:close/>
                </a:path>
              </a:pathLst>
            </a:custGeom>
            <a:solidFill>
              <a:schemeClr val="dk2"/>
            </a:solidFill>
            <a:ln w="28575" cap="flat" cmpd="sng">
              <a:solidFill>
                <a:schemeClr val="dk2"/>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67"/>
            <p:cNvSpPr/>
            <p:nvPr/>
          </p:nvSpPr>
          <p:spPr>
            <a:xfrm rot="1144478">
              <a:off x="439909" y="3968516"/>
              <a:ext cx="380520" cy="349821"/>
            </a:xfrm>
            <a:custGeom>
              <a:avLst/>
              <a:gdLst/>
              <a:ahLst/>
              <a:cxnLst/>
              <a:rect l="l" t="t" r="r" b="b"/>
              <a:pathLst>
                <a:path w="9842" h="9048" fill="none" extrusionOk="0">
                  <a:moveTo>
                    <a:pt x="0" y="9047"/>
                  </a:moveTo>
                  <a:lnTo>
                    <a:pt x="9842" y="0"/>
                  </a:lnTo>
                </a:path>
              </a:pathLst>
            </a:custGeom>
            <a:solidFill>
              <a:schemeClr val="dk2"/>
            </a:solid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2" name="Google Shape;4032;p67"/>
          <p:cNvGrpSpPr/>
          <p:nvPr/>
        </p:nvGrpSpPr>
        <p:grpSpPr>
          <a:xfrm rot="-1207351">
            <a:off x="1821632" y="1242195"/>
            <a:ext cx="541421" cy="1204005"/>
            <a:chOff x="442825" y="1623300"/>
            <a:chExt cx="489525" cy="1088600"/>
          </a:xfrm>
        </p:grpSpPr>
        <p:sp>
          <p:nvSpPr>
            <p:cNvPr id="4033" name="Google Shape;4033;p67"/>
            <p:cNvSpPr/>
            <p:nvPr/>
          </p:nvSpPr>
          <p:spPr>
            <a:xfrm>
              <a:off x="442825" y="1623300"/>
              <a:ext cx="489525" cy="1084100"/>
            </a:xfrm>
            <a:custGeom>
              <a:avLst/>
              <a:gdLst/>
              <a:ahLst/>
              <a:cxnLst/>
              <a:rect l="l" t="t" r="r" b="b"/>
              <a:pathLst>
                <a:path w="19581" h="43364" fill="none" extrusionOk="0">
                  <a:moveTo>
                    <a:pt x="12815" y="27705"/>
                  </a:moveTo>
                  <a:cubicBezTo>
                    <a:pt x="8189" y="29909"/>
                    <a:pt x="5869" y="21759"/>
                    <a:pt x="11662" y="19516"/>
                  </a:cubicBezTo>
                  <a:cubicBezTo>
                    <a:pt x="18389" y="16902"/>
                    <a:pt x="19581" y="27987"/>
                    <a:pt x="14378" y="31190"/>
                  </a:cubicBezTo>
                  <a:cubicBezTo>
                    <a:pt x="9176" y="34394"/>
                    <a:pt x="0" y="29332"/>
                    <a:pt x="6613" y="19158"/>
                  </a:cubicBezTo>
                  <a:cubicBezTo>
                    <a:pt x="10995" y="12430"/>
                    <a:pt x="12597" y="3498"/>
                    <a:pt x="7830" y="1000"/>
                  </a:cubicBezTo>
                  <a:cubicBezTo>
                    <a:pt x="5908" y="0"/>
                    <a:pt x="4268" y="8688"/>
                    <a:pt x="11598" y="23143"/>
                  </a:cubicBezTo>
                  <a:cubicBezTo>
                    <a:pt x="18940" y="37597"/>
                    <a:pt x="17505" y="42505"/>
                    <a:pt x="13238" y="43364"/>
                  </a:cubicBezTo>
                </a:path>
              </a:pathLst>
            </a:custGeom>
            <a:solidFill>
              <a:schemeClr val="accent3"/>
            </a:solidFill>
            <a:ln w="28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67"/>
            <p:cNvSpPr/>
            <p:nvPr/>
          </p:nvSpPr>
          <p:spPr>
            <a:xfrm>
              <a:off x="678600" y="2571225"/>
              <a:ext cx="151250" cy="140675"/>
            </a:xfrm>
            <a:custGeom>
              <a:avLst/>
              <a:gdLst/>
              <a:ahLst/>
              <a:cxnLst/>
              <a:rect l="l" t="t" r="r" b="b"/>
              <a:pathLst>
                <a:path w="6050" h="5627" extrusionOk="0">
                  <a:moveTo>
                    <a:pt x="3025" y="1"/>
                  </a:moveTo>
                  <a:cubicBezTo>
                    <a:pt x="1359" y="1"/>
                    <a:pt x="1" y="1257"/>
                    <a:pt x="1" y="2807"/>
                  </a:cubicBezTo>
                  <a:cubicBezTo>
                    <a:pt x="1" y="4358"/>
                    <a:pt x="1359" y="5626"/>
                    <a:pt x="3025" y="5626"/>
                  </a:cubicBezTo>
                  <a:cubicBezTo>
                    <a:pt x="4691" y="5626"/>
                    <a:pt x="6049" y="4358"/>
                    <a:pt x="6049" y="2807"/>
                  </a:cubicBezTo>
                  <a:cubicBezTo>
                    <a:pt x="6049" y="1257"/>
                    <a:pt x="4691" y="1"/>
                    <a:pt x="30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67"/>
            <p:cNvSpPr/>
            <p:nvPr/>
          </p:nvSpPr>
          <p:spPr>
            <a:xfrm>
              <a:off x="678600" y="2571225"/>
              <a:ext cx="151250" cy="140675"/>
            </a:xfrm>
            <a:custGeom>
              <a:avLst/>
              <a:gdLst/>
              <a:ahLst/>
              <a:cxnLst/>
              <a:rect l="l" t="t" r="r" b="b"/>
              <a:pathLst>
                <a:path w="6050" h="5627" fill="none" extrusionOk="0">
                  <a:moveTo>
                    <a:pt x="6049" y="2807"/>
                  </a:moveTo>
                  <a:cubicBezTo>
                    <a:pt x="6049" y="4358"/>
                    <a:pt x="4691" y="5626"/>
                    <a:pt x="3025" y="5626"/>
                  </a:cubicBezTo>
                  <a:cubicBezTo>
                    <a:pt x="1359" y="5626"/>
                    <a:pt x="1" y="4358"/>
                    <a:pt x="1" y="2807"/>
                  </a:cubicBezTo>
                  <a:cubicBezTo>
                    <a:pt x="1" y="1257"/>
                    <a:pt x="1359" y="1"/>
                    <a:pt x="3025" y="1"/>
                  </a:cubicBezTo>
                  <a:cubicBezTo>
                    <a:pt x="4691" y="1"/>
                    <a:pt x="6049" y="1257"/>
                    <a:pt x="6049" y="2807"/>
                  </a:cubicBezTo>
                  <a:close/>
                </a:path>
              </a:pathLst>
            </a:custGeom>
            <a:solidFill>
              <a:schemeClr val="accent3"/>
            </a:solidFill>
            <a:ln w="28575" cap="flat" cmpd="sng">
              <a:solidFill>
                <a:schemeClr val="accent3"/>
              </a:solidFill>
              <a:prstDash val="solid"/>
              <a:miter lim="12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6" name="Google Shape;4036;p67"/>
          <p:cNvSpPr/>
          <p:nvPr/>
        </p:nvSpPr>
        <p:spPr>
          <a:xfrm rot="2699929">
            <a:off x="6599309" y="1404395"/>
            <a:ext cx="614330" cy="678014"/>
          </a:xfrm>
          <a:custGeom>
            <a:avLst/>
            <a:gdLst/>
            <a:ahLst/>
            <a:cxnLst/>
            <a:rect l="l" t="t" r="r" b="b"/>
            <a:pathLst>
              <a:path w="7177" h="7921" fill="none" extrusionOk="0">
                <a:moveTo>
                  <a:pt x="2000" y="4294"/>
                </a:moveTo>
                <a:cubicBezTo>
                  <a:pt x="3255" y="3986"/>
                  <a:pt x="2051" y="1039"/>
                  <a:pt x="936" y="2102"/>
                </a:cubicBezTo>
                <a:cubicBezTo>
                  <a:pt x="1" y="3012"/>
                  <a:pt x="821" y="6152"/>
                  <a:pt x="2474" y="5229"/>
                </a:cubicBezTo>
                <a:cubicBezTo>
                  <a:pt x="3871" y="4447"/>
                  <a:pt x="4037" y="1923"/>
                  <a:pt x="4063" y="1"/>
                </a:cubicBezTo>
                <a:cubicBezTo>
                  <a:pt x="5331" y="4486"/>
                  <a:pt x="7177" y="7920"/>
                  <a:pt x="7177" y="7920"/>
                </a:cubicBezTo>
              </a:path>
            </a:pathLst>
          </a:custGeom>
          <a:noFill/>
          <a:ln w="285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17;p67">
            <a:extLst>
              <a:ext uri="{FF2B5EF4-FFF2-40B4-BE49-F238E27FC236}">
                <a16:creationId xmlns:a16="http://schemas.microsoft.com/office/drawing/2014/main" id="{31D21438-0AAE-8788-05A3-C2A4C5A5574C}"/>
              </a:ext>
            </a:extLst>
          </p:cNvPr>
          <p:cNvSpPr/>
          <p:nvPr/>
        </p:nvSpPr>
        <p:spPr>
          <a:xfrm>
            <a:off x="1999994" y="2823149"/>
            <a:ext cx="1437421" cy="1360782"/>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b="1" dirty="0">
                <a:solidFill>
                  <a:schemeClr val="accent5"/>
                </a:solidFill>
                <a:latin typeface="Nunito"/>
                <a:ea typeface="Nunito"/>
                <a:cs typeface="Nunito"/>
                <a:sym typeface="Nunito"/>
              </a:rPr>
              <a:t>Random </a:t>
            </a:r>
          </a:p>
          <a:p>
            <a:pPr marL="0" lvl="0" indent="0" algn="ctr" rtl="0">
              <a:spcBef>
                <a:spcPts val="0"/>
              </a:spcBef>
              <a:spcAft>
                <a:spcPts val="0"/>
              </a:spcAft>
              <a:buNone/>
            </a:pPr>
            <a:r>
              <a:rPr lang="en" sz="2000" b="1" dirty="0">
                <a:solidFill>
                  <a:schemeClr val="accent5"/>
                </a:solidFill>
                <a:latin typeface="Nunito"/>
                <a:ea typeface="Nunito"/>
                <a:cs typeface="Nunito"/>
                <a:sym typeface="Nunito"/>
              </a:rPr>
              <a:t>Forest</a:t>
            </a:r>
          </a:p>
        </p:txBody>
      </p:sp>
      <p:sp>
        <p:nvSpPr>
          <p:cNvPr id="35" name="Google Shape;4018;p67">
            <a:extLst>
              <a:ext uri="{FF2B5EF4-FFF2-40B4-BE49-F238E27FC236}">
                <a16:creationId xmlns:a16="http://schemas.microsoft.com/office/drawing/2014/main" id="{683946A8-F114-89AA-F33B-49E940ED9A26}"/>
              </a:ext>
            </a:extLst>
          </p:cNvPr>
          <p:cNvSpPr/>
          <p:nvPr/>
        </p:nvSpPr>
        <p:spPr>
          <a:xfrm>
            <a:off x="3872076" y="4021441"/>
            <a:ext cx="1252500" cy="1252500"/>
          </a:xfrm>
          <a:prstGeom prst="ellipse">
            <a:avLst/>
          </a:prstGeom>
          <a:solidFill>
            <a:schemeClr val="dk2"/>
          </a:solidFill>
          <a:ln>
            <a:noFill/>
          </a:ln>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 sz="2000" b="1" dirty="0">
                <a:solidFill>
                  <a:schemeClr val="accent5"/>
                </a:solidFill>
                <a:latin typeface="Nunito"/>
                <a:ea typeface="Nunito"/>
                <a:cs typeface="Nunito"/>
                <a:sym typeface="Nunito"/>
              </a:rPr>
              <a:t>SVM</a:t>
            </a:r>
            <a:endParaRPr sz="2000" b="1" dirty="0">
              <a:solidFill>
                <a:schemeClr val="accent5"/>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9324-48EB-34B2-DA1A-4FA1DF3E6386}"/>
              </a:ext>
            </a:extLst>
          </p:cNvPr>
          <p:cNvSpPr>
            <a:spLocks noGrp="1"/>
          </p:cNvSpPr>
          <p:nvPr>
            <p:ph type="title"/>
          </p:nvPr>
        </p:nvSpPr>
        <p:spPr/>
        <p:txBody>
          <a:bodyPr/>
          <a:lstStyle/>
          <a:p>
            <a:r>
              <a:rPr lang="en-US" dirty="0"/>
              <a:t>Model Evaluation</a:t>
            </a:r>
            <a:endParaRPr lang="en-IN" dirty="0"/>
          </a:p>
        </p:txBody>
      </p:sp>
      <p:sp>
        <p:nvSpPr>
          <p:cNvPr id="3" name="Text Placeholder 2">
            <a:extLst>
              <a:ext uri="{FF2B5EF4-FFF2-40B4-BE49-F238E27FC236}">
                <a16:creationId xmlns:a16="http://schemas.microsoft.com/office/drawing/2014/main" id="{FB13E2CB-9228-EBF5-A8B8-21E75E1374C4}"/>
              </a:ext>
            </a:extLst>
          </p:cNvPr>
          <p:cNvSpPr>
            <a:spLocks noGrp="1"/>
          </p:cNvSpPr>
          <p:nvPr>
            <p:ph type="body" idx="1"/>
          </p:nvPr>
        </p:nvSpPr>
        <p:spPr/>
        <p:txBody>
          <a:bodyPr/>
          <a:lstStyle/>
          <a:p>
            <a:pPr marL="152400" indent="0">
              <a:buNone/>
            </a:pPr>
            <a:r>
              <a:rPr lang="en-US" dirty="0"/>
              <a:t>Several models are tested and measure their performance. These models will be optimized by tunning their hyperparameters.</a:t>
            </a:r>
          </a:p>
          <a:p>
            <a:pPr marL="152400" indent="0">
              <a:buNone/>
            </a:pPr>
            <a:endParaRPr lang="en-US" dirty="0"/>
          </a:p>
          <a:p>
            <a:pPr marL="152400" indent="0">
              <a:buNone/>
            </a:pPr>
            <a:endParaRPr lang="en-US" dirty="0"/>
          </a:p>
          <a:p>
            <a:pPr marL="438150" indent="-285750">
              <a:lnSpc>
                <a:spcPct val="150000"/>
              </a:lnSpc>
              <a:buFont typeface="Arial" panose="020B0604020202020204" pitchFamily="34" charset="0"/>
              <a:buChar char="•"/>
            </a:pPr>
            <a:r>
              <a:rPr lang="en-IN" dirty="0"/>
              <a:t>Naïve Bayes</a:t>
            </a:r>
          </a:p>
          <a:p>
            <a:pPr marL="438150" indent="-285750">
              <a:lnSpc>
                <a:spcPct val="150000"/>
              </a:lnSpc>
              <a:buFont typeface="Arial" panose="020B0604020202020204" pitchFamily="34" charset="0"/>
              <a:buChar char="•"/>
            </a:pPr>
            <a:r>
              <a:rPr lang="en-IN" dirty="0"/>
              <a:t>KNN</a:t>
            </a:r>
          </a:p>
          <a:p>
            <a:pPr marL="438150" indent="-285750">
              <a:lnSpc>
                <a:spcPct val="150000"/>
              </a:lnSpc>
              <a:buFont typeface="Arial" panose="020B0604020202020204" pitchFamily="34" charset="0"/>
              <a:buChar char="•"/>
            </a:pPr>
            <a:r>
              <a:rPr lang="en-IN" dirty="0"/>
              <a:t>Logistic Regression</a:t>
            </a:r>
          </a:p>
          <a:p>
            <a:pPr marL="438150" indent="-285750">
              <a:lnSpc>
                <a:spcPct val="150000"/>
              </a:lnSpc>
              <a:buFont typeface="Arial" panose="020B0604020202020204" pitchFamily="34" charset="0"/>
              <a:buChar char="•"/>
            </a:pPr>
            <a:r>
              <a:rPr lang="en-IN" dirty="0"/>
              <a:t>Decision Tree</a:t>
            </a:r>
          </a:p>
          <a:p>
            <a:pPr marL="438150" indent="-285750">
              <a:lnSpc>
                <a:spcPct val="150000"/>
              </a:lnSpc>
              <a:buFont typeface="Arial" panose="020B0604020202020204" pitchFamily="34" charset="0"/>
              <a:buChar char="•"/>
            </a:pPr>
            <a:r>
              <a:rPr lang="en-IN" dirty="0"/>
              <a:t>Random Forest</a:t>
            </a:r>
          </a:p>
          <a:p>
            <a:pPr marL="438150" indent="-285750">
              <a:lnSpc>
                <a:spcPct val="150000"/>
              </a:lnSpc>
              <a:buFont typeface="Arial" panose="020B0604020202020204" pitchFamily="34" charset="0"/>
              <a:buChar char="•"/>
            </a:pPr>
            <a:r>
              <a:rPr lang="en-IN" dirty="0"/>
              <a:t>Support Vector Machines</a:t>
            </a:r>
          </a:p>
        </p:txBody>
      </p:sp>
    </p:spTree>
    <p:extLst>
      <p:ext uri="{BB962C8B-B14F-4D97-AF65-F5344CB8AC3E}">
        <p14:creationId xmlns:p14="http://schemas.microsoft.com/office/powerpoint/2010/main" val="2669120298"/>
      </p:ext>
    </p:extLst>
  </p:cSld>
  <p:clrMapOvr>
    <a:masterClrMapping/>
  </p:clrMapOvr>
</p:sld>
</file>

<file path=ppt/theme/theme1.xml><?xml version="1.0" encoding="utf-8"?>
<a:theme xmlns:a="http://schemas.openxmlformats.org/drawingml/2006/main" name="Art Subject for Pre-K: Dance by Slidesgo">
  <a:themeElements>
    <a:clrScheme name="Simple Light">
      <a:dk1>
        <a:srgbClr val="5A5A5A"/>
      </a:dk1>
      <a:lt1>
        <a:srgbClr val="FFF8F3"/>
      </a:lt1>
      <a:dk2>
        <a:srgbClr val="A9D3FF"/>
      </a:dk2>
      <a:lt2>
        <a:srgbClr val="FFAC95"/>
      </a:lt2>
      <a:accent1>
        <a:srgbClr val="FDBC00"/>
      </a:accent1>
      <a:accent2>
        <a:srgbClr val="FF8D1F"/>
      </a:accent2>
      <a:accent3>
        <a:srgbClr val="FF6033"/>
      </a:accent3>
      <a:accent4>
        <a:srgbClr val="4B98EA"/>
      </a:accent4>
      <a:accent5>
        <a:srgbClr val="FFFFFF"/>
      </a:accent5>
      <a:accent6>
        <a:srgbClr val="FFFFFF"/>
      </a:accent6>
      <a:hlink>
        <a:srgbClr val="5A5A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396</Words>
  <Application>Microsoft Office PowerPoint</Application>
  <PresentationFormat>On-screen Show (16:9)</PresentationFormat>
  <Paragraphs>79</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Fredoka One</vt:lpstr>
      <vt:lpstr>Bebas Neue</vt:lpstr>
      <vt:lpstr>Nunito</vt:lpstr>
      <vt:lpstr>Roboto Condensed Light</vt:lpstr>
      <vt:lpstr>Times New Roman</vt:lpstr>
      <vt:lpstr>Art Subject for Pre-K: Dance by Slidesgo</vt:lpstr>
      <vt:lpstr>Music Genre Prediction</vt:lpstr>
      <vt:lpstr>Table of Contents</vt:lpstr>
      <vt:lpstr>Agenda</vt:lpstr>
      <vt:lpstr>Understanding the Features</vt:lpstr>
      <vt:lpstr>PROCESS</vt:lpstr>
      <vt:lpstr>Process followed in the project</vt:lpstr>
      <vt:lpstr>Illustration of plot</vt:lpstr>
      <vt:lpstr>PowerPoint Presentation</vt:lpstr>
      <vt:lpstr>Model Evaluation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Prediction</dc:title>
  <cp:lastModifiedBy>SANGEETHA SV</cp:lastModifiedBy>
  <cp:revision>1</cp:revision>
  <dcterms:modified xsi:type="dcterms:W3CDTF">2022-08-03T18:27:05Z</dcterms:modified>
</cp:coreProperties>
</file>