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70"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75C5F-69E4-46B8-83ED-37FEFD805634}" v="2" dt="2025-09-02T05:16:35.19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9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h srigar" userId="c773d4781371449a" providerId="LiveId" clId="{67875C5F-69E4-46B8-83ED-37FEFD805634}"/>
    <pc:docChg chg="custSel delSld modSld">
      <pc:chgData name="sangeeth srigar" userId="c773d4781371449a" providerId="LiveId" clId="{67875C5F-69E4-46B8-83ED-37FEFD805634}" dt="2025-09-02T05:20:37.476" v="301" actId="47"/>
      <pc:docMkLst>
        <pc:docMk/>
      </pc:docMkLst>
      <pc:sldChg chg="modSp mod">
        <pc:chgData name="sangeeth srigar" userId="c773d4781371449a" providerId="LiveId" clId="{67875C5F-69E4-46B8-83ED-37FEFD805634}" dt="2025-08-31T17:57:28.413" v="3" actId="1036"/>
        <pc:sldMkLst>
          <pc:docMk/>
          <pc:sldMk cId="0" sldId="257"/>
        </pc:sldMkLst>
        <pc:spChg chg="mod">
          <ac:chgData name="sangeeth srigar" userId="c773d4781371449a" providerId="LiveId" clId="{67875C5F-69E4-46B8-83ED-37FEFD805634}" dt="2025-08-31T17:57:28.413" v="3" actId="1036"/>
          <ac:spMkLst>
            <pc:docMk/>
            <pc:sldMk cId="0" sldId="257"/>
            <ac:spMk id="14" creationId="{00000000-0000-0000-0000-000000000000}"/>
          </ac:spMkLst>
        </pc:spChg>
      </pc:sldChg>
      <pc:sldChg chg="addSp modSp mod">
        <pc:chgData name="sangeeth srigar" userId="c773d4781371449a" providerId="LiveId" clId="{67875C5F-69E4-46B8-83ED-37FEFD805634}" dt="2025-09-02T05:16:57.606" v="20" actId="1076"/>
        <pc:sldMkLst>
          <pc:docMk/>
          <pc:sldMk cId="0" sldId="263"/>
        </pc:sldMkLst>
        <pc:spChg chg="mod">
          <ac:chgData name="sangeeth srigar" userId="c773d4781371449a" providerId="LiveId" clId="{67875C5F-69E4-46B8-83ED-37FEFD805634}" dt="2025-09-02T05:16:56.761" v="19" actId="1076"/>
          <ac:spMkLst>
            <pc:docMk/>
            <pc:sldMk cId="0" sldId="263"/>
            <ac:spMk id="9" creationId="{FAD9CEB2-36E1-0550-426B-2FAF97882044}"/>
          </ac:spMkLst>
        </pc:spChg>
        <pc:picChg chg="add mod">
          <ac:chgData name="sangeeth srigar" userId="c773d4781371449a" providerId="LiveId" clId="{67875C5F-69E4-46B8-83ED-37FEFD805634}" dt="2025-09-02T05:16:17.287" v="7" actId="1076"/>
          <ac:picMkLst>
            <pc:docMk/>
            <pc:sldMk cId="0" sldId="263"/>
            <ac:picMk id="3" creationId="{7EDA04B2-BEAF-E6B9-7C03-082C15068C75}"/>
          </ac:picMkLst>
        </pc:picChg>
        <pc:picChg chg="add mod">
          <ac:chgData name="sangeeth srigar" userId="c773d4781371449a" providerId="LiveId" clId="{67875C5F-69E4-46B8-83ED-37FEFD805634}" dt="2025-09-02T05:16:57.606" v="20" actId="1076"/>
          <ac:picMkLst>
            <pc:docMk/>
            <pc:sldMk cId="0" sldId="263"/>
            <ac:picMk id="5" creationId="{80FC9258-6512-E228-05F4-FAD59A4B8A32}"/>
          </ac:picMkLst>
        </pc:picChg>
      </pc:sldChg>
      <pc:sldChg chg="addSp modSp mod">
        <pc:chgData name="sangeeth srigar" userId="c773d4781371449a" providerId="LiveId" clId="{67875C5F-69E4-46B8-83ED-37FEFD805634}" dt="2025-09-02T05:19:40.060" v="36" actId="255"/>
        <pc:sldMkLst>
          <pc:docMk/>
          <pc:sldMk cId="2059992822" sldId="270"/>
        </pc:sldMkLst>
        <pc:spChg chg="mod">
          <ac:chgData name="sangeeth srigar" userId="c773d4781371449a" providerId="LiveId" clId="{67875C5F-69E4-46B8-83ED-37FEFD805634}" dt="2025-09-02T05:18:07.379" v="24" actId="255"/>
          <ac:spMkLst>
            <pc:docMk/>
            <pc:sldMk cId="2059992822" sldId="270"/>
            <ac:spMk id="3" creationId="{E82859A4-28DA-A6D7-3692-F2ED4142FA98}"/>
          </ac:spMkLst>
        </pc:spChg>
        <pc:spChg chg="mod">
          <ac:chgData name="sangeeth srigar" userId="c773d4781371449a" providerId="LiveId" clId="{67875C5F-69E4-46B8-83ED-37FEFD805634}" dt="2025-09-02T05:18:23.500" v="26" actId="255"/>
          <ac:spMkLst>
            <pc:docMk/>
            <pc:sldMk cId="2059992822" sldId="270"/>
            <ac:spMk id="5" creationId="{B61EAB39-A493-C8CC-F9C7-2B755B666856}"/>
          </ac:spMkLst>
        </pc:spChg>
        <pc:spChg chg="add mod">
          <ac:chgData name="sangeeth srigar" userId="c773d4781371449a" providerId="LiveId" clId="{67875C5F-69E4-46B8-83ED-37FEFD805634}" dt="2025-09-02T05:19:40.060" v="36" actId="255"/>
          <ac:spMkLst>
            <pc:docMk/>
            <pc:sldMk cId="2059992822" sldId="270"/>
            <ac:spMk id="6" creationId="{1FD8D158-7B37-8BF0-55DB-296504084406}"/>
          </ac:spMkLst>
        </pc:spChg>
        <pc:spChg chg="mod">
          <ac:chgData name="sangeeth srigar" userId="c773d4781371449a" providerId="LiveId" clId="{67875C5F-69E4-46B8-83ED-37FEFD805634}" dt="2025-09-02T05:18:35.362" v="28" actId="14100"/>
          <ac:spMkLst>
            <pc:docMk/>
            <pc:sldMk cId="2059992822" sldId="270"/>
            <ac:spMk id="7" creationId="{DE15CBDB-6B5E-C4CB-CCF7-2AE77CEF3D82}"/>
          </ac:spMkLst>
        </pc:spChg>
      </pc:sldChg>
      <pc:sldChg chg="addSp delSp modSp del mod chgLayout">
        <pc:chgData name="sangeeth srigar" userId="c773d4781371449a" providerId="LiveId" clId="{67875C5F-69E4-46B8-83ED-37FEFD805634}" dt="2025-09-02T05:20:37.476" v="301" actId="47"/>
        <pc:sldMkLst>
          <pc:docMk/>
          <pc:sldMk cId="147186891" sldId="271"/>
        </pc:sldMkLst>
        <pc:spChg chg="del">
          <ac:chgData name="sangeeth srigar" userId="c773d4781371449a" providerId="LiveId" clId="{67875C5F-69E4-46B8-83ED-37FEFD805634}" dt="2025-09-02T05:20:17.348" v="300" actId="6264"/>
          <ac:spMkLst>
            <pc:docMk/>
            <pc:sldMk cId="147186891" sldId="271"/>
            <ac:spMk id="2" creationId="{4F35EA2F-3C82-F998-B95C-4D688E87B6D8}"/>
          </ac:spMkLst>
        </pc:spChg>
        <pc:spChg chg="del mod">
          <ac:chgData name="sangeeth srigar" userId="c773d4781371449a" providerId="LiveId" clId="{67875C5F-69E4-46B8-83ED-37FEFD805634}" dt="2025-09-02T05:20:17.348" v="300" actId="6264"/>
          <ac:spMkLst>
            <pc:docMk/>
            <pc:sldMk cId="147186891" sldId="271"/>
            <ac:spMk id="3" creationId="{A52EBB3A-F705-9F0F-EBEB-566F7403884B}"/>
          </ac:spMkLst>
        </pc:spChg>
        <pc:spChg chg="add mod ord">
          <ac:chgData name="sangeeth srigar" userId="c773d4781371449a" providerId="LiveId" clId="{67875C5F-69E4-46B8-83ED-37FEFD805634}" dt="2025-09-02T05:20:17.348" v="300" actId="6264"/>
          <ac:spMkLst>
            <pc:docMk/>
            <pc:sldMk cId="147186891" sldId="271"/>
            <ac:spMk id="4" creationId="{B653BDC3-89A2-2B6C-9009-A75EB640886F}"/>
          </ac:spMkLst>
        </pc:spChg>
        <pc:spChg chg="del mod">
          <ac:chgData name="sangeeth srigar" userId="c773d4781371449a" providerId="LiveId" clId="{67875C5F-69E4-46B8-83ED-37FEFD805634}" dt="2025-09-02T05:20:12.021" v="299"/>
          <ac:spMkLst>
            <pc:docMk/>
            <pc:sldMk cId="147186891" sldId="271"/>
            <ac:spMk id="5" creationId="{A7CBD371-3468-4A5A-C895-3973393B039E}"/>
          </ac:spMkLst>
        </pc:spChg>
        <pc:spChg chg="add mod ord">
          <ac:chgData name="sangeeth srigar" userId="c773d4781371449a" providerId="LiveId" clId="{67875C5F-69E4-46B8-83ED-37FEFD805634}" dt="2025-09-02T05:20:17.348" v="300" actId="6264"/>
          <ac:spMkLst>
            <pc:docMk/>
            <pc:sldMk cId="147186891" sldId="271"/>
            <ac:spMk id="6" creationId="{AF7A08BF-237C-9DB8-A746-C5999B58B9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971800"/>
            <a:ext cx="10288843" cy="2308324"/>
          </a:xfrm>
          <a:prstGeom prst="rect">
            <a:avLst/>
          </a:prstGeom>
          <a:noFill/>
        </p:spPr>
        <p:txBody>
          <a:bodyPr wrap="square" lIns="91440" tIns="45720" rIns="91440" bIns="45720" rtlCol="0" anchor="t">
            <a:spAutoFit/>
          </a:bodyPr>
          <a:lstStyle/>
          <a:p>
            <a:r>
              <a:rPr lang="en-US" sz="2400" dirty="0"/>
              <a:t>STUDENT NAME: SANGEETH SRIGAR.M</a:t>
            </a:r>
          </a:p>
          <a:p>
            <a:r>
              <a:rPr lang="en-US" sz="2400" dirty="0"/>
              <a:t>REGISTER NO AND NMID: 2426J1559 &amp; asbruaz2426j1559</a:t>
            </a:r>
            <a:endParaRPr lang="en-US" sz="2400" dirty="0">
              <a:cs typeface="Calibri"/>
            </a:endParaRPr>
          </a:p>
          <a:p>
            <a:r>
              <a:rPr lang="en-US" sz="2400" dirty="0"/>
              <a:t>DEPARTMENT: </a:t>
            </a:r>
            <a:r>
              <a:rPr lang="en-US" sz="2400" dirty="0" err="1"/>
              <a:t>B.SC.Information</a:t>
            </a:r>
            <a:r>
              <a:rPr lang="en-US" sz="2400" dirty="0"/>
              <a:t> Technology</a:t>
            </a:r>
          </a:p>
          <a:p>
            <a:r>
              <a:rPr lang="en-US" sz="2400" dirty="0"/>
              <a:t>COLLEGE/ UNIVERSITY: KPR College Of Arts Science And Research/</a:t>
            </a:r>
            <a:r>
              <a:rPr lang="en-US" sz="2400" dirty="0" err="1"/>
              <a:t>Bharathiyar</a:t>
            </a:r>
            <a:r>
              <a:rPr lang="en-US" sz="24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62865" y="23622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EDA04B2-BEAF-E6B9-7C03-082C15068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25634"/>
            <a:ext cx="3451266" cy="5302045"/>
          </a:xfrm>
          <a:prstGeom prst="rect">
            <a:avLst/>
          </a:prstGeom>
        </p:spPr>
      </p:pic>
      <p:pic>
        <p:nvPicPr>
          <p:cNvPr id="5" name="Picture 4" descr="A screen shot of a computer">
            <a:extLst>
              <a:ext uri="{FF2B5EF4-FFF2-40B4-BE49-F238E27FC236}">
                <a16:creationId xmlns:a16="http://schemas.microsoft.com/office/drawing/2014/main" id="{80FC9258-6512-E228-05F4-FAD59A4B8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735" y="1325634"/>
            <a:ext cx="5105400" cy="4839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a:extLst>
              <a:ext uri="{FF2B5EF4-FFF2-40B4-BE49-F238E27FC236}">
                <a16:creationId xmlns:a16="http://schemas.microsoft.com/office/drawing/2014/main" id="{6B05F2CE-E24A-AB8B-D77F-C54413781EA3}"/>
              </a:ext>
            </a:extLst>
          </p:cNvPr>
          <p:cNvSpPr>
            <a:spLocks noGrp="1"/>
          </p:cNvSpPr>
          <p:nvPr>
            <p:ph type="body" idx="1"/>
          </p:nvPr>
        </p:nvSpPr>
        <p:spPr>
          <a:xfrm>
            <a:off x="609600" y="1371600"/>
            <a:ext cx="9296400" cy="5170646"/>
          </a:xfrm>
        </p:spPr>
        <p:txBody>
          <a:bodyPr/>
          <a:lstStyle/>
          <a:p>
            <a:r>
              <a:rPr lang="en-US" sz="2400" dirty="0"/>
              <a:t>In conclusion, the College Event Management System provides an efficient and user-friendly platform for organizing, managing, and participating in college events. By automating event registration, scheduling, notifications, and feedback collection, the system reduces manual effort and ensures smooth coordination among students, faculty, and organizers. It not only enhances communication and participation but also enables administrators to monitor event performance through reports and analytics. Additionally, the system improves transparency in event management and helps in maintaining accurate records of all activities. Furthermore, it encourages greater student engagement by making event information easily accessible and participation hassle-free. Overall, this system contributes to a more organized, interactive, and engaging campus environment, making event management simpler, faster, and more effective.</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3261" y="11430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638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flipH="1">
            <a:off x="466725" y="457200"/>
            <a:ext cx="5928741"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Subtitle 20">
            <a:extLst>
              <a:ext uri="{FF2B5EF4-FFF2-40B4-BE49-F238E27FC236}">
                <a16:creationId xmlns:a16="http://schemas.microsoft.com/office/drawing/2014/main" id="{9BF354DD-331E-184E-6B69-B0E061029E53}"/>
              </a:ext>
            </a:extLst>
          </p:cNvPr>
          <p:cNvSpPr>
            <a:spLocks noGrp="1"/>
          </p:cNvSpPr>
          <p:nvPr>
            <p:ph type="subTitle" idx="4"/>
          </p:nvPr>
        </p:nvSpPr>
        <p:spPr>
          <a:xfrm>
            <a:off x="582042" y="2514600"/>
            <a:ext cx="8534400" cy="2513305"/>
          </a:xfrm>
        </p:spPr>
        <p:txBody>
          <a:bodyPr/>
          <a:lstStyle/>
          <a:p>
            <a:r>
              <a:rPr lang="en-IN" sz="5400" dirty="0"/>
              <a:t>COLLEGE EVENT MANAGEMENT SYSTEM </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44AE2745-968F-D850-2300-C79DD7123577}"/>
              </a:ext>
            </a:extLst>
          </p:cNvPr>
          <p:cNvSpPr>
            <a:spLocks noGrp="1"/>
          </p:cNvSpPr>
          <p:nvPr>
            <p:ph type="body" idx="1"/>
          </p:nvPr>
        </p:nvSpPr>
        <p:spPr>
          <a:xfrm>
            <a:off x="408192" y="1219200"/>
            <a:ext cx="9067800" cy="5616178"/>
          </a:xfrm>
        </p:spPr>
        <p:txBody>
          <a:bodyPr/>
          <a:lstStyle/>
          <a:p>
            <a:r>
              <a:rPr lang="en-US" sz="2000" dirty="0"/>
              <a:t>Colleges and universities conduct multiple events such as cultural fests, technical workshops, seminars, sports competitions, and other extracurricular activities. Currently, most event-related tasks such as </a:t>
            </a:r>
            <a:r>
              <a:rPr lang="en-US" sz="2000" b="1" dirty="0"/>
              <a:t>registration, participant management, scheduling, and result tracking</a:t>
            </a:r>
            <a:r>
              <a:rPr lang="en-US" sz="2000" dirty="0"/>
              <a:t> are handled manually using paper forms, notice boards, or scattered online tools.</a:t>
            </a:r>
          </a:p>
          <a:p>
            <a:r>
              <a:rPr lang="en-US" sz="2000" dirty="0"/>
              <a:t>This manual approach often leads to:</a:t>
            </a:r>
          </a:p>
          <a:p>
            <a:r>
              <a:rPr lang="en-US" sz="2000" b="1" dirty="0"/>
              <a:t>Lack of centralized information</a:t>
            </a:r>
            <a:r>
              <a:rPr lang="en-US" sz="2000" dirty="0"/>
              <a:t> – Students may miss updates about events.</a:t>
            </a:r>
          </a:p>
          <a:p>
            <a:r>
              <a:rPr lang="en-US" sz="2000" b="1" dirty="0"/>
              <a:t>Time-consuming registration process</a:t>
            </a:r>
            <a:r>
              <a:rPr lang="en-US" sz="2000" dirty="0"/>
              <a:t> – Paper-based or offline registrations create delays and errors.</a:t>
            </a:r>
          </a:p>
          <a:p>
            <a:r>
              <a:rPr lang="en-US" sz="2000" b="1" dirty="0"/>
              <a:t>Difficulty in event coordination</a:t>
            </a:r>
            <a:r>
              <a:rPr lang="en-US" sz="2000" dirty="0"/>
              <a:t> – Event organizers face challenges in managing participants, generating reports, and tracking attendance.</a:t>
            </a:r>
          </a:p>
          <a:p>
            <a:r>
              <a:rPr lang="en-US" sz="2000" b="1" dirty="0"/>
              <a:t>Limited accessibility</a:t>
            </a:r>
            <a:r>
              <a:rPr lang="en-US" sz="2000" dirty="0"/>
              <a:t> – Students have no single platform to view all events and register conveniently.</a:t>
            </a:r>
          </a:p>
          <a:p>
            <a:r>
              <a:rPr lang="en-US" sz="2000" dirty="0"/>
              <a:t>Therefore, there is a need for a </a:t>
            </a:r>
            <a:r>
              <a:rPr lang="en-US" sz="2000" b="1" dirty="0"/>
              <a:t>web-based College Event Management System</a:t>
            </a:r>
            <a:r>
              <a:rPr lang="en-US" sz="2000" dirty="0"/>
              <a:t> that provides a centralized digital platform where administrators can create/manage events, and students can easily view details, register online, and track their participation.</a:t>
            </a:r>
          </a:p>
          <a:p>
            <a:endParaRPr lang="en-IN"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8287" y="305045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240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240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a:extLst>
              <a:ext uri="{FF2B5EF4-FFF2-40B4-BE49-F238E27FC236}">
                <a16:creationId xmlns:a16="http://schemas.microsoft.com/office/drawing/2014/main" id="{5B50F2F0-8194-C64F-2C60-11D02CAEA962}"/>
              </a:ext>
            </a:extLst>
          </p:cNvPr>
          <p:cNvSpPr>
            <a:spLocks noGrp="1"/>
          </p:cNvSpPr>
          <p:nvPr>
            <p:ph type="body" idx="1"/>
          </p:nvPr>
        </p:nvSpPr>
        <p:spPr>
          <a:xfrm>
            <a:off x="380618" y="1219834"/>
            <a:ext cx="9472994" cy="5002448"/>
          </a:xfrm>
        </p:spPr>
        <p:txBody>
          <a:bodyPr/>
          <a:lstStyle/>
          <a:p>
            <a:r>
              <a:rPr lang="en-US" sz="2400" dirty="0"/>
              <a:t>The </a:t>
            </a:r>
            <a:r>
              <a:rPr lang="en-US" sz="2400" b="1" dirty="0"/>
              <a:t>College Event Management System</a:t>
            </a:r>
            <a:r>
              <a:rPr lang="en-US" sz="2400" dirty="0"/>
              <a:t> is a web-based application designed to simplify and automate the process of organizing and managing events within a college. Traditionally, event management involves manual registrations, paper-based communication, and unorganized participant tracking, which often lead to delays, errors, and inefficiency. This system provides a centralized platform where administrators can create and manage events, while students can easily view event details and register online. It reduces paperwork, saves time, and ensures accurate data management. By offering features like event creation, online registration, participant management, and report generation, the system enhances transparency, accessibility, and convenience for both organizers and participants.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Text Placeholder 6">
            <a:extLst>
              <a:ext uri="{FF2B5EF4-FFF2-40B4-BE49-F238E27FC236}">
                <a16:creationId xmlns:a16="http://schemas.microsoft.com/office/drawing/2014/main" id="{FC2EAE2F-C3A5-F663-E9E9-B496FB9DD17C}"/>
              </a:ext>
            </a:extLst>
          </p:cNvPr>
          <p:cNvSpPr>
            <a:spLocks noGrp="1"/>
          </p:cNvSpPr>
          <p:nvPr>
            <p:ph type="body" idx="1"/>
          </p:nvPr>
        </p:nvSpPr>
        <p:spPr>
          <a:xfrm>
            <a:off x="304800" y="1295400"/>
            <a:ext cx="9448800" cy="4062651"/>
          </a:xfrm>
        </p:spPr>
        <p:txBody>
          <a:bodyPr/>
          <a:lstStyle/>
          <a:p>
            <a:r>
              <a:rPr lang="en-US" sz="2000" b="1" dirty="0"/>
              <a:t>Students (</a:t>
            </a:r>
            <a:r>
              <a:rPr lang="en-US" sz="2400" b="1" dirty="0"/>
              <a:t>Participants</a:t>
            </a:r>
            <a:r>
              <a:rPr lang="en-US" sz="2000" b="1" dirty="0"/>
              <a:t>)</a:t>
            </a:r>
            <a:endParaRPr lang="en-US" sz="2000" dirty="0"/>
          </a:p>
          <a:p>
            <a:pPr lvl="1"/>
            <a:r>
              <a:rPr lang="en-US" sz="2000" dirty="0"/>
              <a:t>They are the primary users who can </a:t>
            </a:r>
            <a:r>
              <a:rPr lang="en-US" sz="2000" b="1" dirty="0"/>
              <a:t>view upcoming events, register online, check event details, and track their participation</a:t>
            </a:r>
            <a:r>
              <a:rPr lang="en-US" sz="2000" dirty="0"/>
              <a:t>.</a:t>
            </a:r>
          </a:p>
          <a:p>
            <a:pPr lvl="1"/>
            <a:r>
              <a:rPr lang="en-US" sz="2000" dirty="0"/>
              <a:t>Benefits: Easy access to event information, quick registration, and notifications.</a:t>
            </a:r>
          </a:p>
          <a:p>
            <a:r>
              <a:rPr lang="en-US" sz="2000" b="1" dirty="0"/>
              <a:t>Event Organizers / Administrators</a:t>
            </a:r>
            <a:endParaRPr lang="en-US" sz="2000" dirty="0"/>
          </a:p>
          <a:p>
            <a:pPr lvl="1"/>
            <a:r>
              <a:rPr lang="en-US" sz="2000" dirty="0"/>
              <a:t>Usually faculty members or student coordinators who can </a:t>
            </a:r>
            <a:r>
              <a:rPr lang="en-US" sz="2000" b="1" dirty="0"/>
              <a:t>create, update, and manage events, approve registrations, and generate participant reports</a:t>
            </a:r>
            <a:r>
              <a:rPr lang="en-US" sz="2000" dirty="0"/>
              <a:t>.</a:t>
            </a:r>
          </a:p>
          <a:p>
            <a:pPr lvl="1"/>
            <a:r>
              <a:rPr lang="en-US" sz="2000" dirty="0"/>
              <a:t>Benefits: Saves time, reduces paperwork, and improves event coordination.</a:t>
            </a:r>
          </a:p>
          <a:p>
            <a:r>
              <a:rPr lang="en-US" sz="2000" b="1" dirty="0"/>
              <a:t>College Management (Optional)</a:t>
            </a:r>
            <a:endParaRPr lang="en-US" sz="2000" dirty="0"/>
          </a:p>
          <a:p>
            <a:pPr lvl="1"/>
            <a:r>
              <a:rPr lang="en-US" sz="2000" dirty="0"/>
              <a:t>Higher authorities who may use the system to </a:t>
            </a:r>
            <a:r>
              <a:rPr lang="en-US" sz="2000" b="1" dirty="0"/>
              <a:t>monitor overall event statistics, student engagement, and participation levels</a:t>
            </a:r>
            <a:r>
              <a:rPr lang="en-US" sz="2000" dirty="0"/>
              <a:t>.</a:t>
            </a:r>
          </a:p>
          <a:p>
            <a:pPr lvl="1"/>
            <a:r>
              <a:rPr lang="en-US" sz="2000" dirty="0"/>
              <a:t>Benefits: Better insight into student involvement in extracurricular activities.</a:t>
            </a:r>
          </a:p>
          <a:p>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77400" y="3810000"/>
            <a:ext cx="2695574" cy="3048000"/>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Rectangle 1">
            <a:extLst>
              <a:ext uri="{FF2B5EF4-FFF2-40B4-BE49-F238E27FC236}">
                <a16:creationId xmlns:a16="http://schemas.microsoft.com/office/drawing/2014/main" id="{B1B9904F-ABBA-B409-1067-C72F81EE0B3C}"/>
              </a:ext>
            </a:extLst>
          </p:cNvPr>
          <p:cNvSpPr>
            <a:spLocks noGrp="1" noChangeArrowheads="1"/>
          </p:cNvSpPr>
          <p:nvPr>
            <p:ph type="body" idx="1"/>
          </p:nvPr>
        </p:nvSpPr>
        <p:spPr bwMode="auto">
          <a:xfrm>
            <a:off x="609600" y="870436"/>
            <a:ext cx="9982200"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 (User Interface)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HTML5, CSS3</a:t>
            </a:r>
            <a:r>
              <a:rPr kumimoji="0" lang="en-US" altLang="en-US" sz="2000" b="0" i="0" u="none" strike="noStrike" cap="none" normalizeH="0" baseline="0" dirty="0">
                <a:ln>
                  <a:noFill/>
                </a:ln>
                <a:solidFill>
                  <a:schemeClr val="tx1"/>
                </a:solidFill>
                <a:effectLst/>
                <a:latin typeface="Arial" panose="020B0604020202020204" pitchFamily="34" charset="0"/>
              </a:rPr>
              <a:t> → For designing the structure and layout of web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JavaScript</a:t>
            </a:r>
            <a:r>
              <a:rPr kumimoji="0" lang="en-US" altLang="en-US" sz="2000" b="0" i="0" u="none" strike="noStrike" cap="none" normalizeH="0" baseline="0" dirty="0">
                <a:ln>
                  <a:noFill/>
                </a:ln>
                <a:solidFill>
                  <a:schemeClr val="tx1"/>
                </a:solidFill>
                <a:effectLst/>
                <a:latin typeface="Arial" panose="020B0604020202020204" pitchFamily="34" charset="0"/>
              </a:rPr>
              <a:t> → For adding interactivity and form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Bootstrap (Optional)</a:t>
            </a:r>
            <a:r>
              <a:rPr kumimoji="0" lang="en-US" altLang="en-US" sz="2000" b="0" i="0" u="none" strike="noStrike" cap="none" normalizeH="0" baseline="0" dirty="0">
                <a:ln>
                  <a:noFill/>
                </a:ln>
                <a:solidFill>
                  <a:schemeClr val="tx1"/>
                </a:solidFill>
                <a:effectLst/>
                <a:latin typeface="Arial" panose="020B0604020202020204" pitchFamily="34" charset="0"/>
              </a:rPr>
              <a:t> → To create a responsive and mobile-friendly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(Server-Side Processing)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PHP</a:t>
            </a:r>
            <a:r>
              <a:rPr kumimoji="0" lang="en-US" altLang="en-US" sz="2000" b="0" i="0" u="none" strike="noStrike" cap="none" normalizeH="0" baseline="0" dirty="0">
                <a:ln>
                  <a:noFill/>
                </a:ln>
                <a:solidFill>
                  <a:schemeClr val="tx1"/>
                </a:solidFill>
                <a:effectLst/>
                <a:latin typeface="Arial" panose="020B0604020202020204" pitchFamily="34" charset="0"/>
              </a:rPr>
              <a:t> → For handling server-side logic, user authentication, and database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MySQL</a:t>
            </a:r>
            <a:r>
              <a:rPr kumimoji="0" lang="en-US" altLang="en-US" sz="2000" b="0" i="0" u="none" strike="noStrike" cap="none" normalizeH="0" baseline="0" dirty="0">
                <a:ln>
                  <a:noFill/>
                </a:ln>
                <a:solidFill>
                  <a:schemeClr val="tx1"/>
                </a:solidFill>
                <a:effectLst/>
                <a:latin typeface="Arial" panose="020B0604020202020204" pitchFamily="34" charset="0"/>
              </a:rPr>
              <a:t> → To store user details, event information, and registration data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Server / Platform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XAMPP / WAMP Server</a:t>
            </a:r>
            <a:r>
              <a:rPr kumimoji="0" lang="en-US" altLang="en-US" sz="2000" b="0" i="0" u="none" strike="noStrike" cap="none" normalizeH="0" baseline="0" dirty="0">
                <a:ln>
                  <a:noFill/>
                </a:ln>
                <a:solidFill>
                  <a:schemeClr val="tx1"/>
                </a:solidFill>
                <a:effectLst/>
                <a:latin typeface="Arial" panose="020B0604020202020204" pitchFamily="34" charset="0"/>
              </a:rPr>
              <a:t> → Provides Apache, PHP, and MySQL environment for local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Development Tools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VS Code / Sublime Text / Notepad++</a:t>
            </a:r>
            <a:r>
              <a:rPr kumimoji="0" lang="en-US" altLang="en-US" sz="2000" b="0" i="0" u="none" strike="noStrike" cap="none" normalizeH="0" baseline="0" dirty="0">
                <a:ln>
                  <a:noFill/>
                </a:ln>
                <a:solidFill>
                  <a:schemeClr val="tx1"/>
                </a:solidFill>
                <a:effectLst/>
                <a:latin typeface="Arial" panose="020B0604020202020204" pitchFamily="34" charset="0"/>
              </a:rPr>
              <a:t> → Code editor for writing and debugging.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phpMyAdmin</a:t>
            </a:r>
            <a:r>
              <a:rPr kumimoji="0" lang="en-US" altLang="en-US" sz="2000" b="0" i="0" u="none" strike="noStrike" cap="none" normalizeH="0" baseline="0" dirty="0">
                <a:ln>
                  <a:noFill/>
                </a:ln>
                <a:solidFill>
                  <a:schemeClr val="tx1"/>
                </a:solidFill>
                <a:effectLst/>
                <a:latin typeface="Arial" panose="020B0604020202020204" pitchFamily="34" charset="0"/>
              </a:rPr>
              <a:t> → For managing and maintaining the MySQL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Browser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Google Chrome / Mozilla Firefox</a:t>
            </a:r>
            <a:r>
              <a:rPr kumimoji="0" lang="en-US" altLang="en-US" sz="2000" b="0" i="0" u="none" strike="noStrike" cap="none" normalizeH="0" baseline="0" dirty="0">
                <a:ln>
                  <a:noFill/>
                </a:ln>
                <a:solidFill>
                  <a:schemeClr val="tx1"/>
                </a:solidFill>
                <a:effectLst/>
                <a:latin typeface="Arial" panose="020B0604020202020204" pitchFamily="34" charset="0"/>
              </a:rPr>
              <a:t> → For testing and running the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Operating System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Windows / Linux</a:t>
            </a:r>
            <a:r>
              <a:rPr kumimoji="0" lang="en-US" altLang="en-US" sz="2000" b="0" i="0" u="none" strike="noStrike" cap="none" normalizeH="0" baseline="0" dirty="0">
                <a:ln>
                  <a:noFill/>
                </a:ln>
                <a:solidFill>
                  <a:schemeClr val="tx1"/>
                </a:solidFill>
                <a:effectLst/>
                <a:latin typeface="Arial" panose="020B0604020202020204" pitchFamily="34" charset="0"/>
              </a:rPr>
              <a:t> → Any OS supporting PHP and MySQL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D791-7E11-33BF-50FE-C2E75F48B669}"/>
              </a:ext>
            </a:extLst>
          </p:cNvPr>
          <p:cNvSpPr>
            <a:spLocks noGrp="1"/>
          </p:cNvSpPr>
          <p:nvPr>
            <p:ph type="title"/>
          </p:nvPr>
        </p:nvSpPr>
        <p:spPr>
          <a:xfrm>
            <a:off x="228600" y="385444"/>
            <a:ext cx="9982199" cy="758190"/>
          </a:xfrm>
        </p:spPr>
        <p:txBody>
          <a:bodyPr/>
          <a:lstStyle/>
          <a:p>
            <a:r>
              <a:rPr lang="en-IN" dirty="0"/>
              <a:t>PORTFOLIO DESIGN AND LAYOUT</a:t>
            </a:r>
          </a:p>
        </p:txBody>
      </p:sp>
      <p:sp>
        <p:nvSpPr>
          <p:cNvPr id="3" name="Text Placeholder 2">
            <a:extLst>
              <a:ext uri="{FF2B5EF4-FFF2-40B4-BE49-F238E27FC236}">
                <a16:creationId xmlns:a16="http://schemas.microsoft.com/office/drawing/2014/main" id="{E82859A4-28DA-A6D7-3692-F2ED4142FA98}"/>
              </a:ext>
            </a:extLst>
          </p:cNvPr>
          <p:cNvSpPr>
            <a:spLocks noGrp="1"/>
          </p:cNvSpPr>
          <p:nvPr>
            <p:ph type="body" idx="1"/>
          </p:nvPr>
        </p:nvSpPr>
        <p:spPr>
          <a:xfrm>
            <a:off x="0" y="1295400"/>
            <a:ext cx="8770374" cy="1292662"/>
          </a:xfrm>
        </p:spPr>
        <p:txBody>
          <a:bodyPr/>
          <a:lstStyle/>
          <a:p>
            <a:r>
              <a:rPr lang="en-US" b="1" dirty="0"/>
              <a:t>1</a:t>
            </a:r>
            <a:r>
              <a:rPr lang="en-US" sz="1600" b="1" dirty="0"/>
              <a:t>.Home Page</a:t>
            </a:r>
          </a:p>
          <a:p>
            <a:r>
              <a:rPr lang="en-US" sz="1600" dirty="0"/>
              <a:t>Displays a welcome message and basic details about the system.</a:t>
            </a:r>
          </a:p>
          <a:p>
            <a:r>
              <a:rPr lang="en-US" sz="1600" dirty="0"/>
              <a:t>Provides links for </a:t>
            </a:r>
            <a:r>
              <a:rPr lang="en-US" sz="1600" b="1" dirty="0"/>
              <a:t>Login</a:t>
            </a:r>
            <a:r>
              <a:rPr lang="en-US" sz="1600" dirty="0"/>
              <a:t> and </a:t>
            </a:r>
            <a:r>
              <a:rPr lang="en-US" sz="1600" b="1" dirty="0"/>
              <a:t>Register</a:t>
            </a:r>
            <a:r>
              <a:rPr lang="en-US" sz="1600" dirty="0"/>
              <a:t>.</a:t>
            </a:r>
          </a:p>
          <a:p>
            <a:r>
              <a:rPr lang="en-US" sz="1600" dirty="0"/>
              <a:t>Highlights upcoming events (optional).</a:t>
            </a:r>
          </a:p>
          <a:p>
            <a:endParaRPr lang="en-IN" dirty="0"/>
          </a:p>
        </p:txBody>
      </p:sp>
      <p:sp>
        <p:nvSpPr>
          <p:cNvPr id="5" name="TextBox 4">
            <a:extLst>
              <a:ext uri="{FF2B5EF4-FFF2-40B4-BE49-F238E27FC236}">
                <a16:creationId xmlns:a16="http://schemas.microsoft.com/office/drawing/2014/main" id="{B61EAB39-A493-C8CC-F9C7-2B755B666856}"/>
              </a:ext>
            </a:extLst>
          </p:cNvPr>
          <p:cNvSpPr txBox="1"/>
          <p:nvPr/>
        </p:nvSpPr>
        <p:spPr>
          <a:xfrm>
            <a:off x="-4916" y="2493380"/>
            <a:ext cx="8585313" cy="830997"/>
          </a:xfrm>
          <a:prstGeom prst="rect">
            <a:avLst/>
          </a:prstGeom>
          <a:noFill/>
        </p:spPr>
        <p:txBody>
          <a:bodyPr wrap="square">
            <a:spAutoFit/>
          </a:bodyPr>
          <a:lstStyle/>
          <a:p>
            <a:pPr>
              <a:buNone/>
            </a:pPr>
            <a:r>
              <a:rPr lang="en-US" sz="1600" b="1" dirty="0"/>
              <a:t>2.Login / Register Page</a:t>
            </a:r>
          </a:p>
          <a:p>
            <a:pPr>
              <a:buFont typeface="Arial" panose="020B0604020202020204" pitchFamily="34" charset="0"/>
              <a:buChar char="•"/>
            </a:pPr>
            <a:r>
              <a:rPr lang="en-US" sz="1600" b="1" dirty="0"/>
              <a:t>Login Form</a:t>
            </a:r>
            <a:r>
              <a:rPr lang="en-US" sz="1600" dirty="0"/>
              <a:t> for both students and admins (role-based access).</a:t>
            </a:r>
          </a:p>
          <a:p>
            <a:pPr>
              <a:buFont typeface="Arial" panose="020B0604020202020204" pitchFamily="34" charset="0"/>
              <a:buChar char="•"/>
            </a:pPr>
            <a:r>
              <a:rPr lang="en-US" sz="1600" b="1" dirty="0"/>
              <a:t>Register Page</a:t>
            </a:r>
            <a:r>
              <a:rPr lang="en-US" sz="1600" dirty="0"/>
              <a:t> allows students to create a new account with name, email, and password.</a:t>
            </a:r>
          </a:p>
        </p:txBody>
      </p:sp>
      <p:sp>
        <p:nvSpPr>
          <p:cNvPr id="7" name="TextBox 6">
            <a:extLst>
              <a:ext uri="{FF2B5EF4-FFF2-40B4-BE49-F238E27FC236}">
                <a16:creationId xmlns:a16="http://schemas.microsoft.com/office/drawing/2014/main" id="{DE15CBDB-6B5E-C4CB-CCF7-2AE77CEF3D82}"/>
              </a:ext>
            </a:extLst>
          </p:cNvPr>
          <p:cNvSpPr txBox="1"/>
          <p:nvPr/>
        </p:nvSpPr>
        <p:spPr>
          <a:xfrm>
            <a:off x="152400" y="3429000"/>
            <a:ext cx="8906443" cy="1567202"/>
          </a:xfrm>
          <a:prstGeom prst="rect">
            <a:avLst/>
          </a:prstGeom>
          <a:noFill/>
        </p:spPr>
        <p:txBody>
          <a:bodyPr wrap="square">
            <a:spAutoFit/>
          </a:bodyPr>
          <a:lstStyle/>
          <a:p>
            <a:pPr>
              <a:buNone/>
            </a:pPr>
            <a:r>
              <a:rPr lang="en-US" sz="1600" b="1" dirty="0"/>
              <a:t>3.Student Dashboard</a:t>
            </a:r>
          </a:p>
          <a:p>
            <a:pPr>
              <a:buFont typeface="Arial" panose="020B0604020202020204" pitchFamily="34" charset="0"/>
              <a:buChar char="•"/>
            </a:pPr>
            <a:r>
              <a:rPr lang="en-US" sz="1600" dirty="0"/>
              <a:t>Menu with options like:</a:t>
            </a:r>
          </a:p>
          <a:p>
            <a:pPr marL="742950" lvl="1" indent="-285750">
              <a:buFont typeface="Arial" panose="020B0604020202020204" pitchFamily="34" charset="0"/>
              <a:buChar char="•"/>
            </a:pPr>
            <a:r>
              <a:rPr lang="en-US" sz="1600" b="1" dirty="0"/>
              <a:t>View Events</a:t>
            </a:r>
            <a:r>
              <a:rPr lang="en-US" sz="1600" dirty="0"/>
              <a:t> → List of upcoming and ongoing events with date, venue, and description.</a:t>
            </a:r>
          </a:p>
          <a:p>
            <a:pPr marL="742950" lvl="1" indent="-285750">
              <a:buFont typeface="Arial" panose="020B0604020202020204" pitchFamily="34" charset="0"/>
              <a:buChar char="•"/>
            </a:pPr>
            <a:r>
              <a:rPr lang="en-US" sz="1600" b="1" dirty="0"/>
              <a:t>Register for Event</a:t>
            </a:r>
            <a:r>
              <a:rPr lang="en-US" sz="1600" dirty="0"/>
              <a:t> → Button/link to register.</a:t>
            </a:r>
          </a:p>
          <a:p>
            <a:pPr marL="742950" lvl="1" indent="-285750">
              <a:buFont typeface="Arial" panose="020B0604020202020204" pitchFamily="34" charset="0"/>
              <a:buChar char="•"/>
            </a:pPr>
            <a:r>
              <a:rPr lang="en-US" sz="1600" b="1" dirty="0"/>
              <a:t>My Registrations</a:t>
            </a:r>
            <a:r>
              <a:rPr lang="en-US" sz="1600" dirty="0"/>
              <a:t> → Displays events the student has registered for.</a:t>
            </a:r>
          </a:p>
          <a:p>
            <a:pPr>
              <a:buFont typeface="Arial" panose="020B0604020202020204" pitchFamily="34" charset="0"/>
              <a:buChar char="•"/>
            </a:pPr>
            <a:r>
              <a:rPr lang="en-US" sz="1600" dirty="0"/>
              <a:t>Logout option.</a:t>
            </a:r>
          </a:p>
        </p:txBody>
      </p:sp>
      <p:sp>
        <p:nvSpPr>
          <p:cNvPr id="6" name="TextBox 5">
            <a:extLst>
              <a:ext uri="{FF2B5EF4-FFF2-40B4-BE49-F238E27FC236}">
                <a16:creationId xmlns:a16="http://schemas.microsoft.com/office/drawing/2014/main" id="{1FD8D158-7B37-8BF0-55DB-296504084406}"/>
              </a:ext>
            </a:extLst>
          </p:cNvPr>
          <p:cNvSpPr txBox="1"/>
          <p:nvPr/>
        </p:nvSpPr>
        <p:spPr>
          <a:xfrm rot="10800000" flipV="1">
            <a:off x="228600" y="4925731"/>
            <a:ext cx="8888360" cy="1569660"/>
          </a:xfrm>
          <a:prstGeom prst="rect">
            <a:avLst/>
          </a:prstGeom>
          <a:noFill/>
        </p:spPr>
        <p:txBody>
          <a:bodyPr wrap="square">
            <a:spAutoFit/>
          </a:bodyPr>
          <a:lstStyle/>
          <a:p>
            <a:r>
              <a:rPr lang="en-US" sz="1600" b="1" dirty="0"/>
              <a:t>4. Admin Dashboard</a:t>
            </a:r>
          </a:p>
          <a:p>
            <a:r>
              <a:rPr lang="en-US" sz="1600" dirty="0"/>
              <a:t>Menu with options like:</a:t>
            </a:r>
          </a:p>
          <a:p>
            <a:pPr lvl="1"/>
            <a:r>
              <a:rPr lang="en-US" sz="1600" b="1" dirty="0"/>
              <a:t>Add Event</a:t>
            </a:r>
            <a:r>
              <a:rPr lang="en-US" sz="1600" dirty="0"/>
              <a:t> → Form for event title, description, date, and venue.</a:t>
            </a:r>
          </a:p>
          <a:p>
            <a:pPr lvl="1"/>
            <a:r>
              <a:rPr lang="en-US" sz="1600" b="1" dirty="0"/>
              <a:t>Manage Events</a:t>
            </a:r>
            <a:r>
              <a:rPr lang="en-US" sz="1600" dirty="0"/>
              <a:t> → Edit/Delete events.</a:t>
            </a:r>
          </a:p>
          <a:p>
            <a:pPr lvl="1"/>
            <a:r>
              <a:rPr lang="en-US" sz="1600" b="1" dirty="0"/>
              <a:t>View Registrations</a:t>
            </a:r>
            <a:r>
              <a:rPr lang="en-US" sz="1600" dirty="0"/>
              <a:t> → List of students registered for each event.</a:t>
            </a:r>
          </a:p>
          <a:p>
            <a:r>
              <a:rPr lang="en-US" sz="1600" dirty="0"/>
              <a:t>Logout option.</a:t>
            </a:r>
            <a:endParaRPr lang="en-IN" sz="1600" dirty="0"/>
          </a:p>
        </p:txBody>
      </p:sp>
    </p:spTree>
    <p:extLst>
      <p:ext uri="{BB962C8B-B14F-4D97-AF65-F5344CB8AC3E}">
        <p14:creationId xmlns:p14="http://schemas.microsoft.com/office/powerpoint/2010/main" val="2059992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a:extLst>
              <a:ext uri="{FF2B5EF4-FFF2-40B4-BE49-F238E27FC236}">
                <a16:creationId xmlns:a16="http://schemas.microsoft.com/office/drawing/2014/main" id="{5956C53D-B690-0763-91FA-744544355E5C}"/>
              </a:ext>
            </a:extLst>
          </p:cNvPr>
          <p:cNvSpPr>
            <a:spLocks noGrp="1"/>
          </p:cNvSpPr>
          <p:nvPr>
            <p:ph type="body" idx="1"/>
          </p:nvPr>
        </p:nvSpPr>
        <p:spPr>
          <a:xfrm>
            <a:off x="609600" y="1371600"/>
            <a:ext cx="9296400" cy="5539978"/>
          </a:xfrm>
        </p:spPr>
        <p:txBody>
          <a:bodyPr/>
          <a:lstStyle/>
          <a:p>
            <a:r>
              <a:rPr lang="en-US" sz="2400" dirty="0"/>
              <a:t>The College Event Management System is designed to streamline the planning, organization, and participation in college events. It allows users, including students, faculty, and organizers, to register and log in securely with role-based access. Organizers can create, update, and manage events with detailed information such as name, date, time, venue, and description, while participants can easily browse, search, and register for events. The system provides a visual event calendar, notifications, and reminders to keep users informed about upcoming events. Additionally, participants can provide feedback and rate events, helping organizers improve future activities. Administrators can generate reports and analytics on event participation, registrations, and feedback, while secure data management ensures that user information and event details are safely stored. Overall, the system enhances communication, coordination, and efficiency in managing college events.</a:t>
            </a:r>
          </a:p>
          <a:p>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459</TotalTime>
  <Words>1126</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 srigar</cp:lastModifiedBy>
  <cp:revision>23</cp:revision>
  <dcterms:created xsi:type="dcterms:W3CDTF">2024-03-29T15:07:22Z</dcterms:created>
  <dcterms:modified xsi:type="dcterms:W3CDTF">2025-09-02T05:20:47Z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