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7"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8"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10/24/2024</a:t>
            </a:fld>
            <a:endParaRPr altLang="en-US" sz="1200" lang="zh-CN">
              <a:latin typeface="Calibri" pitchFamily="0" charset="0"/>
              <a:ea typeface="等线" pitchFamily="0" charset="0"/>
              <a:cs typeface="Calibri" pitchFamily="0" charset="0"/>
            </a:endParaRPr>
          </a:p>
        </p:txBody>
      </p:sp>
      <p:sp>
        <p:nvSpPr>
          <p:cNvPr id="1048799"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0"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1"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2" name="文本框"/>
          <p:cNvSpPr>
            <a:spLocks noGrp="1"/>
          </p:cNvSpPr>
          <p:nvPr>
            <p:ph type="sldImg"/>
          </p:nvPr>
        </p:nvSpPr>
        <p:spPr/>
      </p:sp>
      <p:sp>
        <p:nvSpPr>
          <p:cNvPr id="1048723" name="文本框"/>
          <p:cNvSpPr>
            <a:spLocks noGrp="1"/>
          </p:cNvSpPr>
          <p:nvPr>
            <p:ph type="body" idx="1"/>
          </p:nvPr>
        </p:nvSpPr>
        <p:spPr/>
        <p:txBody>
          <a:bodyPr/>
          <a:p>
            <a:endParaRPr altLang="en-US" lang="zh-CN"/>
          </a:p>
        </p:txBody>
      </p:sp>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5" name="文本框"/>
          <p:cNvSpPr>
            <a:spLocks noGrp="1"/>
          </p:cNvSpPr>
          <p:nvPr>
            <p:ph type="sldImg"/>
          </p:nvPr>
        </p:nvSpPr>
        <p:spPr/>
      </p:sp>
      <p:sp>
        <p:nvSpPr>
          <p:cNvPr id="1048736" name="文本框"/>
          <p:cNvSpPr>
            <a:spLocks noGrp="1"/>
          </p:cNvSpPr>
          <p:nvPr>
            <p:ph type="body" idx="1"/>
          </p:nvPr>
        </p:nvSpPr>
        <p:spPr/>
        <p:txBody>
          <a:bodyPr/>
          <a:p>
            <a:endParaRPr altLang="en-US" lang="zh-CN"/>
          </a:p>
        </p:txBody>
      </p:sp>
      <p:sp>
        <p:nvSpPr>
          <p:cNvPr id="104873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7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Employee</a:t>
            </a:r>
            <a:endParaRPr altLang="zh-CN" lang="en-US"/>
          </a:p>
          <a:p>
            <a:endParaRPr altLang="zh-CN" lang="en-US"/>
          </a:p>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文本框"/>
          <p:cNvSpPr>
            <a:spLocks noGrp="1"/>
          </p:cNvSpPr>
          <p:nvPr>
            <p:ph type="sldImg"/>
          </p:nvPr>
        </p:nvSpPr>
        <p:spPr/>
      </p:sp>
      <p:sp>
        <p:nvSpPr>
          <p:cNvPr id="1048706" name="文本框"/>
          <p:cNvSpPr>
            <a:spLocks noGrp="1"/>
          </p:cNvSpPr>
          <p:nvPr>
            <p:ph type="body" idx="1"/>
          </p:nvPr>
        </p:nvSpPr>
        <p:spPr/>
        <p:txBody>
          <a:bodyPr/>
          <a:p>
            <a:endParaRPr altLang="en-US" lang="zh-CN"/>
          </a:p>
        </p:txBody>
      </p:sp>
      <p:sp>
        <p:nvSpPr>
          <p:cNvPr id="104870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4" name="文本框"/>
          <p:cNvSpPr>
            <a:spLocks noGrp="1"/>
          </p:cNvSpPr>
          <p:nvPr>
            <p:ph type="sldImg"/>
          </p:nvPr>
        </p:nvSpPr>
        <p:spPr/>
      </p:sp>
      <p:sp>
        <p:nvSpPr>
          <p:cNvPr id="1048715" name="文本框"/>
          <p:cNvSpPr>
            <a:spLocks noGrp="1"/>
          </p:cNvSpPr>
          <p:nvPr>
            <p:ph type="body" idx="1"/>
          </p:nvPr>
        </p:nvSpPr>
        <p:spPr/>
        <p:txBody>
          <a:bodyPr/>
          <a:p>
            <a:endParaRPr altLang="en-US" lang="zh-CN"/>
          </a:p>
        </p:txBody>
      </p:sp>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38"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9"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1" name="文本框"/>
          <p:cNvSpPr>
            <a:spLocks noGrp="1"/>
          </p:cNvSpPr>
          <p:nvPr>
            <p:ph type="ftr" sz="quarter" idx="11"/>
          </p:nvPr>
        </p:nvSpPr>
        <p:spPr/>
        <p:txBody>
          <a:bodyPr/>
          <a:p>
            <a:endParaRPr altLang="en-US" lang="zh-CN"/>
          </a:p>
        </p:txBody>
      </p:sp>
      <p:sp>
        <p:nvSpPr>
          <p:cNvPr id="104874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79" name="文本框"/>
          <p:cNvSpPr>
            <a:spLocks noGrp="1"/>
          </p:cNvSpPr>
          <p:nvPr>
            <p:ph type="title"/>
          </p:nvPr>
        </p:nvSpPr>
        <p:spPr/>
        <p:txBody>
          <a:bodyPr/>
          <a:p>
            <a:r>
              <a:rPr altLang="en-US" lang="zh-CN" smtClean="0"/>
              <a:t>单击此处编辑母版标题样式</a:t>
            </a:r>
            <a:endParaRPr altLang="en-US" lang="zh-CN"/>
          </a:p>
        </p:txBody>
      </p:sp>
      <p:sp>
        <p:nvSpPr>
          <p:cNvPr id="104878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47"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8"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4" name="文本框"/>
          <p:cNvSpPr>
            <a:spLocks noGrp="1"/>
          </p:cNvSpPr>
          <p:nvPr>
            <p:ph type="title"/>
          </p:nvPr>
        </p:nvSpPr>
        <p:spPr/>
        <p:txBody>
          <a:bodyPr/>
          <a:p>
            <a:r>
              <a:rPr altLang="en-US" lang="zh-CN" smtClean="0"/>
              <a:t>单击此处编辑母版标题样式</a:t>
            </a:r>
            <a:endParaRPr altLang="en-US" lang="zh-CN"/>
          </a:p>
        </p:txBody>
      </p:sp>
      <p:sp>
        <p:nvSpPr>
          <p:cNvPr id="1048775"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58"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9"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3" name="文本框"/>
          <p:cNvSpPr>
            <a:spLocks noGrp="1"/>
          </p:cNvSpPr>
          <p:nvPr>
            <p:ph type="title"/>
          </p:nvPr>
        </p:nvSpPr>
        <p:spPr/>
        <p:txBody>
          <a:bodyPr/>
          <a:p>
            <a:r>
              <a:rPr altLang="en-US" lang="zh-CN" smtClean="0"/>
              <a:t>单击此处编辑母版标题样式</a:t>
            </a:r>
            <a:endParaRPr altLang="en-US" lang="zh-CN"/>
          </a:p>
        </p:txBody>
      </p:sp>
      <p:sp>
        <p:nvSpPr>
          <p:cNvPr id="104876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3" name="文本框"/>
          <p:cNvSpPr>
            <a:spLocks noGrp="1"/>
          </p:cNvSpPr>
          <p:nvPr>
            <p:ph type="title"/>
          </p:nvPr>
        </p:nvSpPr>
        <p:spPr/>
        <p:txBody>
          <a:bodyPr/>
          <a:p>
            <a:r>
              <a:rPr altLang="en-US" lang="zh-CN" smtClean="0"/>
              <a:t>单击此处编辑母版标题样式</a:t>
            </a:r>
            <a:endParaRPr altLang="en-US" lang="zh-CN"/>
          </a:p>
        </p:txBody>
      </p:sp>
      <p:sp>
        <p:nvSpPr>
          <p:cNvPr id="104874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2" name="文本框"/>
          <p:cNvSpPr>
            <a:spLocks noGrp="1"/>
          </p:cNvSpPr>
          <p:nvPr>
            <p:ph type="ftr" sz="quarter" idx="11"/>
          </p:nvPr>
        </p:nvSpPr>
        <p:spPr/>
        <p:txBody>
          <a:bodyPr/>
          <a:p>
            <a:endParaRPr altLang="en-US" lang="zh-CN"/>
          </a:p>
        </p:txBody>
      </p:sp>
      <p:sp>
        <p:nvSpPr>
          <p:cNvPr id="10487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0"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2"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3"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4"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10/24/2024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30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g</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:122200</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asunm131122200</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 (Corporate Secretary 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St.Joseph</a:t>
            </a:r>
            <a:r>
              <a:rPr altLang="zh-CN" baseline="0" b="0" cap="none" sz="2400" i="0" kern="1200" lang="en-US" spc="0" strike="noStrike" u="none">
                <a:solidFill>
                  <a:schemeClr val="tx1"/>
                </a:solidFill>
                <a:latin typeface="Calibri" pitchFamily="0" charset="0"/>
                <a:ea typeface="宋体" pitchFamily="0" charset="0"/>
                <a:cs typeface="Calibri" pitchFamily="0" charset="0"/>
              </a:rPr>
              <a:t> ( Arts And science Collage )</a:t>
            </a:r>
            <a:r>
              <a:rPr altLang="zh-CN" baseline="0" b="0" cap="none" sz="2400" i="0" kern="1200" lang="en-US" spc="0" strike="noStrike" u="none">
                <a:solidFill>
                  <a:schemeClr val="tx1"/>
                </a:solidFill>
                <a:latin typeface="Calibri" pitchFamily="0" charset="0"/>
                <a:ea typeface="宋体" pitchFamily="0" charset="0"/>
                <a:cs typeface="Calibri" pitchFamily="0" charset="0"/>
              </a:rPr>
              <a:t>Kovur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9"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1" name="矩形"/>
          <p:cNvSpPr/>
          <p:nvPr/>
        </p:nvSpPr>
        <p:spPr>
          <a:xfrm rot="0">
            <a:off x="1447800" y="1219200"/>
            <a:ext cx="7248525" cy="606319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Data Collection</a:t>
            </a:r>
            <a:endParaRPr altLang="zh-CN" baseline="0" b="1" cap="none" sz="28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Excel Formatting</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Chart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Pie Chart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Feature Collections</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Google Logo</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Data Bar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Performance Level</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Accuracy Percentage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Algorithm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Excel</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2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8"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71" name="图片"/>
          <p:cNvPicPr>
            <a:picLocks noChangeAspect="1"/>
          </p:cNvPicPr>
          <p:nvPr/>
        </p:nvPicPr>
        <p:blipFill>
          <a:blip xmlns:r="http://schemas.openxmlformats.org/officeDocument/2006/relationships" r:embed="rId2" cstate="print"/>
          <a:stretch>
            <a:fillRect/>
          </a:stretch>
        </p:blipFill>
        <p:spPr>
          <a:xfrm rot="0">
            <a:off x="1743075" y="1176027"/>
            <a:ext cx="7979768" cy="4719948"/>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3"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34" name="矩形"/>
          <p:cNvSpPr/>
          <p:nvPr/>
        </p:nvSpPr>
        <p:spPr>
          <a:xfrm rot="0">
            <a:off x="1295399" y="1219200"/>
            <a:ext cx="7772400" cy="4801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conclusion Is About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just"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a:t>
            </a:r>
            <a:r>
              <a:rPr altLang="zh-CN" baseline="0" b="0" cap="none" sz="3200" i="0" kern="1200" lang="en-US" spc="0" strike="noStrike" u="none">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86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84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1232996" y="457400"/>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1403639" y="1253235"/>
            <a:ext cx="7267575" cy="3406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Statement Is About To Identify</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Salary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How Many Leaves They Have Taken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Individual  Performance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Punctuality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Production </a:t>
            </a:r>
            <a:r>
              <a:rPr altLang="zh-CN" baseline="0" b="0" cap="none" sz="2400" i="0" kern="1200" lang="en-US" spc="0" strike="noStrike" u="none">
                <a:solidFill>
                  <a:schemeClr val="tx1"/>
                </a:solidFill>
                <a:latin typeface="Calibri" pitchFamily="0" charset="0"/>
                <a:ea typeface="宋体" pitchFamily="0" charset="0"/>
                <a:cs typeface="Calibri" pitchFamily="0" charset="0"/>
              </a:rPr>
              <a:t>Acheivement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Quality Percentage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337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533400" y="1695451"/>
            <a:ext cx="6934200" cy="3037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Project Overview Is About</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If a company Is Under 5000 Employee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They have Calculating Monthly to Monthly Data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3" name="图片" descr="Free download | HD PNG new employee icon people transparent background ..."/>
          <p:cNvPicPr>
            <a:picLocks noChangeAspect="1"/>
          </p:cNvPicPr>
          <p:nvPr/>
        </p:nvPicPr>
        <p:blipFill>
          <a:blip xmlns:r="http://schemas.openxmlformats.org/officeDocument/2006/relationships" r:embed="rId2" cstate="print"/>
          <a:stretch>
            <a:fillRect/>
          </a:stretch>
        </p:blipFill>
        <p:spPr>
          <a:xfrm rot="0">
            <a:off x="3581399" y="4657730"/>
            <a:ext cx="1447800" cy="1350046"/>
          </a:xfrm>
          <a:prstGeom prst="rect"/>
          <a:noFill/>
          <a:ln w="12700" cap="flat" cmpd="sng">
            <a:noFill/>
            <a:prstDash val="solid"/>
            <a:miter/>
          </a:ln>
        </p:spPr>
      </p:pic>
      <p:pic>
        <p:nvPicPr>
          <p:cNvPr id="2097164" name="图片" descr="180+ Administrative Duties Stock Illustrations, Royalty-Free Vector ..."/>
          <p:cNvPicPr>
            <a:picLocks noChangeAspect="1"/>
          </p:cNvPicPr>
          <p:nvPr/>
        </p:nvPicPr>
        <p:blipFill>
          <a:blip xmlns:r="http://schemas.openxmlformats.org/officeDocument/2006/relationships" r:embed="rId3" cstate="print"/>
          <a:stretch>
            <a:fillRect/>
          </a:stretch>
        </p:blipFill>
        <p:spPr>
          <a:xfrm rot="0">
            <a:off x="3619500" y="2895600"/>
            <a:ext cx="1447800" cy="1447800"/>
          </a:xfrm>
          <a:prstGeom prst="rect"/>
          <a:noFill/>
          <a:ln w="12700" cap="flat" cmpd="sng">
            <a:noFill/>
            <a:prstDash val="solid"/>
            <a:miter/>
          </a:ln>
        </p:spPr>
      </p:pic>
      <p:pic>
        <p:nvPicPr>
          <p:cNvPr id="2097165" name="图片"/>
          <p:cNvPicPr>
            <a:picLocks noChangeAspect="1"/>
          </p:cNvPicPr>
          <p:nvPr/>
        </p:nvPicPr>
        <p:blipFill>
          <a:blip xmlns:r="http://schemas.openxmlformats.org/officeDocument/2006/relationships" r:embed="rId4" cstate="print"/>
          <a:stretch>
            <a:fillRect/>
          </a:stretch>
        </p:blipFill>
        <p:spPr>
          <a:xfrm rot="0">
            <a:off x="3147002" y="1650675"/>
            <a:ext cx="2213199" cy="124492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3124199" y="1476375"/>
            <a:ext cx="6410325" cy="1754326"/>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Conditional Formatting  (missing)</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Filter (Remove)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Formula (Performance)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Pivot (Summary)</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Graph (Data </a:t>
            </a:r>
            <a:r>
              <a:rPr altLang="zh-CN" baseline="0" b="0" cap="none" sz="1800" i="0" kern="1200" lang="en-US" spc="0" strike="noStrike" u="none">
                <a:solidFill>
                  <a:schemeClr val="tx1"/>
                </a:solidFill>
                <a:latin typeface="Calibri" pitchFamily="0" charset="0"/>
                <a:ea typeface="宋体" pitchFamily="0" charset="0"/>
                <a:cs typeface="Calibri" pitchFamily="0" charset="0"/>
              </a:rPr>
              <a:t>Visuvalization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3" name="文本框"/>
          <p:cNvSpPr>
            <a:spLocks noGrp="1"/>
          </p:cNvSpPr>
          <p:nvPr>
            <p:ph type="title"/>
          </p:nvPr>
        </p:nvSpPr>
        <p:spPr>
          <a:xfrm rot="0">
            <a:off x="755332" y="385444"/>
            <a:ext cx="10681335" cy="8280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4" name="矩形"/>
          <p:cNvSpPr/>
          <p:nvPr/>
        </p:nvSpPr>
        <p:spPr>
          <a:xfrm rot="0">
            <a:off x="1066800" y="1676400"/>
            <a:ext cx="7620000" cy="37236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Employee Id</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Full Name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Gender</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Date of Joining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Department</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Start Date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Salary</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FTE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Employee type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Work location</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Production </a:t>
            </a:r>
            <a:r>
              <a:rPr altLang="zh-CN" baseline="0" b="1" cap="none" sz="1800" i="0" kern="1200" lang="en-US" spc="0" strike="noStrike" u="none">
                <a:solidFill>
                  <a:srgbClr val="000000"/>
                </a:solidFill>
                <a:latin typeface="Calibri" pitchFamily="0" charset="0"/>
                <a:ea typeface="宋体" pitchFamily="0" charset="0"/>
                <a:cs typeface="Calibri" pitchFamily="0" charset="0"/>
              </a:rPr>
              <a:t>Acheviement</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Quality Percentage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1" name="文本框"/>
          <p:cNvSpPr>
            <a:spLocks noGrp="1"/>
          </p:cNvSpPr>
          <p:nvPr>
            <p:ph type="title"/>
          </p:nvPr>
        </p:nvSpPr>
        <p:spPr>
          <a:xfrm rot="0">
            <a:off x="739774" y="654938"/>
            <a:ext cx="8480425" cy="670696"/>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2949573" y="1905001"/>
            <a:ext cx="8480425"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*Performance level=IFS(Z8&gt;=5,’’Very</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HIGH’’Z8&gt;=4,HIGH,Z8.=3,’’MED,’’TRUE,’’LOW’’)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2024-03-28T06:07:22Z</dcterms:created>
  <dcterms:modified xsi:type="dcterms:W3CDTF">2024-10-25T15:11:11Z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bf2c6971e1e34a47b4c9819cf9669682</vt:lpwstr>
  </property>
</Properties>
</file>