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58" r:id="rId6"/>
    <p:sldId id="259" r:id="rId7"/>
    <p:sldId id="260" r:id="rId8"/>
    <p:sldId id="261" r:id="rId9"/>
    <p:sldId id="262" r:id="rId10"/>
    <p:sldId id="263" r:id="rId11"/>
  </p:sldIdLst>
  <p:sldSz cx="12188825"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varScale="1">
        <p:scale>
          <a:sx n="67" d="100"/>
          <a:sy n="67" d="100"/>
        </p:scale>
        <p:origin x="644" y="6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6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細明體" panose="02020509000000000000" pitchFamily="49" charset="-120"/>
              <a:ea typeface="細明體" panose="02020509000000000000" pitchFamily="49"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31BCFE4-69B7-40AF-9778-AAEF66EFE432}" type="datetime2">
              <a:rPr lang="zh-TW" altLang="en-US" smtClean="0">
                <a:latin typeface="細明體" panose="02020509000000000000" pitchFamily="49" charset="-120"/>
                <a:ea typeface="細明體" panose="02020509000000000000" pitchFamily="49" charset="-120"/>
              </a:rPr>
              <a:t>2019年4月21日</a:t>
            </a:fld>
            <a:endParaRPr dirty="0">
              <a:latin typeface="細明體" panose="02020509000000000000" pitchFamily="49" charset="-120"/>
              <a:ea typeface="細明體" panose="02020509000000000000" pitchFamily="49"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細明體" panose="02020509000000000000" pitchFamily="49" charset="-120"/>
              <a:ea typeface="細明體" panose="02020509000000000000" pitchFamily="49"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n-US" altLang="zh-TW">
                <a:latin typeface="細明體" panose="02020509000000000000" pitchFamily="49" charset="-120"/>
                <a:ea typeface="細明體" panose="02020509000000000000" pitchFamily="49" charset="-120"/>
              </a:rPr>
              <a:t>‹#›</a:t>
            </a:fld>
            <a:endParaRPr lang="zh-TW" altLang="en-US" dirty="0">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細明體" panose="02020509000000000000" pitchFamily="49" charset="-120"/>
                <a:ea typeface="細明體" panose="02020509000000000000" pitchFamily="49" charset="-120"/>
              </a:defRPr>
            </a:lvl1pPr>
          </a:lstStyle>
          <a:p>
            <a:endParaRPr lang="zh-TW" altLang="en-US"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細明體" panose="02020509000000000000" pitchFamily="49" charset="-120"/>
                <a:ea typeface="細明體" panose="02020509000000000000" pitchFamily="49" charset="-120"/>
              </a:defRPr>
            </a:lvl1pPr>
          </a:lstStyle>
          <a:p>
            <a:fld id="{A0AFF6A3-05A2-43C9-BAC6-E7F777C40D60}" type="datetime2">
              <a:rPr lang="zh-TW" altLang="en-US" smtClean="0"/>
              <a:pPr/>
              <a:t>2019年4月21日</a:t>
            </a:fld>
            <a:endParaRPr lang="zh-TW" altLang="en-US" dirty="0"/>
          </a:p>
        </p:txBody>
      </p:sp>
      <p:sp>
        <p:nvSpPr>
          <p:cNvPr id="4" name="投影片影像預留位置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細明體" panose="02020509000000000000" pitchFamily="49" charset="-120"/>
                <a:ea typeface="細明體" panose="02020509000000000000" pitchFamily="49"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細明體" panose="02020509000000000000" pitchFamily="49" charset="-120"/>
                <a:ea typeface="細明體" panose="02020509000000000000" pitchFamily="49" charset="-120"/>
              </a:defRPr>
            </a:lvl1pPr>
          </a:lstStyle>
          <a:p>
            <a:fld id="{6BB98AFB-CB0D-4DFE-87B9-B4B0D0DE73CD}" type="slidenum">
              <a:rPr lang="en-US" altLang="zh-TW" smtClean="0"/>
              <a:pPr/>
              <a:t>‹#›</a:t>
            </a:fld>
            <a:endParaRPr lang="zh-TW" altLang="en-US"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1pPr>
    <a:lvl2pPr marL="4572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2pPr>
    <a:lvl3pPr marL="9144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3pPr>
    <a:lvl4pPr marL="13716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4pPr>
    <a:lvl5pPr marL="18288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p>
        </p:txBody>
      </p:sp>
      <p:sp>
        <p:nvSpPr>
          <p:cNvPr id="4" name="投影片編號預留位置 3"/>
          <p:cNvSpPr>
            <a:spLocks noGrp="1"/>
          </p:cNvSpPr>
          <p:nvPr>
            <p:ph type="sldNum" sz="quarter" idx="10"/>
          </p:nvPr>
        </p:nvSpPr>
        <p:spPr/>
        <p:txBody>
          <a:bodyPr rtlCol="0"/>
          <a:lstStyle/>
          <a:p>
            <a:pPr rtl="0"/>
            <a:fld id="{6BB98AFB-CB0D-4DFE-87B9-B4B0D0DE73CD}" type="slidenum">
              <a:rPr lang="en-US" altLang="zh-TW" smtClean="0"/>
              <a:t>1</a:t>
            </a:fld>
            <a:endParaRPr lang="zh-TW" alt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2</a:t>
            </a:fld>
            <a:endParaRPr lang="zh-TW" altLang="en-US" dirty="0"/>
          </a:p>
        </p:txBody>
      </p:sp>
    </p:spTree>
    <p:extLst>
      <p:ext uri="{BB962C8B-B14F-4D97-AF65-F5344CB8AC3E}">
        <p14:creationId xmlns:p14="http://schemas.microsoft.com/office/powerpoint/2010/main" val="358632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3</a:t>
            </a:fld>
            <a:endParaRPr lang="zh-TW" altLang="en-US" dirty="0"/>
          </a:p>
        </p:txBody>
      </p:sp>
    </p:spTree>
    <p:extLst>
      <p:ext uri="{BB962C8B-B14F-4D97-AF65-F5344CB8AC3E}">
        <p14:creationId xmlns:p14="http://schemas.microsoft.com/office/powerpoint/2010/main" val="20135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4</a:t>
            </a:fld>
            <a:endParaRPr lang="zh-TW" altLang="en-US" dirty="0"/>
          </a:p>
        </p:txBody>
      </p:sp>
    </p:spTree>
    <p:extLst>
      <p:ext uri="{BB962C8B-B14F-4D97-AF65-F5344CB8AC3E}">
        <p14:creationId xmlns:p14="http://schemas.microsoft.com/office/powerpoint/2010/main" val="205414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5</a:t>
            </a:fld>
            <a:endParaRPr lang="zh-TW" altLang="en-US" dirty="0"/>
          </a:p>
        </p:txBody>
      </p:sp>
    </p:spTree>
    <p:extLst>
      <p:ext uri="{BB962C8B-B14F-4D97-AF65-F5344CB8AC3E}">
        <p14:creationId xmlns:p14="http://schemas.microsoft.com/office/powerpoint/2010/main" val="194843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6</a:t>
            </a:fld>
            <a:endParaRPr lang="zh-TW" altLang="en-US" dirty="0"/>
          </a:p>
        </p:txBody>
      </p:sp>
    </p:spTree>
    <p:extLst>
      <p:ext uri="{BB962C8B-B14F-4D97-AF65-F5344CB8AC3E}">
        <p14:creationId xmlns:p14="http://schemas.microsoft.com/office/powerpoint/2010/main" val="320043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7</a:t>
            </a:fld>
            <a:endParaRPr lang="zh-TW" altLang="en-US" dirty="0"/>
          </a:p>
        </p:txBody>
      </p:sp>
    </p:spTree>
    <p:extLst>
      <p:ext uri="{BB962C8B-B14F-4D97-AF65-F5344CB8AC3E}">
        <p14:creationId xmlns:p14="http://schemas.microsoft.com/office/powerpoint/2010/main" val="3254402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065214" y="533400"/>
            <a:ext cx="5029200" cy="2514601"/>
          </a:xfrm>
        </p:spPr>
        <p:txBody>
          <a:bodyPr rtlCol="0">
            <a:normAutofit/>
          </a:bodyPr>
          <a:lstStyle>
            <a:lvl1pPr>
              <a:lnSpc>
                <a:spcPct val="100000"/>
              </a:lnSpc>
              <a:defRPr sz="4000">
                <a:solidFill>
                  <a:schemeClr val="accent1"/>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按一下以編輯母片子標題樣式</a:t>
            </a:r>
            <a:endParaRPr lang="zh-TW" altLang="en-US" dirty="0"/>
          </a:p>
        </p:txBody>
      </p:sp>
      <p:sp>
        <p:nvSpPr>
          <p:cNvPr id="5" name="頁尾預留位置 4"/>
          <p:cNvSpPr>
            <a:spLocks noGrp="1"/>
          </p:cNvSpPr>
          <p:nvPr>
            <p:ph type="ftr" sz="quarter" idx="11"/>
          </p:nvPr>
        </p:nvSpPr>
        <p:spPr>
          <a:xfrm>
            <a:off x="1065213" y="6432551"/>
            <a:ext cx="5653087" cy="273049"/>
          </a:xfrm>
        </p:spPr>
        <p:txBody>
          <a:bodyPr rtlCol="0"/>
          <a:lstStyle>
            <a:lvl1pPr>
              <a:defRPr>
                <a:effectLst/>
              </a:defRPr>
            </a:lvl1pPr>
          </a:lstStyle>
          <a:p>
            <a:pPr rtl="0"/>
            <a:r>
              <a:rPr lang="zh-TW" altLang="en-US" dirty="0"/>
              <a:t>新增頁尾</a:t>
            </a:r>
          </a:p>
        </p:txBody>
      </p:sp>
      <p:sp>
        <p:nvSpPr>
          <p:cNvPr id="4" name="日期預留位置 3"/>
          <p:cNvSpPr>
            <a:spLocks noGrp="1"/>
          </p:cNvSpPr>
          <p:nvPr>
            <p:ph type="dt" sz="half" idx="10"/>
          </p:nvPr>
        </p:nvSpPr>
        <p:spPr>
          <a:xfrm>
            <a:off x="6932612" y="6432551"/>
            <a:ext cx="1371600" cy="273049"/>
          </a:xfrm>
        </p:spPr>
        <p:txBody>
          <a:bodyPr rtlCol="0"/>
          <a:lstStyle>
            <a:lvl1pPr>
              <a:defRPr/>
            </a:lvl1pPr>
          </a:lstStyle>
          <a:p>
            <a:fld id="{DF1CA1B2-0B65-48FF-A4EF-D52F44E0BC0E}" type="datetime2">
              <a:rPr lang="zh-TW" altLang="en-US" smtClean="0"/>
              <a:pPr/>
              <a:t>2019年4月21日</a:t>
            </a:fld>
            <a:endParaRPr lang="en-US" dirty="0"/>
          </a:p>
        </p:txBody>
      </p:sp>
      <p:sp>
        <p:nvSpPr>
          <p:cNvPr id="6" name="投影片編號預留位置 5"/>
          <p:cNvSpPr>
            <a:spLocks noGrp="1"/>
          </p:cNvSpPr>
          <p:nvPr>
            <p:ph type="sldNum" sz="quarter" idx="12"/>
          </p:nvPr>
        </p:nvSpPr>
        <p:spPr>
          <a:xfrm>
            <a:off x="8532812" y="6432551"/>
            <a:ext cx="1219201" cy="273049"/>
          </a:xfrm>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B690557D-BF90-4EAC-8435-FD0F2293EA9D}" type="datetime2">
              <a:rPr lang="zh-TW" altLang="en-US" smtClean="0"/>
              <a:pPr/>
              <a:t>2019年4月21日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61412" y="533400"/>
            <a:ext cx="2362201" cy="5486400"/>
          </a:xfrm>
        </p:spPr>
        <p:txBody>
          <a:bodyPr vert="eaVert"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a:xfrm>
            <a:off x="1065213" y="533400"/>
            <a:ext cx="7467599" cy="54864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3A06F219-A01D-46C2-AB8F-66850193113A}" type="datetime2">
              <a:rPr lang="zh-TW" altLang="en-US" smtClean="0"/>
              <a:pPr/>
              <a:t>2019年4月21日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C7B8F7E0-475E-4A4F-B251-AF4D4B9F823E}" type="datetime2">
              <a:rPr lang="zh-TW" altLang="en-US" smtClean="0"/>
              <a:pPr/>
              <a:t>2019年4月21日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FCD96140-6517-4429-8245-8048EFFD722F}" type="datetime2">
              <a:rPr lang="zh-TW" altLang="en-US" smtClean="0"/>
              <a:pPr/>
              <a:t>2019年4月21日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6" name="頁尾預留位置 5"/>
          <p:cNvSpPr>
            <a:spLocks noGrp="1"/>
          </p:cNvSpPr>
          <p:nvPr>
            <p:ph type="ftr" sz="quarter" idx="11"/>
          </p:nvPr>
        </p:nvSpPr>
        <p:spPr/>
        <p:txBody>
          <a:bodyPr rtlCol="0"/>
          <a:lstStyle/>
          <a:p>
            <a:pPr rtl="0"/>
            <a:r>
              <a:rPr lang="zh-TW" altLang="en-US" dirty="0"/>
              <a:t>新增頁尾</a:t>
            </a:r>
          </a:p>
        </p:txBody>
      </p:sp>
      <p:sp>
        <p:nvSpPr>
          <p:cNvPr id="5" name="日期預留位置 4"/>
          <p:cNvSpPr>
            <a:spLocks noGrp="1"/>
          </p:cNvSpPr>
          <p:nvPr>
            <p:ph type="dt" sz="half" idx="10"/>
          </p:nvPr>
        </p:nvSpPr>
        <p:spPr/>
        <p:txBody>
          <a:bodyPr rtlCol="0"/>
          <a:lstStyle>
            <a:lvl1pPr>
              <a:defRPr/>
            </a:lvl1pPr>
          </a:lstStyle>
          <a:p>
            <a:fld id="{4A214E14-FC91-4A98-BE2C-45A91C87CABA}" type="datetime2">
              <a:rPr lang="zh-TW" altLang="en-US" smtClean="0"/>
              <a:pPr/>
              <a:t>2019年4月21日</a:t>
            </a:fld>
            <a:endParaRPr lang="en-US" dirty="0"/>
          </a:p>
        </p:txBody>
      </p:sp>
      <p:sp>
        <p:nvSpPr>
          <p:cNvPr id="7" name="投影片編號預留位置 6"/>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1065211" y="533400"/>
            <a:ext cx="8686802" cy="1066800"/>
          </a:xfrm>
        </p:spPr>
        <p:txBody>
          <a:bodyPr rtlCol="0"/>
          <a:lstStyle>
            <a:lvl1pPr>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8" name="頁尾預留位置 7"/>
          <p:cNvSpPr>
            <a:spLocks noGrp="1"/>
          </p:cNvSpPr>
          <p:nvPr>
            <p:ph type="ftr" sz="quarter" idx="11"/>
          </p:nvPr>
        </p:nvSpPr>
        <p:spPr/>
        <p:txBody>
          <a:bodyPr rtlCol="0"/>
          <a:lstStyle/>
          <a:p>
            <a:pPr rtl="0"/>
            <a:r>
              <a:rPr lang="zh-TW" altLang="en-US" dirty="0"/>
              <a:t>新增頁尾</a:t>
            </a:r>
          </a:p>
        </p:txBody>
      </p:sp>
      <p:sp>
        <p:nvSpPr>
          <p:cNvPr id="7" name="日期預留位置 6"/>
          <p:cNvSpPr>
            <a:spLocks noGrp="1"/>
          </p:cNvSpPr>
          <p:nvPr>
            <p:ph type="dt" sz="half" idx="10"/>
          </p:nvPr>
        </p:nvSpPr>
        <p:spPr/>
        <p:txBody>
          <a:bodyPr rtlCol="0"/>
          <a:lstStyle>
            <a:lvl1pPr>
              <a:defRPr/>
            </a:lvl1pPr>
          </a:lstStyle>
          <a:p>
            <a:fld id="{0290FCD0-1450-4EF5-9EB6-93838DB68598}" type="datetime2">
              <a:rPr lang="zh-TW" altLang="en-US" smtClean="0"/>
              <a:pPr/>
              <a:t>2019年4月21日</a:t>
            </a:fld>
            <a:endParaRPr lang="en-US" dirty="0"/>
          </a:p>
        </p:txBody>
      </p:sp>
      <p:sp>
        <p:nvSpPr>
          <p:cNvPr id="9" name="投影片編號預留位置 8"/>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4" name="頁尾預留位置 3"/>
          <p:cNvSpPr>
            <a:spLocks noGrp="1"/>
          </p:cNvSpPr>
          <p:nvPr>
            <p:ph type="ftr" sz="quarter" idx="11"/>
          </p:nvPr>
        </p:nvSpPr>
        <p:spPr/>
        <p:txBody>
          <a:bodyPr rtlCol="0"/>
          <a:lstStyle/>
          <a:p>
            <a:pPr rtl="0"/>
            <a:r>
              <a:rPr lang="zh-TW" altLang="en-US" dirty="0"/>
              <a:t>新增頁尾</a:t>
            </a:r>
          </a:p>
        </p:txBody>
      </p:sp>
      <p:sp>
        <p:nvSpPr>
          <p:cNvPr id="3" name="日期預留位置 2"/>
          <p:cNvSpPr>
            <a:spLocks noGrp="1"/>
          </p:cNvSpPr>
          <p:nvPr>
            <p:ph type="dt" sz="half" idx="10"/>
          </p:nvPr>
        </p:nvSpPr>
        <p:spPr/>
        <p:txBody>
          <a:bodyPr rtlCol="0"/>
          <a:lstStyle>
            <a:lvl1pPr>
              <a:defRPr/>
            </a:lvl1pPr>
          </a:lstStyle>
          <a:p>
            <a:fld id="{73F19C76-1DF4-4157-8E83-99CDD7C5813A}" type="datetime2">
              <a:rPr lang="zh-TW" altLang="en-US" smtClean="0"/>
              <a:pPr/>
              <a:t>2019年4月21日</a:t>
            </a:fld>
            <a:endParaRPr lang="en-US" dirty="0"/>
          </a:p>
        </p:txBody>
      </p:sp>
      <p:sp>
        <p:nvSpPr>
          <p:cNvPr id="5" name="投影片編號預留位置 4"/>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預留位置 2"/>
          <p:cNvSpPr>
            <a:spLocks noGrp="1"/>
          </p:cNvSpPr>
          <p:nvPr>
            <p:ph type="ftr" sz="quarter" idx="11"/>
          </p:nvPr>
        </p:nvSpPr>
        <p:spPr/>
        <p:txBody>
          <a:bodyPr rtlCol="0"/>
          <a:lstStyle/>
          <a:p>
            <a:pPr rtl="0"/>
            <a:r>
              <a:rPr lang="zh-TW" altLang="en-US" dirty="0"/>
              <a:t>新增頁尾</a:t>
            </a:r>
          </a:p>
        </p:txBody>
      </p:sp>
      <p:sp>
        <p:nvSpPr>
          <p:cNvPr id="2" name="日期預留位置 1"/>
          <p:cNvSpPr>
            <a:spLocks noGrp="1"/>
          </p:cNvSpPr>
          <p:nvPr>
            <p:ph type="dt" sz="half" idx="10"/>
          </p:nvPr>
        </p:nvSpPr>
        <p:spPr/>
        <p:txBody>
          <a:bodyPr rtlCol="0"/>
          <a:lstStyle>
            <a:lvl1pPr>
              <a:defRPr/>
            </a:lvl1pPr>
          </a:lstStyle>
          <a:p>
            <a:fld id="{D40150BE-B45A-4071-8F2D-10F115658B39}" type="datetime2">
              <a:rPr lang="zh-TW" altLang="en-US" smtClean="0"/>
              <a:pPr/>
              <a:t>2019年4月21日</a:t>
            </a:fld>
            <a:endParaRPr lang="en-US" dirty="0"/>
          </a:p>
        </p:txBody>
      </p:sp>
      <p:sp>
        <p:nvSpPr>
          <p:cNvPr id="4" name="投影片編號預留位置 3"/>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65213" y="533400"/>
            <a:ext cx="4114800" cy="1524000"/>
          </a:xfrm>
        </p:spPr>
        <p:txBody>
          <a:bodyPr rtlCol="0" anchor="b">
            <a:normAutofit/>
          </a:bodyPr>
          <a:lstStyle>
            <a:lvl1pPr algn="l">
              <a:lnSpc>
                <a:spcPct val="100000"/>
              </a:lnSpc>
              <a:defRPr sz="3600" b="1"/>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6" name="頁尾預留位置 5"/>
          <p:cNvSpPr>
            <a:spLocks noGrp="1"/>
          </p:cNvSpPr>
          <p:nvPr>
            <p:ph type="ftr" sz="quarter" idx="11"/>
          </p:nvPr>
        </p:nvSpPr>
        <p:spPr/>
        <p:txBody>
          <a:bodyPr rtlCol="0"/>
          <a:lstStyle/>
          <a:p>
            <a:pPr rtl="0"/>
            <a:r>
              <a:rPr lang="zh-TW" altLang="en-US" dirty="0"/>
              <a:t>新增頁尾</a:t>
            </a:r>
          </a:p>
        </p:txBody>
      </p:sp>
      <p:sp>
        <p:nvSpPr>
          <p:cNvPr id="5" name="日期預留位置 4"/>
          <p:cNvSpPr>
            <a:spLocks noGrp="1"/>
          </p:cNvSpPr>
          <p:nvPr>
            <p:ph type="dt" sz="half" idx="10"/>
          </p:nvPr>
        </p:nvSpPr>
        <p:spPr/>
        <p:txBody>
          <a:bodyPr rtlCol="0"/>
          <a:lstStyle>
            <a:lvl1pPr>
              <a:defRPr/>
            </a:lvl1pPr>
          </a:lstStyle>
          <a:p>
            <a:fld id="{EDB22753-B0A9-4CCB-8874-8C3403729D00}" type="datetime2">
              <a:rPr lang="zh-TW" altLang="en-US" smtClean="0"/>
              <a:pPr/>
              <a:t>2019年4月21日</a:t>
            </a:fld>
            <a:endParaRPr lang="en-US" dirty="0"/>
          </a:p>
        </p:txBody>
      </p:sp>
      <p:sp>
        <p:nvSpPr>
          <p:cNvPr id="7" name="投影片編號預留位置 6"/>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065213" y="533400"/>
            <a:ext cx="4114800" cy="1524000"/>
          </a:xfrm>
        </p:spPr>
        <p:txBody>
          <a:bodyPr rtlCol="0" anchor="b">
            <a:noAutofit/>
          </a:bodyPr>
          <a:lstStyle>
            <a:lvl1pPr algn="l">
              <a:lnSpc>
                <a:spcPct val="100000"/>
              </a:lnSpc>
              <a:defRPr sz="3600" b="1"/>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預留位置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5" name="頁尾預留位置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latin typeface="細明體" panose="02020509000000000000" pitchFamily="49" charset="-120"/>
                <a:ea typeface="細明體" panose="02020509000000000000" pitchFamily="49" charset="-120"/>
              </a:defRPr>
            </a:lvl1pPr>
          </a:lstStyle>
          <a:p>
            <a:r>
              <a:rPr lang="zh-TW" altLang="en-US" dirty="0"/>
              <a:t>新增頁尾</a:t>
            </a:r>
          </a:p>
        </p:txBody>
      </p:sp>
      <p:sp>
        <p:nvSpPr>
          <p:cNvPr id="4" name="日期預留位置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latin typeface="細明體" panose="02020509000000000000" pitchFamily="49" charset="-120"/>
                <a:ea typeface="細明體" panose="02020509000000000000" pitchFamily="49" charset="-120"/>
              </a:defRPr>
            </a:lvl1pPr>
          </a:lstStyle>
          <a:p>
            <a:fld id="{BD8E3081-8997-4FCC-AA9C-554AF3E1C629}" type="datetime2">
              <a:rPr lang="zh-TW" altLang="en-US" smtClean="0"/>
              <a:pPr/>
              <a:t>2019年4月21日</a:t>
            </a:fld>
            <a:endParaRPr lang="en-US" dirty="0"/>
          </a:p>
        </p:txBody>
      </p:sp>
      <p:sp>
        <p:nvSpPr>
          <p:cNvPr id="6" name="投影片編號預留位置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latin typeface="細明體" panose="02020509000000000000" pitchFamily="49" charset="-120"/>
              </a:defRPr>
            </a:lvl1pPr>
          </a:lstStyle>
          <a:p>
            <a:fld id="{AAEAE4A8-A6E5-453E-B946-FB774B73F48C}" type="slidenum">
              <a:rPr lang="en-US" altLang="zh-TW" smtClean="0"/>
              <a:pPr/>
              <a:t>‹#›</a:t>
            </a:fld>
            <a:endParaRPr lang="zh-TW" alt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細明體" panose="02020509000000000000" pitchFamily="49" charset="-120"/>
          <a:ea typeface="細明體" panose="02020509000000000000" pitchFamily="49" charset="-120"/>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細明體" panose="02020509000000000000" pitchFamily="49" charset="-120"/>
          <a:ea typeface="細明體" panose="02020509000000000000" pitchFamily="49" charset="-120"/>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istricts_of_Hong_Ko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065214" y="533400"/>
            <a:ext cx="8845622" cy="2514601"/>
          </a:xfrm>
        </p:spPr>
        <p:txBody>
          <a:bodyPr rtlCol="0">
            <a:normAutofit fontScale="90000"/>
          </a:bodyPr>
          <a:lstStyle/>
          <a:p>
            <a:r>
              <a:rPr lang="en-US" altLang="zh-HK" dirty="0"/>
              <a:t>Coursera Capstone</a:t>
            </a:r>
            <a:br>
              <a:rPr lang="zh-TW" altLang="zh-HK" dirty="0"/>
            </a:br>
            <a:r>
              <a:rPr lang="en-US" altLang="zh-HK" dirty="0"/>
              <a:t> </a:t>
            </a:r>
            <a:br>
              <a:rPr lang="zh-TW" altLang="zh-HK" dirty="0"/>
            </a:br>
            <a:r>
              <a:rPr lang="en-US" altLang="zh-HK" dirty="0"/>
              <a:t>IBM Applied Data Science Capstone</a:t>
            </a:r>
            <a:endParaRPr lang="zh-TW" altLang="zh-HK" dirty="0"/>
          </a:p>
        </p:txBody>
      </p:sp>
      <p:sp>
        <p:nvSpPr>
          <p:cNvPr id="3" name="內容預留位置 2"/>
          <p:cNvSpPr>
            <a:spLocks noGrp="1"/>
          </p:cNvSpPr>
          <p:nvPr>
            <p:ph type="subTitle" idx="1"/>
          </p:nvPr>
        </p:nvSpPr>
        <p:spPr>
          <a:xfrm>
            <a:off x="1065212" y="3403600"/>
            <a:ext cx="7693496" cy="1397000"/>
          </a:xfrm>
        </p:spPr>
        <p:txBody>
          <a:bodyPr rtlCol="0"/>
          <a:lstStyle/>
          <a:p>
            <a:r>
              <a:rPr lang="en-US" altLang="zh-TW" dirty="0"/>
              <a:t>Opening a coffee shop in Hong Kong, China, Asia</a:t>
            </a:r>
            <a:endParaRPr lang="zh-TW" alt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r>
              <a:rPr lang="en-US" altLang="zh-HK" dirty="0"/>
              <a:t>Business Problem</a:t>
            </a:r>
            <a:endParaRPr lang="zh-TW" altLang="zh-HK" dirty="0"/>
          </a:p>
        </p:txBody>
      </p:sp>
      <p:sp>
        <p:nvSpPr>
          <p:cNvPr id="3" name="內容預留位置 2"/>
          <p:cNvSpPr>
            <a:spLocks noGrp="1"/>
          </p:cNvSpPr>
          <p:nvPr>
            <p:ph idx="1"/>
          </p:nvPr>
        </p:nvSpPr>
        <p:spPr/>
        <p:txBody>
          <a:bodyPr rtlCol="0"/>
          <a:lstStyle/>
          <a:p>
            <a:r>
              <a:rPr lang="en-US" altLang="zh-TW" dirty="0"/>
              <a:t>The objective of this capstone project is to analyze the best location to start up a Coffee shop in Hong Kong, China. </a:t>
            </a:r>
          </a:p>
          <a:p>
            <a:r>
              <a:rPr lang="en-US" altLang="zh-TW" dirty="0"/>
              <a:t>Using data science methodology and clustering by machine learning, this project would provide a suggestion to answer the business question: Where would be the recommended location to invest a coffee shop in Hong Kong, China.</a:t>
            </a:r>
          </a:p>
          <a:p>
            <a:r>
              <a:rPr lang="en-US" altLang="zh-TW" dirty="0"/>
              <a:t>This project is particularly useful to anyone who would invest a coffee shop or plan to expend a coffee shop in city Hong Kong, where having a coffee craze.</a:t>
            </a:r>
            <a:endParaRPr lang="zh-TW" altLang="en-US" dirty="0"/>
          </a:p>
          <a:p>
            <a:pPr rtl="0"/>
            <a:endParaRPr lang="zh-TW" alt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en-US" altLang="zh-TW" dirty="0">
                <a:ea typeface="Microsoft JhengHei UI" panose="020B0604030504040204" pitchFamily="34" charset="-120"/>
              </a:rPr>
              <a:t>Data</a:t>
            </a:r>
            <a:endParaRPr lang="zh-TW" altLang="en-US" dirty="0">
              <a:ea typeface="Microsoft JhengHei UI" panose="020B0604030504040204" pitchFamily="34" charset="-120"/>
            </a:endParaRPr>
          </a:p>
        </p:txBody>
      </p:sp>
      <p:sp>
        <p:nvSpPr>
          <p:cNvPr id="3" name="內容預留位置 2"/>
          <p:cNvSpPr>
            <a:spLocks noGrp="1"/>
          </p:cNvSpPr>
          <p:nvPr>
            <p:ph idx="1"/>
          </p:nvPr>
        </p:nvSpPr>
        <p:spPr/>
        <p:txBody>
          <a:bodyPr rtlCol="0"/>
          <a:lstStyle/>
          <a:p>
            <a:r>
              <a:rPr lang="en-US" altLang="zh-HK" b="1" dirty="0"/>
              <a:t>List of neighborhoods in Hong Kong</a:t>
            </a:r>
            <a:r>
              <a:rPr lang="en-US" altLang="zh-HK" dirty="0"/>
              <a:t>. </a:t>
            </a:r>
          </a:p>
          <a:p>
            <a:pPr marL="45720" indent="0">
              <a:buNone/>
            </a:pPr>
            <a:r>
              <a:rPr lang="en-US" altLang="zh-HK" dirty="0"/>
              <a:t>This defines the scope of this project which is confined to the city of Hong Kong, an international market of China in Asia.</a:t>
            </a:r>
            <a:endParaRPr lang="zh-TW" altLang="zh-HK" dirty="0"/>
          </a:p>
          <a:p>
            <a:r>
              <a:rPr lang="en-US" altLang="zh-HK" b="1" dirty="0"/>
              <a:t>Latitude and longitude coordinates of those neighborhoods</a:t>
            </a:r>
            <a:r>
              <a:rPr lang="en-US" altLang="zh-HK" dirty="0"/>
              <a:t>. </a:t>
            </a:r>
          </a:p>
          <a:p>
            <a:pPr marL="45720" indent="0">
              <a:buNone/>
            </a:pPr>
            <a:r>
              <a:rPr lang="en-US" altLang="zh-HK" dirty="0"/>
              <a:t>This is required in order to plot the map and also to get the venue data.</a:t>
            </a:r>
            <a:endParaRPr lang="zh-TW" altLang="zh-HK" dirty="0"/>
          </a:p>
          <a:p>
            <a:r>
              <a:rPr lang="en-US" altLang="zh-HK" b="1" dirty="0"/>
              <a:t>Venue data</a:t>
            </a:r>
            <a:r>
              <a:rPr lang="en-US" altLang="zh-HK" dirty="0"/>
              <a:t>, particularly data related to coffee shop. </a:t>
            </a:r>
          </a:p>
          <a:p>
            <a:pPr marL="45720" indent="0">
              <a:buNone/>
            </a:pPr>
            <a:r>
              <a:rPr lang="en-US" altLang="zh-HK" dirty="0"/>
              <a:t>This is the data for clustering on the neighborhoods.</a:t>
            </a:r>
            <a:endParaRPr lang="zh-TW" altLang="zh-HK" dirty="0"/>
          </a:p>
          <a:p>
            <a:pPr rtl="0"/>
            <a:endParaRPr lang="zh-TW" alt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r>
              <a:rPr lang="en-US" altLang="zh-HK" dirty="0"/>
              <a:t>Sources of data and methods to collect</a:t>
            </a:r>
            <a:endParaRPr lang="zh-TW" altLang="zh-HK" dirty="0"/>
          </a:p>
        </p:txBody>
      </p:sp>
      <p:sp>
        <p:nvSpPr>
          <p:cNvPr id="3" name="內容預留位置 2"/>
          <p:cNvSpPr>
            <a:spLocks noGrp="1"/>
          </p:cNvSpPr>
          <p:nvPr>
            <p:ph idx="1"/>
          </p:nvPr>
        </p:nvSpPr>
        <p:spPr/>
        <p:txBody>
          <a:bodyPr rtlCol="0"/>
          <a:lstStyle/>
          <a:p>
            <a:r>
              <a:rPr lang="en-US" altLang="zh-TW" dirty="0"/>
              <a:t>This capstone make use of data science skills for analysis, including:</a:t>
            </a:r>
          </a:p>
          <a:p>
            <a:r>
              <a:rPr lang="en-US" altLang="zh-TW" dirty="0"/>
              <a:t>	Web scraping from Wikipedia </a:t>
            </a:r>
            <a:r>
              <a:rPr lang="en-US" altLang="zh-HK" dirty="0"/>
              <a:t>(</a:t>
            </a:r>
            <a:r>
              <a:rPr lang="en-US" altLang="zh-HK" sz="1400" u="sng" dirty="0">
                <a:hlinkClick r:id="rId3"/>
              </a:rPr>
              <a:t>https://en.wikipedia.org/wiki/Districts_of_Hong_Kong</a:t>
            </a:r>
            <a:r>
              <a:rPr lang="en-US" altLang="zh-HK" dirty="0"/>
              <a:t>)</a:t>
            </a:r>
            <a:endParaRPr lang="en-US" altLang="zh-TW" dirty="0"/>
          </a:p>
          <a:p>
            <a:r>
              <a:rPr lang="en-US" altLang="zh-TW" dirty="0"/>
              <a:t>	API connection with Foursquare </a:t>
            </a:r>
          </a:p>
          <a:p>
            <a:r>
              <a:rPr lang="en-US" altLang="zh-TW" dirty="0"/>
              <a:t>	Data cleaning</a:t>
            </a:r>
          </a:p>
          <a:p>
            <a:r>
              <a:rPr lang="en-US" altLang="zh-TW" dirty="0"/>
              <a:t>	Data wrangling</a:t>
            </a:r>
          </a:p>
          <a:p>
            <a:r>
              <a:rPr lang="en-US" altLang="zh-TW" dirty="0"/>
              <a:t>	Machine learning on K-means clustering </a:t>
            </a:r>
          </a:p>
          <a:p>
            <a:r>
              <a:rPr lang="en-US" altLang="zh-TW" dirty="0"/>
              <a:t>	Map visualization with Folium</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r>
              <a:rPr lang="en-US" altLang="zh-HK" dirty="0"/>
              <a:t>Results</a:t>
            </a:r>
            <a:endParaRPr lang="zh-TW" altLang="zh-HK" dirty="0"/>
          </a:p>
        </p:txBody>
      </p:sp>
      <p:sp>
        <p:nvSpPr>
          <p:cNvPr id="3" name="內容預留位置 2"/>
          <p:cNvSpPr>
            <a:spLocks noGrp="1"/>
          </p:cNvSpPr>
          <p:nvPr>
            <p:ph idx="1"/>
          </p:nvPr>
        </p:nvSpPr>
        <p:spPr>
          <a:xfrm>
            <a:off x="1065213" y="1828800"/>
            <a:ext cx="4381127" cy="4191000"/>
          </a:xfrm>
        </p:spPr>
        <p:txBody>
          <a:bodyPr rtlCol="0"/>
          <a:lstStyle/>
          <a:p>
            <a:r>
              <a:rPr lang="en-US" altLang="zh-HK" b="1" dirty="0"/>
              <a:t>Cluster 0 </a:t>
            </a:r>
            <a:r>
              <a:rPr lang="en-US" altLang="zh-HK" dirty="0"/>
              <a:t>: Neighborhoods with high concentration of coffee shop</a:t>
            </a:r>
            <a:endParaRPr lang="zh-TW" altLang="zh-HK" dirty="0"/>
          </a:p>
          <a:p>
            <a:r>
              <a:rPr lang="en-US" altLang="zh-HK" b="1" dirty="0"/>
              <a:t>Cluster 1 </a:t>
            </a:r>
            <a:r>
              <a:rPr lang="en-US" altLang="zh-HK" dirty="0"/>
              <a:t>: Neighborhoods with low number to no existence of coffee shop </a:t>
            </a:r>
            <a:endParaRPr lang="zh-TW" altLang="zh-HK" dirty="0"/>
          </a:p>
          <a:p>
            <a:r>
              <a:rPr lang="en-US" altLang="zh-HK" b="1" dirty="0"/>
              <a:t>Cluster 2 </a:t>
            </a:r>
            <a:r>
              <a:rPr lang="en-US" altLang="zh-HK" dirty="0"/>
              <a:t>: Neighborhoods with moderate number of coffee shop</a:t>
            </a:r>
            <a:endParaRPr lang="zh-TW" altLang="zh-HK" dirty="0"/>
          </a:p>
        </p:txBody>
      </p:sp>
      <p:pic>
        <p:nvPicPr>
          <p:cNvPr id="4" name="圖片 3">
            <a:extLst>
              <a:ext uri="{FF2B5EF4-FFF2-40B4-BE49-F238E27FC236}">
                <a16:creationId xmlns:a16="http://schemas.microsoft.com/office/drawing/2014/main" id="{6016C64D-AF5A-4CA2-AC42-F56A4C6496FB}"/>
              </a:ext>
            </a:extLst>
          </p:cNvPr>
          <p:cNvPicPr/>
          <p:nvPr/>
        </p:nvPicPr>
        <p:blipFill>
          <a:blip r:embed="rId3"/>
          <a:stretch>
            <a:fillRect/>
          </a:stretch>
        </p:blipFill>
        <p:spPr>
          <a:xfrm>
            <a:off x="5822165" y="1825377"/>
            <a:ext cx="5274310" cy="3705225"/>
          </a:xfrm>
          <a:prstGeom prst="rect">
            <a:avLst/>
          </a:prstGeom>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r>
              <a:rPr lang="en-US" altLang="zh-HK" dirty="0"/>
              <a:t>Discussion</a:t>
            </a:r>
            <a:endParaRPr lang="zh-TW" altLang="zh-HK" dirty="0"/>
          </a:p>
        </p:txBody>
      </p:sp>
      <p:sp>
        <p:nvSpPr>
          <p:cNvPr id="3" name="內容預留位置 2"/>
          <p:cNvSpPr>
            <a:spLocks noGrp="1"/>
          </p:cNvSpPr>
          <p:nvPr>
            <p:ph idx="1"/>
          </p:nvPr>
        </p:nvSpPr>
        <p:spPr/>
        <p:txBody>
          <a:bodyPr rtlCol="0"/>
          <a:lstStyle/>
          <a:p>
            <a:r>
              <a:rPr lang="en-US" altLang="zh-TW" dirty="0"/>
              <a:t>Cluster 1 </a:t>
            </a:r>
            <a:r>
              <a:rPr lang="en-US" altLang="zh-HK" dirty="0"/>
              <a:t>represents a great opportunity and high potential areas to open new coffee shop as there is very little to no competition from existing. </a:t>
            </a:r>
            <a:endParaRPr lang="en-US" altLang="zh-TW" dirty="0"/>
          </a:p>
          <a:p>
            <a:r>
              <a:rPr lang="en-US" altLang="zh-TW" dirty="0"/>
              <a:t>Most of the coffee shop are concentrated in the central area of Hong Kong, with the highest number in cluster 0 and moderate number in cluster 2.</a:t>
            </a:r>
          </a:p>
          <a:p>
            <a:r>
              <a:rPr lang="en-US" altLang="zh-HK" dirty="0"/>
              <a:t>It is advised to avoid neighborhoods in cluster 0 which already have high concentration of coffee shop and suffering from intense competition.</a:t>
            </a:r>
            <a:endParaRPr lang="zh-TW" altLang="zh-HK" dirty="0"/>
          </a:p>
          <a:p>
            <a:endParaRPr lang="zh-TW" alt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r>
              <a:rPr lang="en-US" altLang="zh-HK" dirty="0"/>
              <a:t>Conclusion</a:t>
            </a:r>
            <a:endParaRPr lang="zh-TW" altLang="zh-HK" dirty="0"/>
          </a:p>
        </p:txBody>
      </p:sp>
      <p:sp>
        <p:nvSpPr>
          <p:cNvPr id="3" name="內容預留位置 2"/>
          <p:cNvSpPr>
            <a:spLocks noGrp="1"/>
          </p:cNvSpPr>
          <p:nvPr>
            <p:ph idx="1"/>
          </p:nvPr>
        </p:nvSpPr>
        <p:spPr/>
        <p:txBody>
          <a:bodyPr rtlCol="0"/>
          <a:lstStyle/>
          <a:p>
            <a:r>
              <a:rPr lang="en-US" altLang="zh-HK" dirty="0"/>
              <a:t>The neighborhoods in cluster 1 would be a preferred location to open a new coffee shop with the lowest number of competitors.</a:t>
            </a:r>
          </a:p>
          <a:p>
            <a:r>
              <a:rPr lang="en-US" altLang="zh-HK" dirty="0"/>
              <a:t>This findings will help the relevant start up to capitalize on the opportunities on high potential locations while avoiding overcrowded area in the decisions top open a new coffee shop. </a:t>
            </a:r>
            <a:endParaRPr lang="zh-TW" altLang="zh-HK" dirty="0"/>
          </a:p>
          <a:p>
            <a:r>
              <a:rPr lang="en-US" altLang="zh-HK" dirty="0"/>
              <a:t>In our observation, only consider one factor i.e. frequency of occurrence of coffee shop, but there should be others like population and rental payment etc. However, to the best knowledge of this analysis such data are not available to the neighborhood level required by this capstone.</a:t>
            </a:r>
            <a:endParaRPr lang="zh-TW" alt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商務策略簡報">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4351901_TF03460663.potx" id="{CA205AA1-F0A2-4EFA-8929-33A26053ED7C}" vid="{5DDE2F13-7488-4895-811E-FD5DE3AB6C6B}"/>
    </a:ext>
  </a:extLst>
</a:theme>
</file>

<file path=ppt/theme/theme2.xml><?xml version="1.0" encoding="utf-8"?>
<a:theme xmlns:a="http://schemas.openxmlformats.org/drawingml/2006/main" name="Office 佈景主題">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佈景主題">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商務策略簡報</Template>
  <TotalTime>8</TotalTime>
  <Words>437</Words>
  <Application>Microsoft Office PowerPoint</Application>
  <PresentationFormat>自訂</PresentationFormat>
  <Paragraphs>40</Paragraphs>
  <Slides>7</Slides>
  <Notes>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Microsoft JhengHei UI</vt:lpstr>
      <vt:lpstr>細明體</vt:lpstr>
      <vt:lpstr>Arial</vt:lpstr>
      <vt:lpstr>商務策略簡報</vt:lpstr>
      <vt:lpstr>Coursera Capstone   IBM Applied Data Science Capstone</vt:lpstr>
      <vt:lpstr>Business Problem</vt:lpstr>
      <vt:lpstr>Data</vt:lpstr>
      <vt:lpstr>Sources of data and methods to collect</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 Science Capstone</dc:title>
  <dc:creator>Angela Leung</dc:creator>
  <cp:lastModifiedBy>Angela Leung</cp:lastModifiedBy>
  <cp:revision>1</cp:revision>
  <dcterms:created xsi:type="dcterms:W3CDTF">2019-04-20T19:50:17Z</dcterms:created>
  <dcterms:modified xsi:type="dcterms:W3CDTF">2019-04-20T19:58:59Z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