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18" r:id="rId2"/>
    <p:sldId id="319" r:id="rId3"/>
    <p:sldId id="320" r:id="rId4"/>
    <p:sldId id="326" r:id="rId5"/>
    <p:sldId id="323" r:id="rId6"/>
    <p:sldId id="325" r:id="rId7"/>
    <p:sldId id="329" r:id="rId8"/>
    <p:sldId id="327" r:id="rId9"/>
    <p:sldId id="328" r:id="rId10"/>
    <p:sldId id="330" r:id="rId11"/>
    <p:sldId id="331" r:id="rId12"/>
    <p:sldId id="332" r:id="rId13"/>
    <p:sldId id="333" r:id="rId14"/>
    <p:sldId id="334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90" d="100"/>
          <a:sy n="90" d="100"/>
        </p:scale>
        <p:origin x="405" y="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5B340-B74E-481C-B6C9-8FCEECA5D29B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38665-971B-45E0-A775-F366FA412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157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3455B-E299-4C10-9549-4DDD2870B329}" type="slidenum">
              <a:rPr lang="ko-KR" altLang="en-US" smtClean="0"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7F7F-12E6-4F90-B1BB-8C3DF5F6FA53}" type="datetime1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8267-A91D-4F4E-8942-3B2DC9D3C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969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10DE-7E10-4946-A551-64A10147CF4B}" type="datetime1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8267-A91D-4F4E-8942-3B2DC9D3C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134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7CD9-7EEB-4340-AB0E-C8F90668DBDB}" type="datetime1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8267-A91D-4F4E-8942-3B2DC9D3C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598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65ED457A-ABC9-4B89-B046-5B6B709B94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313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65ED457A-ABC9-4B89-B046-5B6B709B94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31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0AB1-D987-4EAE-9C2C-900685956E37}" type="datetime1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8267-A91D-4F4E-8942-3B2DC9D3C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796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CCF4-718B-4F03-970A-8B585A35F90D}" type="datetime1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8267-A91D-4F4E-8942-3B2DC9D3C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15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9850-7C1C-4535-A284-4B58988E5AF2}" type="datetime1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8267-A91D-4F4E-8942-3B2DC9D3C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893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4B1AA-91F2-4C47-A8DD-DB48593A4B48}" type="datetime1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8267-A91D-4F4E-8942-3B2DC9D3C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731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73AD-81B9-426F-A90C-5B2119476C56}" type="datetime1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8267-A91D-4F4E-8942-3B2DC9D3C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539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AEA6-5863-4DA2-BF44-24B374456FD1}" type="datetime1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8267-A91D-4F4E-8942-3B2DC9D3C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331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C609-15F2-4F95-902D-663DC795CDEB}" type="datetime1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8267-A91D-4F4E-8942-3B2DC9D3C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99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638C6-E504-4369-B6ED-DBFDB1B45962}" type="datetime1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8267-A91D-4F4E-8942-3B2DC9D3C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849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676D2-9A8E-42AB-B511-0DF465C9F984}" type="datetime1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98267-A91D-4F4E-8942-3B2DC9D3C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552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ejeong@skuniv.ac.k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065543" y="1928772"/>
            <a:ext cx="4963219" cy="1384995"/>
          </a:xfrm>
          <a:prstGeom prst="rect">
            <a:avLst/>
          </a:prstGeom>
          <a:solidFill>
            <a:srgbClr val="0099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FFFF99"/>
                </a:solidFill>
                <a:latin typeface="+mn-ea"/>
              </a:rPr>
              <a:t>CS1069</a:t>
            </a:r>
          </a:p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+mn-ea"/>
              </a:rPr>
              <a:t>Embedded System</a:t>
            </a:r>
          </a:p>
          <a:p>
            <a:pPr algn="ctr"/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5</a:t>
            </a:r>
            <a:r>
              <a:rPr lang="en-US" altLang="ko-KR" sz="2800" baseline="30000" dirty="0" smtClean="0">
                <a:solidFill>
                  <a:schemeClr val="bg1"/>
                </a:solidFill>
                <a:latin typeface="+mn-ea"/>
              </a:rPr>
              <a:t>th</a:t>
            </a:r>
            <a:r>
              <a:rPr lang="en-US" altLang="ko-KR" sz="28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+mn-ea"/>
              </a:rPr>
              <a:t>Lecture Note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681160" y="3717031"/>
            <a:ext cx="3731984" cy="923330"/>
          </a:xfrm>
          <a:prstGeom prst="rect">
            <a:avLst/>
          </a:prstGeom>
          <a:solidFill>
            <a:srgbClr val="009900"/>
          </a:solidFill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FFFF99"/>
                </a:solidFill>
                <a:latin typeface="+mn-ea"/>
              </a:rPr>
              <a:t>Tel     : 9 4 0 – 7 7 6 0</a:t>
            </a:r>
            <a:endParaRPr lang="en-US" altLang="ko-KR" dirty="0">
              <a:solidFill>
                <a:srgbClr val="FFFF99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FFFF99"/>
                </a:solidFill>
                <a:latin typeface="+mn-ea"/>
              </a:rPr>
              <a:t>Office : Room 615, </a:t>
            </a:r>
            <a:r>
              <a:rPr lang="en-US" altLang="ko-KR" dirty="0" err="1">
                <a:solidFill>
                  <a:srgbClr val="FFFF99"/>
                </a:solidFill>
                <a:latin typeface="+mn-ea"/>
              </a:rPr>
              <a:t>Buk-ak</a:t>
            </a:r>
            <a:r>
              <a:rPr lang="en-US" altLang="ko-KR" dirty="0">
                <a:solidFill>
                  <a:srgbClr val="FFFF99"/>
                </a:solidFill>
                <a:latin typeface="+mn-ea"/>
              </a:rPr>
              <a:t> Bldg.</a:t>
            </a:r>
          </a:p>
          <a:p>
            <a:r>
              <a:rPr lang="en-US" altLang="ko-KR" dirty="0">
                <a:solidFill>
                  <a:srgbClr val="FFFF99"/>
                </a:solidFill>
                <a:latin typeface="+mn-ea"/>
              </a:rPr>
              <a:t>E-mail : </a:t>
            </a:r>
            <a:r>
              <a:rPr lang="en-US" altLang="ko-KR" dirty="0">
                <a:solidFill>
                  <a:srgbClr val="FFFF99"/>
                </a:solidFill>
                <a:latin typeface="+mn-ea"/>
                <a:hlinkClick r:id="rId3"/>
              </a:rPr>
              <a:t>tejeong@skuniv.ac.kr</a:t>
            </a:r>
            <a:r>
              <a:rPr lang="en-US" altLang="ko-KR" dirty="0">
                <a:solidFill>
                  <a:srgbClr val="FFFF99"/>
                </a:solidFill>
                <a:latin typeface="+mn-ea"/>
              </a:rPr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21360" y="1196752"/>
            <a:ext cx="34515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tx1">
                      <a:alpha val="44000"/>
                    </a:schemeClr>
                  </a:solidFill>
                </a:ln>
                <a:latin typeface="나눔명조" pitchFamily="18" charset="-127"/>
                <a:ea typeface="나눔명조" pitchFamily="18" charset="-127"/>
              </a:rPr>
              <a:t>Department of Computer Science</a:t>
            </a:r>
          </a:p>
          <a:p>
            <a:pPr algn="ctr"/>
            <a:r>
              <a:rPr lang="en-US" altLang="ko-KR" sz="1600" dirty="0" err="1" smtClean="0">
                <a:ln>
                  <a:solidFill>
                    <a:schemeClr val="tx1">
                      <a:alpha val="44000"/>
                    </a:schemeClr>
                  </a:solidFill>
                </a:ln>
                <a:latin typeface="나눔명조" pitchFamily="18" charset="-127"/>
                <a:ea typeface="나눔명조" pitchFamily="18" charset="-127"/>
              </a:rPr>
              <a:t>SeoKyeong</a:t>
            </a:r>
            <a:r>
              <a:rPr lang="en-US" altLang="ko-KR" sz="1600" dirty="0" smtClean="0">
                <a:ln>
                  <a:solidFill>
                    <a:schemeClr val="tx1">
                      <a:alpha val="44000"/>
                    </a:schemeClr>
                  </a:solidFill>
                </a:ln>
                <a:latin typeface="나눔명조" pitchFamily="18" charset="-127"/>
                <a:ea typeface="나눔명조" pitchFamily="18" charset="-127"/>
              </a:rPr>
              <a:t> University</a:t>
            </a:r>
            <a:endParaRPr lang="ko-KR" altLang="en-US" sz="1600" dirty="0">
              <a:ln>
                <a:solidFill>
                  <a:schemeClr val="tx1">
                    <a:alpha val="44000"/>
                  </a:schemeClr>
                </a:solidFill>
              </a:ln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94780" y="4807114"/>
            <a:ext cx="1428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n>
                  <a:solidFill>
                    <a:schemeClr val="tx1">
                      <a:alpha val="44000"/>
                    </a:schemeClr>
                  </a:solidFill>
                </a:ln>
                <a:solidFill>
                  <a:srgbClr val="009900"/>
                </a:solidFill>
                <a:latin typeface="나눔명조" pitchFamily="18" charset="-127"/>
                <a:ea typeface="나눔명조" pitchFamily="18" charset="-127"/>
              </a:rPr>
              <a:t>Prof. T. E. Jeong</a:t>
            </a:r>
            <a:endParaRPr lang="en-US" altLang="ko-KR" sz="1200" dirty="0">
              <a:ln>
                <a:solidFill>
                  <a:schemeClr val="tx1">
                    <a:alpha val="44000"/>
                  </a:schemeClr>
                </a:solidFill>
              </a:ln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065543" y="3327059"/>
            <a:ext cx="665725" cy="389972"/>
          </a:xfrm>
          <a:prstGeom prst="line">
            <a:avLst/>
          </a:prstGeom>
          <a:ln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413144" y="3327059"/>
            <a:ext cx="615618" cy="389972"/>
          </a:xfrm>
          <a:prstGeom prst="line">
            <a:avLst/>
          </a:prstGeom>
          <a:ln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8267-A91D-4F4E-8942-3B2DC9D3CCE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95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ED457A-ABC9-4B89-B046-5B6B709B9471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1414221" y="1598832"/>
            <a:ext cx="4388215" cy="3144444"/>
            <a:chOff x="1835696" y="1124744"/>
            <a:chExt cx="5850953" cy="4192591"/>
          </a:xfrm>
        </p:grpSpPr>
        <p:sp>
          <p:nvSpPr>
            <p:cNvPr id="3" name="직사각형 2"/>
            <p:cNvSpPr/>
            <p:nvPr/>
          </p:nvSpPr>
          <p:spPr>
            <a:xfrm>
              <a:off x="1835696" y="2204864"/>
              <a:ext cx="5760640" cy="20162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5" name="직선 연결선 4"/>
            <p:cNvCxnSpPr>
              <a:cxnSpLocks/>
            </p:cNvCxnSpPr>
            <p:nvPr/>
          </p:nvCxnSpPr>
          <p:spPr>
            <a:xfrm flipV="1">
              <a:off x="2566442" y="1535857"/>
              <a:ext cx="0" cy="32848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>
              <a:cxnSpLocks/>
            </p:cNvCxnSpPr>
            <p:nvPr/>
          </p:nvCxnSpPr>
          <p:spPr>
            <a:xfrm flipV="1">
              <a:off x="3392438" y="1535857"/>
              <a:ext cx="0" cy="33411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>
              <a:cxnSpLocks/>
            </p:cNvCxnSpPr>
            <p:nvPr/>
          </p:nvCxnSpPr>
          <p:spPr>
            <a:xfrm flipV="1">
              <a:off x="4346451" y="1556792"/>
              <a:ext cx="0" cy="33202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>
              <a:cxnSpLocks/>
            </p:cNvCxnSpPr>
            <p:nvPr/>
          </p:nvCxnSpPr>
          <p:spPr>
            <a:xfrm flipV="1">
              <a:off x="5186164" y="1535857"/>
              <a:ext cx="0" cy="33411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>
              <a:cxnSpLocks/>
            </p:cNvCxnSpPr>
            <p:nvPr/>
          </p:nvCxnSpPr>
          <p:spPr>
            <a:xfrm flipV="1">
              <a:off x="6088360" y="1556792"/>
              <a:ext cx="0" cy="32639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>
              <a:cxnSpLocks/>
            </p:cNvCxnSpPr>
            <p:nvPr/>
          </p:nvCxnSpPr>
          <p:spPr>
            <a:xfrm flipV="1">
              <a:off x="6994748" y="1556792"/>
              <a:ext cx="0" cy="33202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267744" y="1124744"/>
              <a:ext cx="4968552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dirty="0" smtClean="0"/>
                <a:t>Dig1     a</a:t>
              </a:r>
              <a:r>
                <a:rPr lang="en-US" altLang="ko-KR" sz="1350" dirty="0"/>
                <a:t> </a:t>
              </a:r>
              <a:r>
                <a:rPr lang="en-US" altLang="ko-KR" sz="1350" dirty="0" smtClean="0"/>
                <a:t>          f</a:t>
              </a:r>
              <a:r>
                <a:rPr lang="en-US" altLang="ko-KR" sz="1350" dirty="0"/>
                <a:t> </a:t>
              </a:r>
              <a:r>
                <a:rPr lang="en-US" altLang="ko-KR" sz="1350" dirty="0" smtClean="0"/>
                <a:t>      Dig2</a:t>
              </a:r>
              <a:r>
                <a:rPr lang="en-US" altLang="ko-KR" sz="1350" dirty="0"/>
                <a:t> </a:t>
              </a:r>
              <a:r>
                <a:rPr lang="en-US" altLang="ko-KR" sz="1350" dirty="0" smtClean="0"/>
                <a:t>    Dig3</a:t>
              </a:r>
              <a:r>
                <a:rPr lang="en-US" altLang="ko-KR" sz="1350" dirty="0"/>
                <a:t> </a:t>
              </a:r>
              <a:r>
                <a:rPr lang="en-US" altLang="ko-KR" sz="1350" dirty="0" smtClean="0"/>
                <a:t>       b</a:t>
              </a:r>
              <a:endParaRPr lang="ko-KR" altLang="en-US" sz="135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67744" y="4917226"/>
              <a:ext cx="5418905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dirty="0" smtClean="0"/>
                <a:t> e         d</a:t>
              </a:r>
              <a:r>
                <a:rPr lang="en-US" altLang="ko-KR" sz="1350" dirty="0"/>
                <a:t> </a:t>
              </a:r>
              <a:r>
                <a:rPr lang="en-US" altLang="ko-KR" sz="1350" dirty="0" smtClean="0"/>
                <a:t>        dot</a:t>
              </a:r>
              <a:r>
                <a:rPr lang="en-US" altLang="ko-KR" sz="1350" dirty="0"/>
                <a:t> </a:t>
              </a:r>
              <a:r>
                <a:rPr lang="en-US" altLang="ko-KR" sz="1350" dirty="0" smtClean="0"/>
                <a:t>      c</a:t>
              </a:r>
              <a:r>
                <a:rPr lang="en-US" altLang="ko-KR" sz="1350" dirty="0"/>
                <a:t> </a:t>
              </a:r>
              <a:r>
                <a:rPr lang="en-US" altLang="ko-KR" sz="1350" dirty="0" smtClean="0"/>
                <a:t>         g   </a:t>
              </a:r>
              <a:r>
                <a:rPr lang="en-US" altLang="ko-KR" sz="1350" dirty="0"/>
                <a:t>no connect</a:t>
              </a:r>
              <a:endParaRPr lang="ko-KR" altLang="en-US" sz="135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267744" y="3795441"/>
              <a:ext cx="4968552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dirty="0"/>
                <a:t>  </a:t>
              </a:r>
              <a:r>
                <a:rPr lang="en-US" altLang="ko-KR" sz="1350" dirty="0" smtClean="0"/>
                <a:t>1        2</a:t>
              </a:r>
              <a:r>
                <a:rPr lang="en-US" altLang="ko-KR" sz="1350" dirty="0"/>
                <a:t> </a:t>
              </a:r>
              <a:r>
                <a:rPr lang="en-US" altLang="ko-KR" sz="1350" dirty="0" smtClean="0"/>
                <a:t>         3</a:t>
              </a:r>
              <a:r>
                <a:rPr lang="en-US" altLang="ko-KR" sz="1350" dirty="0"/>
                <a:t> </a:t>
              </a:r>
              <a:r>
                <a:rPr lang="en-US" altLang="ko-KR" sz="1350" dirty="0" smtClean="0"/>
                <a:t>        4</a:t>
              </a:r>
              <a:r>
                <a:rPr lang="en-US" altLang="ko-KR" sz="1350" dirty="0"/>
                <a:t> </a:t>
              </a:r>
              <a:r>
                <a:rPr lang="en-US" altLang="ko-KR" sz="1350" dirty="0" smtClean="0"/>
                <a:t>         5</a:t>
              </a:r>
              <a:r>
                <a:rPr lang="en-US" altLang="ko-KR" sz="1350" dirty="0"/>
                <a:t> </a:t>
              </a:r>
              <a:r>
                <a:rPr lang="en-US" altLang="ko-KR" sz="1350" dirty="0" smtClean="0"/>
                <a:t>         6</a:t>
              </a:r>
              <a:endParaRPr lang="ko-KR" altLang="en-US" sz="135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03129" y="2248297"/>
              <a:ext cx="4998701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dirty="0" smtClean="0"/>
                <a:t>12       11</a:t>
              </a:r>
              <a:r>
                <a:rPr lang="en-US" altLang="ko-KR" sz="1350" dirty="0"/>
                <a:t> </a:t>
              </a:r>
              <a:r>
                <a:rPr lang="en-US" altLang="ko-KR" sz="1350" dirty="0" smtClean="0"/>
                <a:t>        10</a:t>
              </a:r>
              <a:r>
                <a:rPr lang="en-US" altLang="ko-KR" sz="1350" dirty="0"/>
                <a:t> </a:t>
              </a:r>
              <a:r>
                <a:rPr lang="en-US" altLang="ko-KR" sz="1350" dirty="0" smtClean="0"/>
                <a:t>       9</a:t>
              </a:r>
              <a:r>
                <a:rPr lang="en-US" altLang="ko-KR" sz="1350" dirty="0"/>
                <a:t> </a:t>
              </a:r>
              <a:r>
                <a:rPr lang="en-US" altLang="ko-KR" sz="1350" dirty="0" smtClean="0"/>
                <a:t>         8</a:t>
              </a:r>
              <a:r>
                <a:rPr lang="en-US" altLang="ko-KR" sz="1350" dirty="0"/>
                <a:t> </a:t>
              </a:r>
              <a:r>
                <a:rPr lang="en-US" altLang="ko-KR" sz="1350" dirty="0" smtClean="0"/>
                <a:t>         7</a:t>
              </a:r>
              <a:endParaRPr lang="ko-KR" altLang="en-US" sz="1350" dirty="0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6214792" y="1823572"/>
            <a:ext cx="1579587" cy="2508737"/>
            <a:chOff x="4799620" y="1325851"/>
            <a:chExt cx="2106116" cy="3978732"/>
          </a:xfrm>
        </p:grpSpPr>
        <p:sp>
          <p:nvSpPr>
            <p:cNvPr id="37" name="TextBox 36"/>
            <p:cNvSpPr txBox="1"/>
            <p:nvPr/>
          </p:nvSpPr>
          <p:spPr>
            <a:xfrm>
              <a:off x="4840895" y="3706813"/>
              <a:ext cx="288032" cy="475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dirty="0"/>
                <a:t>e</a:t>
              </a:r>
              <a:endParaRPr lang="ko-KR" altLang="en-US" sz="135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799620" y="2308232"/>
              <a:ext cx="288032" cy="475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dirty="0"/>
                <a:t>f</a:t>
              </a:r>
              <a:endParaRPr lang="ko-KR" altLang="en-US" sz="135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311788" y="2308232"/>
              <a:ext cx="288032" cy="475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dirty="0"/>
                <a:t>b</a:t>
              </a:r>
              <a:endParaRPr lang="ko-KR" altLang="en-US" sz="135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537701" y="2680541"/>
              <a:ext cx="288032" cy="475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dirty="0"/>
                <a:t>g</a:t>
              </a:r>
              <a:endParaRPr lang="ko-KR" altLang="en-US" sz="135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555704" y="1325851"/>
              <a:ext cx="288032" cy="475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dirty="0"/>
                <a:t>a</a:t>
              </a:r>
              <a:endParaRPr lang="ko-KR" altLang="en-US" sz="135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275784" y="3609459"/>
              <a:ext cx="288032" cy="475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dirty="0"/>
                <a:t>c</a:t>
              </a:r>
              <a:endParaRPr lang="ko-KR" altLang="en-US" sz="135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555704" y="4644002"/>
              <a:ext cx="288032" cy="475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dirty="0"/>
                <a:t>d</a:t>
              </a:r>
              <a:endParaRPr lang="ko-KR" altLang="en-US" sz="135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274779" y="4828668"/>
              <a:ext cx="630957" cy="475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dirty="0"/>
                <a:t>dot</a:t>
              </a:r>
              <a:endParaRPr lang="ko-KR" altLang="en-US" sz="1350" dirty="0"/>
            </a:p>
          </p:txBody>
        </p:sp>
        <p:grpSp>
          <p:nvGrpSpPr>
            <p:cNvPr id="61" name="그룹 60"/>
            <p:cNvGrpSpPr/>
            <p:nvPr/>
          </p:nvGrpSpPr>
          <p:grpSpPr>
            <a:xfrm>
              <a:off x="5087652" y="1695019"/>
              <a:ext cx="1224136" cy="2932427"/>
              <a:chOff x="7308304" y="1316734"/>
              <a:chExt cx="1224136" cy="2932427"/>
            </a:xfrm>
          </p:grpSpPr>
          <p:cxnSp>
            <p:nvCxnSpPr>
              <p:cNvPr id="63" name="직선 연결선 62"/>
              <p:cNvCxnSpPr/>
              <p:nvPr/>
            </p:nvCxnSpPr>
            <p:spPr>
              <a:xfrm>
                <a:off x="7308304" y="1316734"/>
                <a:ext cx="1224136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/>
              <p:cNvCxnSpPr/>
              <p:nvPr/>
            </p:nvCxnSpPr>
            <p:spPr>
              <a:xfrm>
                <a:off x="7308304" y="1316734"/>
                <a:ext cx="0" cy="293242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/>
              <p:nvPr/>
            </p:nvCxnSpPr>
            <p:spPr>
              <a:xfrm>
                <a:off x="7308304" y="4249161"/>
                <a:ext cx="1224136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>
                <a:off x="8532440" y="1316734"/>
                <a:ext cx="0" cy="293242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/>
              <p:nvPr/>
            </p:nvCxnSpPr>
            <p:spPr>
              <a:xfrm>
                <a:off x="7308304" y="2782947"/>
                <a:ext cx="1224136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타원 61"/>
            <p:cNvSpPr/>
            <p:nvPr/>
          </p:nvSpPr>
          <p:spPr>
            <a:xfrm>
              <a:off x="6347792" y="4738676"/>
              <a:ext cx="216024" cy="1799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71600" y="332656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ZN-4031AS</a:t>
            </a:r>
            <a:r>
              <a:rPr lang="ko-KR" altLang="en-US" dirty="0" smtClean="0"/>
              <a:t>의 경우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1268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DE087-6EE7-4936-9BE7-C0F89226B2CE}" type="slidenum">
              <a:rPr lang="ko-KR" altLang="en-US"/>
              <a:pPr>
                <a:defRPr/>
              </a:pPr>
              <a:t>11</a:t>
            </a:fld>
            <a:endParaRPr lang="ko-KR" altLang="en-US" dirty="0"/>
          </a:p>
        </p:txBody>
      </p:sp>
      <p:sp>
        <p:nvSpPr>
          <p:cNvPr id="105475" name="Rectangle 2"/>
          <p:cNvSpPr>
            <a:spLocks noChangeArrowheads="1"/>
          </p:cNvSpPr>
          <p:nvPr/>
        </p:nvSpPr>
        <p:spPr bwMode="auto">
          <a:xfrm>
            <a:off x="1143001" y="878659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 sz="1350"/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1143001" y="878659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 sz="1350"/>
          </a:p>
        </p:txBody>
      </p:sp>
      <p:sp>
        <p:nvSpPr>
          <p:cNvPr id="105477" name="Rectangle 2"/>
          <p:cNvSpPr>
            <a:spLocks noChangeArrowheads="1"/>
          </p:cNvSpPr>
          <p:nvPr/>
        </p:nvSpPr>
        <p:spPr bwMode="auto">
          <a:xfrm>
            <a:off x="1143001" y="878659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 sz="1350"/>
          </a:p>
        </p:txBody>
      </p:sp>
      <p:sp>
        <p:nvSpPr>
          <p:cNvPr id="105478" name="Rectangle 2"/>
          <p:cNvSpPr>
            <a:spLocks noChangeArrowheads="1"/>
          </p:cNvSpPr>
          <p:nvPr/>
        </p:nvSpPr>
        <p:spPr bwMode="auto">
          <a:xfrm>
            <a:off x="1143001" y="878659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 sz="1350"/>
          </a:p>
        </p:txBody>
      </p:sp>
      <p:sp>
        <p:nvSpPr>
          <p:cNvPr id="105479" name="Rectangle 2"/>
          <p:cNvSpPr>
            <a:spLocks noChangeArrowheads="1"/>
          </p:cNvSpPr>
          <p:nvPr/>
        </p:nvSpPr>
        <p:spPr bwMode="auto">
          <a:xfrm>
            <a:off x="1143001" y="878659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 sz="1350"/>
          </a:p>
        </p:txBody>
      </p:sp>
      <p:sp>
        <p:nvSpPr>
          <p:cNvPr id="105480" name="Rectangle 2"/>
          <p:cNvSpPr>
            <a:spLocks noChangeArrowheads="1"/>
          </p:cNvSpPr>
          <p:nvPr/>
        </p:nvSpPr>
        <p:spPr bwMode="auto">
          <a:xfrm>
            <a:off x="1143001" y="878659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 sz="1350"/>
          </a:p>
        </p:txBody>
      </p:sp>
      <p:sp>
        <p:nvSpPr>
          <p:cNvPr id="105481" name="Rectangle 2"/>
          <p:cNvSpPr>
            <a:spLocks noChangeArrowheads="1"/>
          </p:cNvSpPr>
          <p:nvPr/>
        </p:nvSpPr>
        <p:spPr bwMode="auto">
          <a:xfrm>
            <a:off x="1143001" y="878659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 sz="1350"/>
          </a:p>
        </p:txBody>
      </p:sp>
      <p:sp>
        <p:nvSpPr>
          <p:cNvPr id="105482" name="Rectangle 2"/>
          <p:cNvSpPr>
            <a:spLocks noChangeArrowheads="1"/>
          </p:cNvSpPr>
          <p:nvPr/>
        </p:nvSpPr>
        <p:spPr bwMode="auto">
          <a:xfrm>
            <a:off x="1143001" y="878659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 sz="1350"/>
          </a:p>
        </p:txBody>
      </p:sp>
      <p:sp>
        <p:nvSpPr>
          <p:cNvPr id="105483" name="Rectangle 2"/>
          <p:cNvSpPr>
            <a:spLocks noChangeArrowheads="1"/>
          </p:cNvSpPr>
          <p:nvPr/>
        </p:nvSpPr>
        <p:spPr bwMode="auto">
          <a:xfrm>
            <a:off x="1143001" y="878659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 sz="1350"/>
          </a:p>
        </p:txBody>
      </p:sp>
      <p:sp>
        <p:nvSpPr>
          <p:cNvPr id="105484" name="Rectangle 2"/>
          <p:cNvSpPr>
            <a:spLocks noChangeArrowheads="1"/>
          </p:cNvSpPr>
          <p:nvPr/>
        </p:nvSpPr>
        <p:spPr bwMode="auto">
          <a:xfrm>
            <a:off x="1143001" y="878659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 sz="1350"/>
          </a:p>
        </p:txBody>
      </p:sp>
      <p:sp>
        <p:nvSpPr>
          <p:cNvPr id="105485" name="Rectangle 4"/>
          <p:cNvSpPr>
            <a:spLocks noChangeArrowheads="1"/>
          </p:cNvSpPr>
          <p:nvPr/>
        </p:nvSpPr>
        <p:spPr bwMode="auto">
          <a:xfrm>
            <a:off x="1143001" y="878659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 sz="1350"/>
          </a:p>
        </p:txBody>
      </p:sp>
      <p:sp>
        <p:nvSpPr>
          <p:cNvPr id="105486" name="Rectangle 6"/>
          <p:cNvSpPr>
            <a:spLocks noChangeArrowheads="1"/>
          </p:cNvSpPr>
          <p:nvPr/>
        </p:nvSpPr>
        <p:spPr bwMode="auto">
          <a:xfrm>
            <a:off x="1143001" y="878659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 sz="1350"/>
          </a:p>
        </p:txBody>
      </p:sp>
      <p:sp>
        <p:nvSpPr>
          <p:cNvPr id="105487" name="Rectangle 2"/>
          <p:cNvSpPr>
            <a:spLocks noChangeArrowheads="1"/>
          </p:cNvSpPr>
          <p:nvPr/>
        </p:nvSpPr>
        <p:spPr bwMode="auto">
          <a:xfrm>
            <a:off x="1143001" y="878659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 sz="1350"/>
          </a:p>
        </p:txBody>
      </p:sp>
      <p:sp>
        <p:nvSpPr>
          <p:cNvPr id="105488" name="Rectangle 2"/>
          <p:cNvSpPr>
            <a:spLocks noChangeArrowheads="1"/>
          </p:cNvSpPr>
          <p:nvPr/>
        </p:nvSpPr>
        <p:spPr bwMode="auto">
          <a:xfrm>
            <a:off x="1143001" y="878659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 sz="1350"/>
          </a:p>
        </p:txBody>
      </p:sp>
      <p:sp>
        <p:nvSpPr>
          <p:cNvPr id="105489" name="Rectangle 2"/>
          <p:cNvSpPr>
            <a:spLocks noChangeArrowheads="1"/>
          </p:cNvSpPr>
          <p:nvPr/>
        </p:nvSpPr>
        <p:spPr bwMode="auto">
          <a:xfrm>
            <a:off x="1143001" y="878659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 sz="1350"/>
          </a:p>
        </p:txBody>
      </p:sp>
      <p:sp>
        <p:nvSpPr>
          <p:cNvPr id="105490" name="Rectangle 2"/>
          <p:cNvSpPr>
            <a:spLocks noChangeArrowheads="1"/>
          </p:cNvSpPr>
          <p:nvPr/>
        </p:nvSpPr>
        <p:spPr bwMode="auto">
          <a:xfrm>
            <a:off x="1143001" y="878659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 sz="1350"/>
          </a:p>
        </p:txBody>
      </p:sp>
      <p:sp>
        <p:nvSpPr>
          <p:cNvPr id="105491" name="Rectangle 2"/>
          <p:cNvSpPr>
            <a:spLocks noChangeArrowheads="1"/>
          </p:cNvSpPr>
          <p:nvPr/>
        </p:nvSpPr>
        <p:spPr bwMode="auto">
          <a:xfrm>
            <a:off x="1143001" y="878659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 sz="1350"/>
          </a:p>
        </p:txBody>
      </p:sp>
      <p:sp>
        <p:nvSpPr>
          <p:cNvPr id="105492" name="Rectangle 2"/>
          <p:cNvSpPr>
            <a:spLocks noChangeArrowheads="1"/>
          </p:cNvSpPr>
          <p:nvPr/>
        </p:nvSpPr>
        <p:spPr bwMode="auto">
          <a:xfrm>
            <a:off x="1143001" y="878659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 sz="1350"/>
          </a:p>
        </p:txBody>
      </p:sp>
      <p:sp>
        <p:nvSpPr>
          <p:cNvPr id="105493" name="Rectangle 2"/>
          <p:cNvSpPr>
            <a:spLocks noChangeArrowheads="1"/>
          </p:cNvSpPr>
          <p:nvPr/>
        </p:nvSpPr>
        <p:spPr bwMode="auto">
          <a:xfrm>
            <a:off x="1143001" y="878659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 sz="1350"/>
          </a:p>
        </p:txBody>
      </p:sp>
      <p:sp>
        <p:nvSpPr>
          <p:cNvPr id="105494" name="Rectangle 2"/>
          <p:cNvSpPr>
            <a:spLocks noChangeArrowheads="1"/>
          </p:cNvSpPr>
          <p:nvPr/>
        </p:nvSpPr>
        <p:spPr bwMode="auto">
          <a:xfrm>
            <a:off x="1143001" y="878659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 sz="1350"/>
          </a:p>
        </p:txBody>
      </p:sp>
      <p:sp>
        <p:nvSpPr>
          <p:cNvPr id="105495" name="Rectangle 4"/>
          <p:cNvSpPr>
            <a:spLocks noChangeArrowheads="1"/>
          </p:cNvSpPr>
          <p:nvPr/>
        </p:nvSpPr>
        <p:spPr bwMode="auto">
          <a:xfrm>
            <a:off x="1143001" y="878659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 sz="1350"/>
          </a:p>
        </p:txBody>
      </p:sp>
      <p:sp>
        <p:nvSpPr>
          <p:cNvPr id="105496" name="Rectangle 2"/>
          <p:cNvSpPr>
            <a:spLocks noChangeArrowheads="1"/>
          </p:cNvSpPr>
          <p:nvPr/>
        </p:nvSpPr>
        <p:spPr bwMode="auto">
          <a:xfrm>
            <a:off x="1143001" y="878659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 sz="1350"/>
          </a:p>
        </p:txBody>
      </p:sp>
      <p:sp>
        <p:nvSpPr>
          <p:cNvPr id="105497" name="Rectangle 4"/>
          <p:cNvSpPr>
            <a:spLocks noChangeArrowheads="1"/>
          </p:cNvSpPr>
          <p:nvPr/>
        </p:nvSpPr>
        <p:spPr bwMode="auto">
          <a:xfrm>
            <a:off x="1143001" y="878659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 sz="1350"/>
          </a:p>
        </p:txBody>
      </p:sp>
      <p:sp>
        <p:nvSpPr>
          <p:cNvPr id="105498" name="Rectangle 3"/>
          <p:cNvSpPr>
            <a:spLocks noChangeArrowheads="1"/>
          </p:cNvSpPr>
          <p:nvPr/>
        </p:nvSpPr>
        <p:spPr bwMode="auto">
          <a:xfrm>
            <a:off x="1143001" y="878659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 sz="1350"/>
          </a:p>
        </p:txBody>
      </p:sp>
      <p:sp>
        <p:nvSpPr>
          <p:cNvPr id="105499" name="Rectangle 2"/>
          <p:cNvSpPr>
            <a:spLocks noChangeArrowheads="1"/>
          </p:cNvSpPr>
          <p:nvPr/>
        </p:nvSpPr>
        <p:spPr bwMode="auto">
          <a:xfrm>
            <a:off x="1143001" y="878659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 sz="1350"/>
          </a:p>
        </p:txBody>
      </p:sp>
      <p:sp>
        <p:nvSpPr>
          <p:cNvPr id="105500" name="Rectangle 2"/>
          <p:cNvSpPr>
            <a:spLocks noChangeArrowheads="1"/>
          </p:cNvSpPr>
          <p:nvPr/>
        </p:nvSpPr>
        <p:spPr bwMode="auto">
          <a:xfrm>
            <a:off x="1143001" y="878659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 sz="1350"/>
          </a:p>
        </p:txBody>
      </p:sp>
      <p:sp>
        <p:nvSpPr>
          <p:cNvPr id="105501" name="Rectangle 2"/>
          <p:cNvSpPr>
            <a:spLocks noChangeArrowheads="1"/>
          </p:cNvSpPr>
          <p:nvPr/>
        </p:nvSpPr>
        <p:spPr bwMode="auto">
          <a:xfrm>
            <a:off x="1143001" y="878659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 sz="1350"/>
          </a:p>
        </p:txBody>
      </p:sp>
      <p:sp>
        <p:nvSpPr>
          <p:cNvPr id="105502" name="Rectangle 6"/>
          <p:cNvSpPr>
            <a:spLocks noChangeArrowheads="1"/>
          </p:cNvSpPr>
          <p:nvPr/>
        </p:nvSpPr>
        <p:spPr bwMode="auto">
          <a:xfrm>
            <a:off x="2574133" y="3658769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 sz="1350"/>
          </a:p>
        </p:txBody>
      </p:sp>
      <p:sp>
        <p:nvSpPr>
          <p:cNvPr id="105503" name="Rectangle 2"/>
          <p:cNvSpPr>
            <a:spLocks noChangeArrowheads="1"/>
          </p:cNvSpPr>
          <p:nvPr/>
        </p:nvSpPr>
        <p:spPr bwMode="auto">
          <a:xfrm>
            <a:off x="1143001" y="878659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 sz="1350"/>
          </a:p>
        </p:txBody>
      </p:sp>
      <p:sp>
        <p:nvSpPr>
          <p:cNvPr id="105504" name="Rectangle 2"/>
          <p:cNvSpPr>
            <a:spLocks noChangeArrowheads="1"/>
          </p:cNvSpPr>
          <p:nvPr/>
        </p:nvSpPr>
        <p:spPr bwMode="auto">
          <a:xfrm>
            <a:off x="1143001" y="878659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 sz="1350"/>
          </a:p>
        </p:txBody>
      </p:sp>
      <p:sp>
        <p:nvSpPr>
          <p:cNvPr id="105505" name="Rectangle 4"/>
          <p:cNvSpPr>
            <a:spLocks noChangeArrowheads="1"/>
          </p:cNvSpPr>
          <p:nvPr/>
        </p:nvSpPr>
        <p:spPr bwMode="auto">
          <a:xfrm>
            <a:off x="1143001" y="878659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 sz="1350"/>
          </a:p>
        </p:txBody>
      </p:sp>
      <p:sp>
        <p:nvSpPr>
          <p:cNvPr id="105506" name="Rectangle 2"/>
          <p:cNvSpPr>
            <a:spLocks noChangeArrowheads="1"/>
          </p:cNvSpPr>
          <p:nvPr/>
        </p:nvSpPr>
        <p:spPr bwMode="auto">
          <a:xfrm>
            <a:off x="1143001" y="878659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 sz="1350"/>
          </a:p>
        </p:txBody>
      </p:sp>
      <p:sp>
        <p:nvSpPr>
          <p:cNvPr id="105507" name="Rectangle 2"/>
          <p:cNvSpPr>
            <a:spLocks noChangeArrowheads="1"/>
          </p:cNvSpPr>
          <p:nvPr/>
        </p:nvSpPr>
        <p:spPr bwMode="auto">
          <a:xfrm>
            <a:off x="1143001" y="878659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 sz="1350"/>
          </a:p>
        </p:txBody>
      </p:sp>
      <p:sp>
        <p:nvSpPr>
          <p:cNvPr id="105509" name="Rectangle 2"/>
          <p:cNvSpPr>
            <a:spLocks noChangeArrowheads="1"/>
          </p:cNvSpPr>
          <p:nvPr/>
        </p:nvSpPr>
        <p:spPr bwMode="auto">
          <a:xfrm>
            <a:off x="1143001" y="878659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 sz="135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746" y="857250"/>
            <a:ext cx="4964399" cy="514350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4842030" y="3414713"/>
            <a:ext cx="1080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4950042" y="3414712"/>
            <a:ext cx="54006" cy="10944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977045" y="4509120"/>
            <a:ext cx="224124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896036" y="3637361"/>
            <a:ext cx="81009" cy="11957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cxnSpLocks/>
          </p:cNvCxnSpPr>
          <p:nvPr/>
        </p:nvCxnSpPr>
        <p:spPr>
          <a:xfrm>
            <a:off x="4980232" y="4833003"/>
            <a:ext cx="2167913" cy="672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842030" y="3808811"/>
            <a:ext cx="54006" cy="141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cxnSpLocks/>
          </p:cNvCxnSpPr>
          <p:nvPr/>
        </p:nvCxnSpPr>
        <p:spPr>
          <a:xfrm>
            <a:off x="4938898" y="5227283"/>
            <a:ext cx="225410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5220072" y="5365782"/>
            <a:ext cx="108012" cy="1694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5220072" y="5365782"/>
            <a:ext cx="108012" cy="1694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EDF712B-3A75-463F-B7E5-1556434CDADC}"/>
              </a:ext>
            </a:extLst>
          </p:cNvPr>
          <p:cNvSpPr txBox="1"/>
          <p:nvPr/>
        </p:nvSpPr>
        <p:spPr>
          <a:xfrm>
            <a:off x="7058249" y="3998782"/>
            <a:ext cx="5400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e=1</a:t>
            </a:r>
            <a:endParaRPr lang="ko-KR" altLang="en-US" sz="135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81089D6-3E9B-4AEC-A8C8-1C5F9E9B835C}"/>
              </a:ext>
            </a:extLst>
          </p:cNvPr>
          <p:cNvSpPr txBox="1"/>
          <p:nvPr/>
        </p:nvSpPr>
        <p:spPr>
          <a:xfrm>
            <a:off x="6833306" y="2371176"/>
            <a:ext cx="5400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d=2</a:t>
            </a:r>
            <a:endParaRPr lang="ko-KR" altLang="en-US" sz="135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BD744FA-370D-45AF-AEA5-8A0E1263A379}"/>
              </a:ext>
            </a:extLst>
          </p:cNvPr>
          <p:cNvSpPr txBox="1"/>
          <p:nvPr/>
        </p:nvSpPr>
        <p:spPr>
          <a:xfrm>
            <a:off x="6811360" y="1172496"/>
            <a:ext cx="74979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dot=3</a:t>
            </a:r>
            <a:endParaRPr lang="ko-KR" altLang="en-US" sz="135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A0AD2E-09EA-4CA8-87B7-61CB493C9429}"/>
              </a:ext>
            </a:extLst>
          </p:cNvPr>
          <p:cNvSpPr txBox="1"/>
          <p:nvPr/>
        </p:nvSpPr>
        <p:spPr>
          <a:xfrm>
            <a:off x="6991725" y="2787020"/>
            <a:ext cx="5400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c=4</a:t>
            </a:r>
            <a:endParaRPr lang="ko-KR" altLang="en-US" sz="135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853017B-A23D-4ECC-A9AE-207E3115D4CD}"/>
              </a:ext>
            </a:extLst>
          </p:cNvPr>
          <p:cNvSpPr txBox="1"/>
          <p:nvPr/>
        </p:nvSpPr>
        <p:spPr>
          <a:xfrm>
            <a:off x="6798065" y="1548448"/>
            <a:ext cx="5400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g=5</a:t>
            </a:r>
            <a:endParaRPr lang="ko-KR" altLang="en-US" sz="135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F1B1634-43E7-47D2-94AB-565667B74F34}"/>
              </a:ext>
            </a:extLst>
          </p:cNvPr>
          <p:cNvSpPr txBox="1"/>
          <p:nvPr/>
        </p:nvSpPr>
        <p:spPr>
          <a:xfrm>
            <a:off x="6958254" y="3181146"/>
            <a:ext cx="5400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b=7</a:t>
            </a:r>
            <a:endParaRPr lang="ko-KR" altLang="en-US" sz="135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6550225-3E98-4EF3-BF47-882C63B88984}"/>
              </a:ext>
            </a:extLst>
          </p:cNvPr>
          <p:cNvSpPr txBox="1"/>
          <p:nvPr/>
        </p:nvSpPr>
        <p:spPr>
          <a:xfrm>
            <a:off x="6786695" y="1970362"/>
            <a:ext cx="5400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f=10</a:t>
            </a:r>
            <a:endParaRPr lang="ko-KR" altLang="en-US" sz="135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A431EC4-C698-4476-81CA-0C40399FCA9F}"/>
              </a:ext>
            </a:extLst>
          </p:cNvPr>
          <p:cNvSpPr txBox="1"/>
          <p:nvPr/>
        </p:nvSpPr>
        <p:spPr>
          <a:xfrm>
            <a:off x="7030626" y="3575272"/>
            <a:ext cx="5400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a=11</a:t>
            </a:r>
            <a:endParaRPr lang="ko-KR" altLang="en-US" sz="135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A73FFF0-E3C7-4EB5-A3FB-5C2E11FAF24F}"/>
              </a:ext>
            </a:extLst>
          </p:cNvPr>
          <p:cNvSpPr txBox="1"/>
          <p:nvPr/>
        </p:nvSpPr>
        <p:spPr>
          <a:xfrm>
            <a:off x="7204151" y="4338373"/>
            <a:ext cx="102080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dig1=12</a:t>
            </a:r>
            <a:endParaRPr lang="ko-KR" altLang="en-US" sz="135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0FFD94E-F1CD-485C-901C-138FAA4DE90F}"/>
              </a:ext>
            </a:extLst>
          </p:cNvPr>
          <p:cNvSpPr txBox="1"/>
          <p:nvPr/>
        </p:nvSpPr>
        <p:spPr>
          <a:xfrm>
            <a:off x="7204433" y="4739187"/>
            <a:ext cx="102080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dig2=9</a:t>
            </a:r>
            <a:endParaRPr lang="ko-KR" altLang="en-US" sz="135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5AC9A47-0EE4-4300-A084-EF7116EDFE42}"/>
              </a:ext>
            </a:extLst>
          </p:cNvPr>
          <p:cNvSpPr txBox="1"/>
          <p:nvPr/>
        </p:nvSpPr>
        <p:spPr>
          <a:xfrm>
            <a:off x="7222371" y="5079490"/>
            <a:ext cx="102080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dig3=8</a:t>
            </a:r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927456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D561274-18ED-4EBE-9B8E-9389972F4A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676216"/>
              </p:ext>
            </p:extLst>
          </p:nvPr>
        </p:nvGraphicFramePr>
        <p:xfrm>
          <a:off x="1322134" y="2408687"/>
          <a:ext cx="6026946" cy="3665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8982">
                  <a:extLst>
                    <a:ext uri="{9D8B030D-6E8A-4147-A177-3AD203B41FA5}">
                      <a16:colId xmlns:a16="http://schemas.microsoft.com/office/drawing/2014/main" val="2937855884"/>
                    </a:ext>
                  </a:extLst>
                </a:gridCol>
                <a:gridCol w="2008982">
                  <a:extLst>
                    <a:ext uri="{9D8B030D-6E8A-4147-A177-3AD203B41FA5}">
                      <a16:colId xmlns:a16="http://schemas.microsoft.com/office/drawing/2014/main" val="1848789218"/>
                    </a:ext>
                  </a:extLst>
                </a:gridCol>
                <a:gridCol w="2008982">
                  <a:extLst>
                    <a:ext uri="{9D8B030D-6E8A-4147-A177-3AD203B41FA5}">
                      <a16:colId xmlns:a16="http://schemas.microsoft.com/office/drawing/2014/main" val="1016381677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핀 위치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역할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포트 위치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4978006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E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1156870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6817998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Dot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8413363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4899778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G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85203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X(No Connect)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X(No Connect)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7755067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7611882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Dig </a:t>
                      </a:r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9285062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Dig </a:t>
                      </a:r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6406381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5620585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180231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Dig </a:t>
                      </a:r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53577069"/>
                  </a:ext>
                </a:extLst>
              </a:tr>
            </a:tbl>
          </a:graphicData>
        </a:graphic>
      </p:graphicFrame>
      <p:pic>
        <p:nvPicPr>
          <p:cNvPr id="33" name="그림 32">
            <a:extLst>
              <a:ext uri="{FF2B5EF4-FFF2-40B4-BE49-F238E27FC236}">
                <a16:creationId xmlns:a16="http://schemas.microsoft.com/office/drawing/2014/main" id="{15DD8B34-0FB7-4EDA-873D-878E1468E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302" y="1031978"/>
            <a:ext cx="1716989" cy="118554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439BA75-EBC3-4E17-8300-A547E0459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585" y="857251"/>
            <a:ext cx="1380043" cy="1558937"/>
          </a:xfrm>
          <a:prstGeom prst="rect">
            <a:avLst/>
          </a:prstGeom>
        </p:spPr>
      </p:pic>
      <p:pic>
        <p:nvPicPr>
          <p:cNvPr id="1026" name="Picture 2" descr="ARDUINO 3DIGIT 7SEGMENTS 000ì ëí ì´ë¯¸ì§ ê²ìê²°ê³¼">
            <a:extLst>
              <a:ext uri="{FF2B5EF4-FFF2-40B4-BE49-F238E27FC236}">
                <a16:creationId xmlns:a16="http://schemas.microsoft.com/office/drawing/2014/main" id="{D6F04885-ED7E-4A47-B4CD-D8E7490FB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308" y="1031978"/>
            <a:ext cx="1993106" cy="1235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880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ED457A-ABC9-4B89-B046-5B6B709B9471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52373" y="998731"/>
            <a:ext cx="1458162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const int a=2;</a:t>
            </a:r>
          </a:p>
          <a:p>
            <a:r>
              <a:rPr lang="en-US" altLang="ko-KR" sz="1350" dirty="0"/>
              <a:t>const int b=3;</a:t>
            </a:r>
          </a:p>
          <a:p>
            <a:r>
              <a:rPr lang="en-US" altLang="ko-KR" sz="1350" dirty="0"/>
              <a:t>const int c=4;</a:t>
            </a:r>
          </a:p>
          <a:p>
            <a:r>
              <a:rPr lang="en-US" altLang="ko-KR" sz="1350" dirty="0"/>
              <a:t>const int d=5;</a:t>
            </a:r>
          </a:p>
          <a:p>
            <a:r>
              <a:rPr lang="en-US" altLang="ko-KR" sz="1350" dirty="0"/>
              <a:t>const int e=6;</a:t>
            </a:r>
          </a:p>
          <a:p>
            <a:r>
              <a:rPr lang="en-US" altLang="ko-KR" sz="1350" dirty="0"/>
              <a:t>const int f=7;</a:t>
            </a:r>
          </a:p>
          <a:p>
            <a:r>
              <a:rPr lang="en-US" altLang="ko-KR" sz="1350" dirty="0"/>
              <a:t>const int g=8;</a:t>
            </a:r>
          </a:p>
          <a:p>
            <a:r>
              <a:rPr lang="en-US" altLang="ko-KR" sz="1350" dirty="0"/>
              <a:t>const int dot=9;</a:t>
            </a:r>
          </a:p>
          <a:p>
            <a:r>
              <a:rPr lang="en-US" altLang="ko-KR" sz="1350" dirty="0"/>
              <a:t>int dig1=10;</a:t>
            </a:r>
          </a:p>
          <a:p>
            <a:r>
              <a:rPr lang="en-US" altLang="ko-KR" sz="1350" dirty="0"/>
              <a:t>int dig2=11;</a:t>
            </a:r>
          </a:p>
          <a:p>
            <a:r>
              <a:rPr lang="en-US" altLang="ko-KR" sz="1350" dirty="0"/>
              <a:t>int dig3=12;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1992" y="973067"/>
            <a:ext cx="22682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void setup() {</a:t>
            </a:r>
          </a:p>
          <a:p>
            <a:r>
              <a:rPr lang="en-US" altLang="ko-KR" sz="1350" dirty="0"/>
              <a:t>  // put your setup code here, to run once:</a:t>
            </a:r>
          </a:p>
          <a:p>
            <a:r>
              <a:rPr lang="en-US" altLang="ko-KR" sz="1350" dirty="0"/>
              <a:t>  </a:t>
            </a:r>
            <a:r>
              <a:rPr lang="en-US" altLang="ko-KR" sz="1350" dirty="0" err="1"/>
              <a:t>pinMode</a:t>
            </a:r>
            <a:r>
              <a:rPr lang="en-US" altLang="ko-KR" sz="1350" dirty="0"/>
              <a:t>(</a:t>
            </a:r>
            <a:r>
              <a:rPr lang="en-US" altLang="ko-KR" sz="1350" dirty="0" err="1"/>
              <a:t>g,OUTPUT</a:t>
            </a:r>
            <a:r>
              <a:rPr lang="en-US" altLang="ko-KR" sz="1350" dirty="0"/>
              <a:t>);</a:t>
            </a:r>
          </a:p>
          <a:p>
            <a:r>
              <a:rPr lang="en-US" altLang="ko-KR" sz="1350" dirty="0"/>
              <a:t>  </a:t>
            </a:r>
            <a:r>
              <a:rPr lang="en-US" altLang="ko-KR" sz="1350" dirty="0" err="1"/>
              <a:t>pinMode</a:t>
            </a:r>
            <a:r>
              <a:rPr lang="en-US" altLang="ko-KR" sz="1350" dirty="0"/>
              <a:t>(</a:t>
            </a:r>
            <a:r>
              <a:rPr lang="en-US" altLang="ko-KR" sz="1350" dirty="0" err="1"/>
              <a:t>f,OUTPUT</a:t>
            </a:r>
            <a:r>
              <a:rPr lang="en-US" altLang="ko-KR" sz="1350" dirty="0"/>
              <a:t>);</a:t>
            </a:r>
          </a:p>
          <a:p>
            <a:r>
              <a:rPr lang="en-US" altLang="ko-KR" sz="1350" dirty="0"/>
              <a:t>  </a:t>
            </a:r>
            <a:r>
              <a:rPr lang="en-US" altLang="ko-KR" sz="1350" dirty="0" err="1"/>
              <a:t>pinMode</a:t>
            </a:r>
            <a:r>
              <a:rPr lang="en-US" altLang="ko-KR" sz="1350" dirty="0"/>
              <a:t>(</a:t>
            </a:r>
            <a:r>
              <a:rPr lang="en-US" altLang="ko-KR" sz="1350" dirty="0" err="1"/>
              <a:t>e,OUTPUT</a:t>
            </a:r>
            <a:r>
              <a:rPr lang="en-US" altLang="ko-KR" sz="1350" dirty="0"/>
              <a:t>);</a:t>
            </a:r>
          </a:p>
          <a:p>
            <a:r>
              <a:rPr lang="en-US" altLang="ko-KR" sz="1350" dirty="0"/>
              <a:t>  </a:t>
            </a:r>
            <a:r>
              <a:rPr lang="en-US" altLang="ko-KR" sz="1350" dirty="0" err="1"/>
              <a:t>pinMode</a:t>
            </a:r>
            <a:r>
              <a:rPr lang="en-US" altLang="ko-KR" sz="1350" dirty="0"/>
              <a:t>(</a:t>
            </a:r>
            <a:r>
              <a:rPr lang="en-US" altLang="ko-KR" sz="1350" dirty="0" err="1"/>
              <a:t>d,OUTPUT</a:t>
            </a:r>
            <a:r>
              <a:rPr lang="en-US" altLang="ko-KR" sz="1350" dirty="0"/>
              <a:t>);</a:t>
            </a:r>
          </a:p>
          <a:p>
            <a:r>
              <a:rPr lang="en-US" altLang="ko-KR" sz="1350" dirty="0"/>
              <a:t>  </a:t>
            </a:r>
            <a:r>
              <a:rPr lang="en-US" altLang="ko-KR" sz="1350" dirty="0" err="1"/>
              <a:t>pinMode</a:t>
            </a:r>
            <a:r>
              <a:rPr lang="en-US" altLang="ko-KR" sz="1350" dirty="0"/>
              <a:t>(</a:t>
            </a:r>
            <a:r>
              <a:rPr lang="en-US" altLang="ko-KR" sz="1350" dirty="0" err="1"/>
              <a:t>a,OUTPUT</a:t>
            </a:r>
            <a:r>
              <a:rPr lang="en-US" altLang="ko-KR" sz="1350" dirty="0"/>
              <a:t>);</a:t>
            </a:r>
          </a:p>
          <a:p>
            <a:r>
              <a:rPr lang="en-US" altLang="ko-KR" sz="1350" dirty="0"/>
              <a:t>  </a:t>
            </a:r>
            <a:r>
              <a:rPr lang="en-US" altLang="ko-KR" sz="1350" dirty="0" err="1"/>
              <a:t>pinMode</a:t>
            </a:r>
            <a:r>
              <a:rPr lang="en-US" altLang="ko-KR" sz="1350" dirty="0"/>
              <a:t>(</a:t>
            </a:r>
            <a:r>
              <a:rPr lang="en-US" altLang="ko-KR" sz="1350" dirty="0" err="1"/>
              <a:t>b,OUTPUT</a:t>
            </a:r>
            <a:r>
              <a:rPr lang="en-US" altLang="ko-KR" sz="1350" dirty="0"/>
              <a:t>);</a:t>
            </a:r>
          </a:p>
          <a:p>
            <a:r>
              <a:rPr lang="en-US" altLang="ko-KR" sz="1350" dirty="0"/>
              <a:t>  </a:t>
            </a:r>
            <a:r>
              <a:rPr lang="en-US" altLang="ko-KR" sz="1350" dirty="0" err="1"/>
              <a:t>pinMode</a:t>
            </a:r>
            <a:r>
              <a:rPr lang="en-US" altLang="ko-KR" sz="1350" dirty="0"/>
              <a:t>(</a:t>
            </a:r>
            <a:r>
              <a:rPr lang="en-US" altLang="ko-KR" sz="1350" dirty="0" err="1"/>
              <a:t>c,OUTPUT</a:t>
            </a:r>
            <a:r>
              <a:rPr lang="en-US" altLang="ko-KR" sz="1350" dirty="0"/>
              <a:t>);</a:t>
            </a:r>
          </a:p>
          <a:p>
            <a:r>
              <a:rPr lang="en-US" altLang="ko-KR" sz="1350" dirty="0"/>
              <a:t>  </a:t>
            </a:r>
            <a:r>
              <a:rPr lang="en-US" altLang="ko-KR" sz="1350" dirty="0" err="1"/>
              <a:t>pinMode</a:t>
            </a:r>
            <a:r>
              <a:rPr lang="en-US" altLang="ko-KR" sz="1350" dirty="0"/>
              <a:t>(</a:t>
            </a:r>
            <a:r>
              <a:rPr lang="en-US" altLang="ko-KR" sz="1350" dirty="0" err="1"/>
              <a:t>dot,OUTPUT</a:t>
            </a:r>
            <a:r>
              <a:rPr lang="en-US" altLang="ko-KR" sz="1350" dirty="0"/>
              <a:t>);</a:t>
            </a:r>
          </a:p>
          <a:p>
            <a:r>
              <a:rPr lang="en-US" altLang="ko-KR" sz="1350" dirty="0"/>
              <a:t>  </a:t>
            </a:r>
            <a:r>
              <a:rPr lang="en-US" altLang="ko-KR" sz="1350" dirty="0" err="1"/>
              <a:t>pinMode</a:t>
            </a:r>
            <a:r>
              <a:rPr lang="en-US" altLang="ko-KR" sz="1350" dirty="0"/>
              <a:t>(dig1, OUTPUT);</a:t>
            </a:r>
          </a:p>
          <a:p>
            <a:r>
              <a:rPr lang="en-US" altLang="ko-KR" sz="1350" dirty="0"/>
              <a:t>  </a:t>
            </a:r>
            <a:r>
              <a:rPr lang="en-US" altLang="ko-KR" sz="1350" dirty="0" err="1"/>
              <a:t>pinMode</a:t>
            </a:r>
            <a:r>
              <a:rPr lang="en-US" altLang="ko-KR" sz="1350" dirty="0"/>
              <a:t>(dig2, OUTPUT);</a:t>
            </a:r>
          </a:p>
          <a:p>
            <a:r>
              <a:rPr lang="en-US" altLang="ko-KR" sz="1350" dirty="0"/>
              <a:t>  </a:t>
            </a:r>
            <a:r>
              <a:rPr lang="en-US" altLang="ko-KR" sz="1350" dirty="0" err="1"/>
              <a:t>pinMode</a:t>
            </a:r>
            <a:r>
              <a:rPr lang="en-US" altLang="ko-KR" sz="1350" dirty="0"/>
              <a:t>(dig3, OUTPUT);</a:t>
            </a:r>
          </a:p>
          <a:p>
            <a:endParaRPr lang="en-US" altLang="ko-KR" sz="1350" dirty="0"/>
          </a:p>
          <a:p>
            <a:r>
              <a:rPr lang="en-US" altLang="ko-KR" sz="135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07336" y="998731"/>
            <a:ext cx="22682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void loop() {</a:t>
            </a:r>
          </a:p>
          <a:p>
            <a:r>
              <a:rPr lang="en-US" altLang="ko-KR" sz="1350" dirty="0"/>
              <a:t>  // put your main code here, to run repeatedly:</a:t>
            </a:r>
          </a:p>
          <a:p>
            <a:r>
              <a:rPr lang="en-US" altLang="ko-KR" sz="1350" dirty="0"/>
              <a:t>  </a:t>
            </a:r>
            <a:r>
              <a:rPr lang="en-US" altLang="ko-KR" sz="1350" dirty="0" err="1"/>
              <a:t>digitalWrite</a:t>
            </a:r>
            <a:r>
              <a:rPr lang="en-US" altLang="ko-KR" sz="1350" dirty="0"/>
              <a:t>(dig1, LOW);</a:t>
            </a:r>
          </a:p>
          <a:p>
            <a:r>
              <a:rPr lang="en-US" altLang="ko-KR" sz="1350" dirty="0"/>
              <a:t>  </a:t>
            </a:r>
            <a:r>
              <a:rPr lang="en-US" altLang="ko-KR" sz="1350" dirty="0" err="1"/>
              <a:t>digitalWrite</a:t>
            </a:r>
            <a:r>
              <a:rPr lang="en-US" altLang="ko-KR" sz="1350" dirty="0"/>
              <a:t>(dig2, LOW);</a:t>
            </a:r>
          </a:p>
          <a:p>
            <a:r>
              <a:rPr lang="en-US" altLang="ko-KR" sz="1350" dirty="0"/>
              <a:t>  </a:t>
            </a:r>
            <a:r>
              <a:rPr lang="en-US" altLang="ko-KR" sz="1350" dirty="0" err="1"/>
              <a:t>digitalWrite</a:t>
            </a:r>
            <a:r>
              <a:rPr lang="en-US" altLang="ko-KR" sz="1350" dirty="0"/>
              <a:t>(dig3, LOW);</a:t>
            </a:r>
          </a:p>
          <a:p>
            <a:r>
              <a:rPr lang="en-US" altLang="ko-KR" sz="1350" dirty="0"/>
              <a:t>  </a:t>
            </a:r>
            <a:r>
              <a:rPr lang="en-US" altLang="ko-KR" sz="1350" dirty="0" err="1"/>
              <a:t>digitalWrite</a:t>
            </a:r>
            <a:r>
              <a:rPr lang="en-US" altLang="ko-KR" sz="1350" dirty="0"/>
              <a:t>(a, HIGH);</a:t>
            </a:r>
          </a:p>
          <a:p>
            <a:r>
              <a:rPr lang="en-US" altLang="ko-KR" sz="1350" dirty="0"/>
              <a:t>  </a:t>
            </a:r>
            <a:r>
              <a:rPr lang="en-US" altLang="ko-KR" sz="1350" dirty="0" err="1"/>
              <a:t>digitalWrite</a:t>
            </a:r>
            <a:r>
              <a:rPr lang="en-US" altLang="ko-KR" sz="1350" dirty="0"/>
              <a:t>(f, HIGH);</a:t>
            </a:r>
          </a:p>
          <a:p>
            <a:r>
              <a:rPr lang="en-US" altLang="ko-KR" sz="1350" dirty="0"/>
              <a:t>  </a:t>
            </a:r>
            <a:r>
              <a:rPr lang="en-US" altLang="ko-KR" sz="1350" dirty="0" err="1"/>
              <a:t>digitalWrite</a:t>
            </a:r>
            <a:r>
              <a:rPr lang="en-US" altLang="ko-KR" sz="1350" dirty="0"/>
              <a:t>(e, HIGH);</a:t>
            </a:r>
          </a:p>
          <a:p>
            <a:r>
              <a:rPr lang="en-US" altLang="ko-KR" sz="1350" dirty="0"/>
              <a:t>  </a:t>
            </a:r>
            <a:r>
              <a:rPr lang="en-US" altLang="ko-KR" sz="1350" dirty="0" err="1"/>
              <a:t>digitalWrite</a:t>
            </a:r>
            <a:r>
              <a:rPr lang="en-US" altLang="ko-KR" sz="1350" dirty="0"/>
              <a:t>(d, HIGH);</a:t>
            </a:r>
          </a:p>
          <a:p>
            <a:r>
              <a:rPr lang="en-US" altLang="ko-KR" sz="1350" dirty="0"/>
              <a:t>  </a:t>
            </a:r>
            <a:r>
              <a:rPr lang="en-US" altLang="ko-KR" sz="1350" dirty="0" err="1"/>
              <a:t>digitalWrite</a:t>
            </a:r>
            <a:r>
              <a:rPr lang="en-US" altLang="ko-KR" sz="1350" dirty="0"/>
              <a:t>(c, HIGH);</a:t>
            </a:r>
          </a:p>
          <a:p>
            <a:r>
              <a:rPr lang="en-US" altLang="ko-KR" sz="1350" dirty="0"/>
              <a:t>  </a:t>
            </a:r>
            <a:r>
              <a:rPr lang="en-US" altLang="ko-KR" sz="1350" dirty="0" err="1"/>
              <a:t>digitalWrite</a:t>
            </a:r>
            <a:r>
              <a:rPr lang="en-US" altLang="ko-KR" sz="1350" dirty="0"/>
              <a:t>(b, HIGH);</a:t>
            </a:r>
          </a:p>
          <a:p>
            <a:r>
              <a:rPr lang="en-US" altLang="ko-KR" sz="1350" dirty="0"/>
              <a:t>  </a:t>
            </a:r>
            <a:r>
              <a:rPr lang="en-US" altLang="ko-KR" sz="1350" dirty="0" err="1"/>
              <a:t>digitalWrite</a:t>
            </a:r>
            <a:r>
              <a:rPr lang="en-US" altLang="ko-KR" sz="1350" dirty="0"/>
              <a:t>(g, LOW);</a:t>
            </a:r>
          </a:p>
          <a:p>
            <a:r>
              <a:rPr lang="en-US" altLang="ko-KR" sz="1350" dirty="0"/>
              <a:t> </a:t>
            </a:r>
            <a:r>
              <a:rPr lang="en-US" altLang="ko-KR" sz="1350" dirty="0" err="1"/>
              <a:t>digitalWrite</a:t>
            </a:r>
            <a:r>
              <a:rPr lang="en-US" altLang="ko-KR" sz="1350" dirty="0"/>
              <a:t>(dot, LOW);</a:t>
            </a:r>
          </a:p>
          <a:p>
            <a:r>
              <a:rPr lang="en-US" altLang="ko-KR" sz="1350" dirty="0"/>
              <a:t>  delay(1000);</a:t>
            </a:r>
          </a:p>
          <a:p>
            <a:r>
              <a:rPr lang="en-US" altLang="ko-KR" sz="1350" dirty="0"/>
              <a:t>}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235853" y="4427254"/>
          <a:ext cx="2592288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dig1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dig2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dig3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①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H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②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H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③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H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④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H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H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H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3035570" y="4427254"/>
          <a:ext cx="2447739" cy="56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③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②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①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④ </a:t>
                      </a:r>
                      <a:r>
                        <a:rPr lang="en-US" altLang="ko-KR" sz="1400" dirty="0"/>
                        <a:t>all</a:t>
                      </a:r>
                      <a:r>
                        <a:rPr lang="en-US" altLang="ko-KR" sz="1400" baseline="0" dirty="0"/>
                        <a:t> on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80" name="그룹 79">
            <a:extLst>
              <a:ext uri="{FF2B5EF4-FFF2-40B4-BE49-F238E27FC236}">
                <a16:creationId xmlns:a16="http://schemas.microsoft.com/office/drawing/2014/main" id="{4F8C68D1-2753-46EF-B745-A089AD00D1DC}"/>
              </a:ext>
            </a:extLst>
          </p:cNvPr>
          <p:cNvGrpSpPr/>
          <p:nvPr/>
        </p:nvGrpSpPr>
        <p:grpSpPr>
          <a:xfrm>
            <a:off x="6994526" y="1941600"/>
            <a:ext cx="1579587" cy="2508737"/>
            <a:chOff x="4799620" y="1325851"/>
            <a:chExt cx="2106116" cy="3978732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CF37260-58D1-46A5-B26C-0C5362C600EC}"/>
                </a:ext>
              </a:extLst>
            </p:cNvPr>
            <p:cNvSpPr txBox="1"/>
            <p:nvPr/>
          </p:nvSpPr>
          <p:spPr>
            <a:xfrm>
              <a:off x="4840895" y="3706813"/>
              <a:ext cx="288032" cy="475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dirty="0"/>
                <a:t>e</a:t>
              </a:r>
              <a:endParaRPr lang="ko-KR" altLang="en-US" sz="135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EAB8926-05AA-4BAD-A065-2F5689429CFF}"/>
                </a:ext>
              </a:extLst>
            </p:cNvPr>
            <p:cNvSpPr txBox="1"/>
            <p:nvPr/>
          </p:nvSpPr>
          <p:spPr>
            <a:xfrm>
              <a:off x="4799620" y="2308232"/>
              <a:ext cx="288032" cy="475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dirty="0"/>
                <a:t>f</a:t>
              </a:r>
              <a:endParaRPr lang="ko-KR" altLang="en-US" sz="135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98D3E7A-71E1-427A-93B6-0EBCC864FD84}"/>
                </a:ext>
              </a:extLst>
            </p:cNvPr>
            <p:cNvSpPr txBox="1"/>
            <p:nvPr/>
          </p:nvSpPr>
          <p:spPr>
            <a:xfrm>
              <a:off x="6311788" y="2308232"/>
              <a:ext cx="288032" cy="475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dirty="0"/>
                <a:t>b</a:t>
              </a:r>
              <a:endParaRPr lang="ko-KR" altLang="en-US" sz="135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46149B2-A413-41CD-B169-040B49A8C76A}"/>
                </a:ext>
              </a:extLst>
            </p:cNvPr>
            <p:cNvSpPr txBox="1"/>
            <p:nvPr/>
          </p:nvSpPr>
          <p:spPr>
            <a:xfrm>
              <a:off x="5537701" y="2680541"/>
              <a:ext cx="288032" cy="475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dirty="0"/>
                <a:t>g</a:t>
              </a:r>
              <a:endParaRPr lang="ko-KR" altLang="en-US" sz="135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1967049-D94C-4622-A22E-FCCEFAA21AA4}"/>
                </a:ext>
              </a:extLst>
            </p:cNvPr>
            <p:cNvSpPr txBox="1"/>
            <p:nvPr/>
          </p:nvSpPr>
          <p:spPr>
            <a:xfrm>
              <a:off x="5555704" y="1325851"/>
              <a:ext cx="288032" cy="475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dirty="0"/>
                <a:t>a</a:t>
              </a:r>
              <a:endParaRPr lang="ko-KR" altLang="en-US" sz="135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757DE8A-DDC0-492E-90CB-9520A21986A2}"/>
                </a:ext>
              </a:extLst>
            </p:cNvPr>
            <p:cNvSpPr txBox="1"/>
            <p:nvPr/>
          </p:nvSpPr>
          <p:spPr>
            <a:xfrm>
              <a:off x="6275784" y="3609459"/>
              <a:ext cx="288032" cy="475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dirty="0"/>
                <a:t>c</a:t>
              </a:r>
              <a:endParaRPr lang="ko-KR" altLang="en-US" sz="135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E4DD96C-CEB0-4DCE-8352-ABE742EAB77D}"/>
                </a:ext>
              </a:extLst>
            </p:cNvPr>
            <p:cNvSpPr txBox="1"/>
            <p:nvPr/>
          </p:nvSpPr>
          <p:spPr>
            <a:xfrm>
              <a:off x="5555704" y="4644002"/>
              <a:ext cx="288032" cy="475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dirty="0"/>
                <a:t>d</a:t>
              </a:r>
              <a:endParaRPr lang="ko-KR" altLang="en-US" sz="135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D035F9E-A8B1-4F8E-AA0E-17B0C91F66ED}"/>
                </a:ext>
              </a:extLst>
            </p:cNvPr>
            <p:cNvSpPr txBox="1"/>
            <p:nvPr/>
          </p:nvSpPr>
          <p:spPr>
            <a:xfrm>
              <a:off x="6274779" y="4828668"/>
              <a:ext cx="630957" cy="475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dirty="0"/>
                <a:t>dot</a:t>
              </a:r>
              <a:endParaRPr lang="ko-KR" altLang="en-US" sz="1350" dirty="0"/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4F474A38-67BE-422D-B45C-85BD670C4A37}"/>
                </a:ext>
              </a:extLst>
            </p:cNvPr>
            <p:cNvGrpSpPr/>
            <p:nvPr/>
          </p:nvGrpSpPr>
          <p:grpSpPr>
            <a:xfrm>
              <a:off x="5087652" y="1695019"/>
              <a:ext cx="1224136" cy="2932427"/>
              <a:chOff x="7308304" y="1316734"/>
              <a:chExt cx="1224136" cy="2932427"/>
            </a:xfrm>
          </p:grpSpPr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E58AFD77-A3AF-405A-80D3-85EE3305BE9A}"/>
                  </a:ext>
                </a:extLst>
              </p:cNvPr>
              <p:cNvCxnSpPr/>
              <p:nvPr/>
            </p:nvCxnSpPr>
            <p:spPr>
              <a:xfrm>
                <a:off x="7308304" y="1316734"/>
                <a:ext cx="1224136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2EFE93A1-9F1F-4DBF-8DC1-D1E0890A15F9}"/>
                  </a:ext>
                </a:extLst>
              </p:cNvPr>
              <p:cNvCxnSpPr/>
              <p:nvPr/>
            </p:nvCxnSpPr>
            <p:spPr>
              <a:xfrm>
                <a:off x="7308304" y="1316734"/>
                <a:ext cx="0" cy="293242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E4AF37AD-1E3C-423E-A58F-03FC537C4C39}"/>
                  </a:ext>
                </a:extLst>
              </p:cNvPr>
              <p:cNvCxnSpPr/>
              <p:nvPr/>
            </p:nvCxnSpPr>
            <p:spPr>
              <a:xfrm>
                <a:off x="7308304" y="4249161"/>
                <a:ext cx="1224136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7EAB0983-3E8A-4E47-9C3D-87DE34399665}"/>
                  </a:ext>
                </a:extLst>
              </p:cNvPr>
              <p:cNvCxnSpPr/>
              <p:nvPr/>
            </p:nvCxnSpPr>
            <p:spPr>
              <a:xfrm>
                <a:off x="8532440" y="1316734"/>
                <a:ext cx="0" cy="293242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8B0A9C0B-8D8D-41D3-A933-15D9C7B91129}"/>
                  </a:ext>
                </a:extLst>
              </p:cNvPr>
              <p:cNvCxnSpPr/>
              <p:nvPr/>
            </p:nvCxnSpPr>
            <p:spPr>
              <a:xfrm>
                <a:off x="7308304" y="2782947"/>
                <a:ext cx="1224136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5BDEAE76-7CA2-4D4B-AD20-9876A9AA39F9}"/>
                </a:ext>
              </a:extLst>
            </p:cNvPr>
            <p:cNvSpPr/>
            <p:nvPr/>
          </p:nvSpPr>
          <p:spPr>
            <a:xfrm>
              <a:off x="6347792" y="4738676"/>
              <a:ext cx="216024" cy="1799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53810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ED457A-ABC9-4B89-B046-5B6B709B9471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619672" y="1988840"/>
            <a:ext cx="6192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HOMEWORK</a:t>
            </a:r>
          </a:p>
          <a:p>
            <a:pPr algn="ctr"/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Clock 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3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35</a:t>
            </a:r>
            <a:r>
              <a:rPr lang="ko-KR" altLang="en-US" dirty="0" smtClean="0"/>
              <a:t>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3203848" y="4797152"/>
            <a:ext cx="216024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07704" y="3356992"/>
            <a:ext cx="1152128" cy="18774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시간</a:t>
            </a:r>
            <a:endParaRPr lang="en-US" altLang="ko-KR" dirty="0" smtClean="0"/>
          </a:p>
          <a:p>
            <a:endParaRPr lang="en-US" altLang="ko-KR" dirty="0"/>
          </a:p>
          <a:p>
            <a:pPr algn="ctr"/>
            <a:r>
              <a:rPr lang="en-US" altLang="ko-KR" sz="8000" dirty="0" smtClean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07904" y="3359888"/>
            <a:ext cx="1152128" cy="18774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분</a:t>
            </a:r>
            <a:endParaRPr lang="en-US" altLang="ko-KR" dirty="0" smtClean="0"/>
          </a:p>
          <a:p>
            <a:endParaRPr lang="en-US" altLang="ko-KR" dirty="0"/>
          </a:p>
          <a:p>
            <a:pPr algn="ctr"/>
            <a:r>
              <a:rPr lang="en-US" altLang="ko-KR" sz="8000" dirty="0" smtClean="0"/>
              <a:t>3</a:t>
            </a:r>
            <a:endParaRPr lang="en-US" altLang="ko-KR" sz="8000" dirty="0"/>
          </a:p>
        </p:txBody>
      </p:sp>
      <p:sp>
        <p:nvSpPr>
          <p:cNvPr id="10" name="TextBox 9"/>
          <p:cNvSpPr txBox="1"/>
          <p:nvPr/>
        </p:nvSpPr>
        <p:spPr>
          <a:xfrm>
            <a:off x="5220072" y="3362710"/>
            <a:ext cx="1152128" cy="18774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분</a:t>
            </a:r>
            <a:endParaRPr lang="en-US" altLang="ko-KR" dirty="0" smtClean="0"/>
          </a:p>
          <a:p>
            <a:endParaRPr lang="en-US" altLang="ko-KR" dirty="0"/>
          </a:p>
          <a:p>
            <a:pPr algn="ctr"/>
            <a:r>
              <a:rPr lang="en-US" altLang="ko-KR" sz="8000" dirty="0" smtClean="0"/>
              <a:t>5</a:t>
            </a:r>
            <a:endParaRPr lang="en-US" altLang="ko-KR" sz="8000" dirty="0"/>
          </a:p>
        </p:txBody>
      </p:sp>
    </p:spTree>
    <p:extLst>
      <p:ext uri="{BB962C8B-B14F-4D97-AF65-F5344CB8AC3E}">
        <p14:creationId xmlns:p14="http://schemas.microsoft.com/office/powerpoint/2010/main" val="2127892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FF852B-D049-492B-8EB9-C3B6A8597AE3}" type="slidenum">
              <a:rPr lang="ko-KR" altLang="en-US"/>
              <a:pPr>
                <a:defRPr/>
              </a:pPr>
              <a:t>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8313" y="3111500"/>
            <a:ext cx="8135937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4000" b="1" dirty="0" smtClean="0">
                <a:latin typeface="+mn-ea"/>
                <a:ea typeface="+mn-ea"/>
              </a:rPr>
              <a:t>7 Segment</a:t>
            </a:r>
            <a:endParaRPr lang="ko-KR" altLang="en-US" sz="40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383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DE087-6EE7-4936-9BE7-C0F89226B2CE}" type="slidenum">
              <a:rPr lang="ko-KR" altLang="en-US"/>
              <a:pPr>
                <a:defRPr/>
              </a:pPr>
              <a:t>3</a:t>
            </a:fld>
            <a:endParaRPr lang="ko-KR" altLang="en-US"/>
          </a:p>
        </p:txBody>
      </p:sp>
      <p:sp>
        <p:nvSpPr>
          <p:cNvPr id="10547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547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54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547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548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548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5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548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548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548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548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548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548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548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54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549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54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549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54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549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549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549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5498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549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550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550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5502" name="Rectangle 6"/>
          <p:cNvSpPr>
            <a:spLocks noChangeArrowheads="1"/>
          </p:cNvSpPr>
          <p:nvPr/>
        </p:nvSpPr>
        <p:spPr bwMode="auto">
          <a:xfrm>
            <a:off x="1908175" y="3706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550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550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550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5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550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550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6706"/>
            <a:ext cx="9144000" cy="51645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59632" y="600225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 Digit 7 Segment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87" y="3645023"/>
            <a:ext cx="3397449" cy="17543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5740" y="5516132"/>
            <a:ext cx="345220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BM-6810 or </a:t>
            </a:r>
            <a:r>
              <a:rPr lang="en-US" altLang="ko-KR" dirty="0"/>
              <a:t>ZN-4031AS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402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ED457A-ABC9-4B89-B046-5B6B709B9471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323528" y="988774"/>
            <a:ext cx="5850954" cy="4161815"/>
            <a:chOff x="1835696" y="1124744"/>
            <a:chExt cx="5850954" cy="4161815"/>
          </a:xfrm>
        </p:grpSpPr>
        <p:sp>
          <p:nvSpPr>
            <p:cNvPr id="3" name="직사각형 2"/>
            <p:cNvSpPr/>
            <p:nvPr/>
          </p:nvSpPr>
          <p:spPr>
            <a:xfrm>
              <a:off x="1835696" y="2204864"/>
              <a:ext cx="5760640" cy="20162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/>
            <p:cNvCxnSpPr/>
            <p:nvPr/>
          </p:nvCxnSpPr>
          <p:spPr>
            <a:xfrm flipV="1">
              <a:off x="2699792" y="1535857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flipV="1">
              <a:off x="3563888" y="1535857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flipV="1">
              <a:off x="4355976" y="1556792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5148064" y="1535857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V="1">
              <a:off x="6012160" y="1556792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V="1">
              <a:off x="6804248" y="1556792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flipV="1">
              <a:off x="3059832" y="4221088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flipV="1">
              <a:off x="3923928" y="4241837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4788024" y="4241837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V="1">
              <a:off x="5652120" y="4241837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flipV="1">
              <a:off x="6444208" y="4241837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267744" y="1124744"/>
              <a:ext cx="4968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D</a:t>
              </a:r>
              <a:r>
                <a:rPr lang="en-US" altLang="ko-KR" dirty="0" smtClean="0"/>
                <a:t>ig3       PD0     PD3    </a:t>
              </a:r>
              <a:r>
                <a:rPr lang="en-US" altLang="ko-KR" dirty="0"/>
                <a:t>D</a:t>
              </a:r>
              <a:r>
                <a:rPr lang="en-US" altLang="ko-KR" dirty="0" smtClean="0"/>
                <a:t>ig2     </a:t>
              </a:r>
              <a:r>
                <a:rPr lang="en-US" altLang="ko-KR" dirty="0"/>
                <a:t>D</a:t>
              </a:r>
              <a:r>
                <a:rPr lang="en-US" altLang="ko-KR" dirty="0" smtClean="0"/>
                <a:t>ig1    PD7</a:t>
              </a: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18098" y="4917227"/>
              <a:ext cx="4968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PD1      PD2      PD4     PD5    PD6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57550" y="3789040"/>
              <a:ext cx="3960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1          2         3         4        5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97856" y="2276872"/>
              <a:ext cx="4594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11        10       9        8        </a:t>
              </a:r>
              <a:r>
                <a:rPr lang="en-US" altLang="ko-KR" dirty="0"/>
                <a:t> </a:t>
              </a:r>
              <a:r>
                <a:rPr lang="en-US" altLang="ko-KR" dirty="0" smtClean="0"/>
                <a:t> 7        6</a:t>
              </a:r>
              <a:endParaRPr lang="ko-KR" altLang="en-US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6535428" y="50967"/>
            <a:ext cx="2358008" cy="3551655"/>
            <a:chOff x="6768244" y="955497"/>
            <a:chExt cx="2358008" cy="3920987"/>
          </a:xfrm>
        </p:grpSpPr>
        <p:grpSp>
          <p:nvGrpSpPr>
            <p:cNvPr id="43" name="그룹 42"/>
            <p:cNvGrpSpPr/>
            <p:nvPr/>
          </p:nvGrpSpPr>
          <p:grpSpPr>
            <a:xfrm>
              <a:off x="7308304" y="1316734"/>
              <a:ext cx="1224136" cy="2932427"/>
              <a:chOff x="7308304" y="1316734"/>
              <a:chExt cx="1224136" cy="2932427"/>
            </a:xfrm>
          </p:grpSpPr>
          <p:cxnSp>
            <p:nvCxnSpPr>
              <p:cNvPr id="53" name="직선 연결선 52"/>
              <p:cNvCxnSpPr/>
              <p:nvPr/>
            </p:nvCxnSpPr>
            <p:spPr>
              <a:xfrm>
                <a:off x="7308304" y="1316734"/>
                <a:ext cx="1224136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>
              <a:xfrm>
                <a:off x="7308304" y="1316734"/>
                <a:ext cx="0" cy="293242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/>
              <p:cNvCxnSpPr/>
              <p:nvPr/>
            </p:nvCxnSpPr>
            <p:spPr>
              <a:xfrm>
                <a:off x="7308304" y="4249161"/>
                <a:ext cx="1224136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>
                <a:off x="8532440" y="1316734"/>
                <a:ext cx="0" cy="293242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/>
              <p:nvPr/>
            </p:nvCxnSpPr>
            <p:spPr>
              <a:xfrm>
                <a:off x="7308304" y="2782947"/>
                <a:ext cx="1224136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/>
            <p:cNvSpPr txBox="1"/>
            <p:nvPr/>
          </p:nvSpPr>
          <p:spPr>
            <a:xfrm>
              <a:off x="7452320" y="955497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10(PD0)</a:t>
              </a:r>
              <a:endParaRPr lang="ko-KR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564517" y="4244479"/>
              <a:ext cx="858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2(PD2)</a:t>
              </a:r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992380" y="1821921"/>
              <a:ext cx="900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6(PD7)</a:t>
              </a:r>
              <a:endParaRPr lang="ko-KR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768244" y="1821921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9(PD3)</a:t>
              </a:r>
              <a:endParaRPr lang="ko-KR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485037" y="2462094"/>
              <a:ext cx="882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5(PD6)</a:t>
              </a:r>
              <a:endParaRPr lang="ko-KR" alt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780999" y="3221154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1(PD1)</a:t>
              </a:r>
              <a:endParaRPr lang="ko-KR" alt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067313" y="3230240"/>
              <a:ext cx="930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4(PD5)</a:t>
              </a:r>
              <a:endParaRPr lang="ko-KR" altLang="en-US" dirty="0"/>
            </a:p>
          </p:txBody>
        </p:sp>
        <p:sp>
          <p:nvSpPr>
            <p:cNvPr id="51" name="타원 50"/>
            <p:cNvSpPr/>
            <p:nvPr/>
          </p:nvSpPr>
          <p:spPr>
            <a:xfrm>
              <a:off x="8568444" y="4360391"/>
              <a:ext cx="216024" cy="1799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226660" y="4507152"/>
              <a:ext cx="899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3(PD4)</a:t>
              </a:r>
              <a:endParaRPr lang="ko-KR" altLang="en-US" dirty="0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6781439" y="3545853"/>
            <a:ext cx="2106116" cy="3255377"/>
            <a:chOff x="4799620" y="1325851"/>
            <a:chExt cx="2106116" cy="3872149"/>
          </a:xfrm>
        </p:grpSpPr>
        <p:sp>
          <p:nvSpPr>
            <p:cNvPr id="37" name="TextBox 36"/>
            <p:cNvSpPr txBox="1"/>
            <p:nvPr/>
          </p:nvSpPr>
          <p:spPr>
            <a:xfrm>
              <a:off x="4840895" y="3706813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799620" y="2308230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311788" y="2308230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f</a:t>
              </a:r>
              <a:endParaRPr lang="ko-KR" alt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555704" y="2791900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555704" y="1325851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e</a:t>
              </a:r>
              <a:endParaRPr lang="ko-KR" alt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275784" y="3609460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g</a:t>
              </a:r>
              <a:endParaRPr lang="ko-KR" alt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555704" y="464400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274779" y="4828668"/>
              <a:ext cx="630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dot</a:t>
              </a:r>
              <a:endParaRPr lang="ko-KR" altLang="en-US" dirty="0"/>
            </a:p>
          </p:txBody>
        </p:sp>
        <p:grpSp>
          <p:nvGrpSpPr>
            <p:cNvPr id="61" name="그룹 60"/>
            <p:cNvGrpSpPr/>
            <p:nvPr/>
          </p:nvGrpSpPr>
          <p:grpSpPr>
            <a:xfrm>
              <a:off x="5087652" y="1695019"/>
              <a:ext cx="1224136" cy="2932427"/>
              <a:chOff x="7308304" y="1316734"/>
              <a:chExt cx="1224136" cy="2932427"/>
            </a:xfrm>
          </p:grpSpPr>
          <p:cxnSp>
            <p:nvCxnSpPr>
              <p:cNvPr id="63" name="직선 연결선 62"/>
              <p:cNvCxnSpPr/>
              <p:nvPr/>
            </p:nvCxnSpPr>
            <p:spPr>
              <a:xfrm>
                <a:off x="7308304" y="1316734"/>
                <a:ext cx="1224136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/>
              <p:cNvCxnSpPr/>
              <p:nvPr/>
            </p:nvCxnSpPr>
            <p:spPr>
              <a:xfrm>
                <a:off x="7308304" y="1316734"/>
                <a:ext cx="0" cy="293242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/>
              <p:nvPr/>
            </p:nvCxnSpPr>
            <p:spPr>
              <a:xfrm>
                <a:off x="7308304" y="4249161"/>
                <a:ext cx="1224136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>
                <a:off x="8532440" y="1316734"/>
                <a:ext cx="0" cy="293242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/>
              <p:nvPr/>
            </p:nvCxnSpPr>
            <p:spPr>
              <a:xfrm>
                <a:off x="7308304" y="2782947"/>
                <a:ext cx="1224136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타원 61"/>
            <p:cNvSpPr/>
            <p:nvPr/>
          </p:nvSpPr>
          <p:spPr>
            <a:xfrm>
              <a:off x="6347792" y="4738676"/>
              <a:ext cx="216024" cy="1799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827584" y="260648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BM-6810</a:t>
            </a:r>
            <a:r>
              <a:rPr lang="ko-KR" altLang="en-US" dirty="0" smtClean="0"/>
              <a:t>의 경우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4556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DE087-6EE7-4936-9BE7-C0F89226B2CE}" type="slidenum">
              <a:rPr lang="ko-KR" altLang="en-US"/>
              <a:pPr>
                <a:defRPr/>
              </a:pPr>
              <a:t>5</a:t>
            </a:fld>
            <a:endParaRPr lang="ko-KR" altLang="en-US"/>
          </a:p>
        </p:txBody>
      </p:sp>
      <p:sp>
        <p:nvSpPr>
          <p:cNvPr id="10547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547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54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547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548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548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5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548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548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548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548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548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548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548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54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549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54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549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54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549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549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549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5498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549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550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550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5502" name="Rectangle 6"/>
          <p:cNvSpPr>
            <a:spLocks noChangeArrowheads="1"/>
          </p:cNvSpPr>
          <p:nvPr/>
        </p:nvSpPr>
        <p:spPr bwMode="auto">
          <a:xfrm>
            <a:off x="1908175" y="3706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550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550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550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5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550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550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328" y="0"/>
            <a:ext cx="6619198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887319" y="45720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e=10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927379" y="995839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f=6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889279" y="148478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g=4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939805" y="20608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d=2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935663" y="263691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c=1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933653" y="310515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b=9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927379" y="370681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a=5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892752" y="4164013"/>
            <a:ext cx="999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dot=3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4932040" y="3409950"/>
            <a:ext cx="1440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5076056" y="3409950"/>
            <a:ext cx="72008" cy="14592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112060" y="4869160"/>
            <a:ext cx="298833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045152" y="4684494"/>
            <a:ext cx="999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</a:t>
            </a:r>
            <a:r>
              <a:rPr lang="en-US" altLang="ko-KR" dirty="0" smtClean="0"/>
              <a:t>ig1=7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002610" y="5206226"/>
            <a:ext cx="999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</a:t>
            </a:r>
            <a:r>
              <a:rPr lang="en-US" altLang="ko-KR" dirty="0" smtClean="0"/>
              <a:t>ig2=8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8009526" y="5642044"/>
            <a:ext cx="109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</a:t>
            </a:r>
            <a:r>
              <a:rPr lang="en-US" altLang="ko-KR" dirty="0" smtClean="0"/>
              <a:t>ig3=11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5004048" y="3706813"/>
            <a:ext cx="108012" cy="15943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endCxn id="53" idx="1"/>
          </p:cNvCxnSpPr>
          <p:nvPr/>
        </p:nvCxnSpPr>
        <p:spPr>
          <a:xfrm>
            <a:off x="5112060" y="5301208"/>
            <a:ext cx="2890550" cy="896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932040" y="3935413"/>
            <a:ext cx="72008" cy="18912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endCxn id="54" idx="1"/>
          </p:cNvCxnSpPr>
          <p:nvPr/>
        </p:nvCxnSpPr>
        <p:spPr>
          <a:xfrm>
            <a:off x="5004048" y="5826710"/>
            <a:ext cx="30054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5436096" y="6011376"/>
            <a:ext cx="144016" cy="2259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5436096" y="6011376"/>
            <a:ext cx="144016" cy="2259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2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ED457A-ABC9-4B89-B046-5B6B709B9471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9836" y="188640"/>
            <a:ext cx="19442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en-US" altLang="ko-KR" dirty="0" err="1"/>
              <a:t>int</a:t>
            </a:r>
            <a:r>
              <a:rPr lang="en-US" altLang="ko-KR" dirty="0"/>
              <a:t> _a=2;</a:t>
            </a:r>
          </a:p>
          <a:p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en-US" altLang="ko-KR" dirty="0" err="1"/>
              <a:t>int</a:t>
            </a:r>
            <a:r>
              <a:rPr lang="en-US" altLang="ko-KR" dirty="0"/>
              <a:t> _b=3;</a:t>
            </a:r>
          </a:p>
          <a:p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en-US" altLang="ko-KR" dirty="0" err="1"/>
              <a:t>int</a:t>
            </a:r>
            <a:r>
              <a:rPr lang="en-US" altLang="ko-KR" dirty="0"/>
              <a:t> _c=4;</a:t>
            </a:r>
          </a:p>
          <a:p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en-US" altLang="ko-KR" dirty="0" err="1"/>
              <a:t>int</a:t>
            </a:r>
            <a:r>
              <a:rPr lang="en-US" altLang="ko-KR" dirty="0"/>
              <a:t> _d=5;</a:t>
            </a:r>
          </a:p>
          <a:p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en-US" altLang="ko-KR" dirty="0" err="1"/>
              <a:t>int</a:t>
            </a:r>
            <a:r>
              <a:rPr lang="en-US" altLang="ko-KR" dirty="0"/>
              <a:t> _e=9;</a:t>
            </a:r>
          </a:p>
          <a:p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en-US" altLang="ko-KR" dirty="0" err="1"/>
              <a:t>int</a:t>
            </a:r>
            <a:r>
              <a:rPr lang="en-US" altLang="ko-KR" dirty="0"/>
              <a:t> _f=8;</a:t>
            </a:r>
          </a:p>
          <a:p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en-US" altLang="ko-KR" dirty="0" err="1"/>
              <a:t>int</a:t>
            </a:r>
            <a:r>
              <a:rPr lang="en-US" altLang="ko-KR" dirty="0"/>
              <a:t> _g=7;</a:t>
            </a:r>
          </a:p>
          <a:p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en-US" altLang="ko-KR" dirty="0" err="1"/>
              <a:t>int</a:t>
            </a:r>
            <a:r>
              <a:rPr lang="en-US" altLang="ko-KR" dirty="0"/>
              <a:t> _dot=6;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smtClean="0"/>
              <a:t>dig1=10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smtClean="0"/>
              <a:t>dig2=11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smtClean="0"/>
              <a:t>dig3=12;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2411760" y="188640"/>
            <a:ext cx="30243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void setup() {</a:t>
            </a:r>
          </a:p>
          <a:p>
            <a:r>
              <a:rPr lang="en-US" altLang="ko-KR" dirty="0"/>
              <a:t>  // put your setup code here, to run once: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pinMode</a:t>
            </a:r>
            <a:r>
              <a:rPr lang="en-US" altLang="ko-KR" dirty="0"/>
              <a:t>(_</a:t>
            </a:r>
            <a:r>
              <a:rPr lang="en-US" altLang="ko-KR" dirty="0" err="1"/>
              <a:t>a,OUTPUT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pinMode</a:t>
            </a:r>
            <a:r>
              <a:rPr lang="en-US" altLang="ko-KR" dirty="0"/>
              <a:t>(_</a:t>
            </a:r>
            <a:r>
              <a:rPr lang="en-US" altLang="ko-KR" dirty="0" err="1"/>
              <a:t>b,OUTPUT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pinMode</a:t>
            </a:r>
            <a:r>
              <a:rPr lang="en-US" altLang="ko-KR" dirty="0"/>
              <a:t>(_</a:t>
            </a:r>
            <a:r>
              <a:rPr lang="en-US" altLang="ko-KR" dirty="0" err="1"/>
              <a:t>c,OUTPUT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pinMode</a:t>
            </a:r>
            <a:r>
              <a:rPr lang="en-US" altLang="ko-KR" dirty="0"/>
              <a:t>(_</a:t>
            </a:r>
            <a:r>
              <a:rPr lang="en-US" altLang="ko-KR" dirty="0" err="1"/>
              <a:t>d,OUTPUT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pinMode</a:t>
            </a:r>
            <a:r>
              <a:rPr lang="en-US" altLang="ko-KR" dirty="0"/>
              <a:t>(_</a:t>
            </a:r>
            <a:r>
              <a:rPr lang="en-US" altLang="ko-KR" dirty="0" err="1"/>
              <a:t>e,OUTPUT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pinMode</a:t>
            </a:r>
            <a:r>
              <a:rPr lang="en-US" altLang="ko-KR" dirty="0"/>
              <a:t>(_</a:t>
            </a:r>
            <a:r>
              <a:rPr lang="en-US" altLang="ko-KR" dirty="0" err="1"/>
              <a:t>f,OUTPUT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pinMode</a:t>
            </a:r>
            <a:r>
              <a:rPr lang="en-US" altLang="ko-KR" dirty="0"/>
              <a:t>(_</a:t>
            </a:r>
            <a:r>
              <a:rPr lang="en-US" altLang="ko-KR" dirty="0" err="1"/>
              <a:t>g,OUTPUT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pinMode</a:t>
            </a:r>
            <a:r>
              <a:rPr lang="en-US" altLang="ko-KR" dirty="0"/>
              <a:t>(_</a:t>
            </a:r>
            <a:r>
              <a:rPr lang="en-US" altLang="ko-KR" dirty="0" err="1"/>
              <a:t>dot,OUTPUT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</a:t>
            </a:r>
            <a:r>
              <a:rPr lang="en-US" altLang="ko-KR" dirty="0" err="1" smtClean="0"/>
              <a:t>pinMode</a:t>
            </a:r>
            <a:r>
              <a:rPr lang="en-US" altLang="ko-KR" dirty="0" smtClean="0"/>
              <a:t>(dig1</a:t>
            </a:r>
            <a:r>
              <a:rPr lang="en-US" altLang="ko-KR" dirty="0"/>
              <a:t>, OUTPUT);</a:t>
            </a:r>
          </a:p>
          <a:p>
            <a:r>
              <a:rPr lang="en-US" altLang="ko-KR" dirty="0"/>
              <a:t>  </a:t>
            </a:r>
            <a:r>
              <a:rPr lang="en-US" altLang="ko-KR" dirty="0" err="1" smtClean="0"/>
              <a:t>pinMode</a:t>
            </a:r>
            <a:r>
              <a:rPr lang="en-US" altLang="ko-KR" dirty="0" smtClean="0"/>
              <a:t>(dig2</a:t>
            </a:r>
            <a:r>
              <a:rPr lang="en-US" altLang="ko-KR" dirty="0"/>
              <a:t>, OUTPUT);</a:t>
            </a:r>
          </a:p>
          <a:p>
            <a:r>
              <a:rPr lang="en-US" altLang="ko-KR" dirty="0"/>
              <a:t>  </a:t>
            </a:r>
            <a:r>
              <a:rPr lang="en-US" altLang="ko-KR" dirty="0" err="1" smtClean="0"/>
              <a:t>pinMode</a:t>
            </a:r>
            <a:r>
              <a:rPr lang="en-US" altLang="ko-KR" dirty="0" smtClean="0"/>
              <a:t>(dig3</a:t>
            </a:r>
            <a:r>
              <a:rPr lang="en-US" altLang="ko-KR" dirty="0"/>
              <a:t>, OUTPUT);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84168" y="188640"/>
            <a:ext cx="30243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void loop() {</a:t>
            </a:r>
          </a:p>
          <a:p>
            <a:r>
              <a:rPr lang="en-US" altLang="ko-KR" dirty="0"/>
              <a:t>  // put your main code here, to run repeatedly:</a:t>
            </a:r>
          </a:p>
          <a:p>
            <a:r>
              <a:rPr lang="en-US" altLang="ko-KR" dirty="0"/>
              <a:t>  </a:t>
            </a:r>
            <a:r>
              <a:rPr lang="en-US" altLang="ko-KR" dirty="0" err="1" smtClean="0"/>
              <a:t>digitalWrite</a:t>
            </a:r>
            <a:r>
              <a:rPr lang="en-US" altLang="ko-KR" dirty="0" smtClean="0"/>
              <a:t>(dig1</a:t>
            </a:r>
            <a:r>
              <a:rPr lang="en-US" altLang="ko-KR" dirty="0"/>
              <a:t>, HIGH);</a:t>
            </a:r>
          </a:p>
          <a:p>
            <a:r>
              <a:rPr lang="en-US" altLang="ko-KR" dirty="0"/>
              <a:t>  </a:t>
            </a:r>
            <a:r>
              <a:rPr lang="en-US" altLang="ko-KR" dirty="0" err="1" smtClean="0"/>
              <a:t>digitalWrite</a:t>
            </a:r>
            <a:r>
              <a:rPr lang="en-US" altLang="ko-KR" dirty="0" smtClean="0"/>
              <a:t>(dig2</a:t>
            </a:r>
            <a:r>
              <a:rPr lang="en-US" altLang="ko-KR" dirty="0"/>
              <a:t>, HIGH);</a:t>
            </a:r>
          </a:p>
          <a:p>
            <a:r>
              <a:rPr lang="en-US" altLang="ko-KR" dirty="0"/>
              <a:t>  </a:t>
            </a:r>
            <a:r>
              <a:rPr lang="en-US" altLang="ko-KR" dirty="0" err="1" smtClean="0"/>
              <a:t>digitalWrite</a:t>
            </a:r>
            <a:r>
              <a:rPr lang="en-US" altLang="ko-KR" dirty="0" smtClean="0"/>
              <a:t>(dig3</a:t>
            </a:r>
            <a:r>
              <a:rPr lang="en-US" altLang="ko-KR" dirty="0"/>
              <a:t>, HIGH);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digitalWrite</a:t>
            </a:r>
            <a:r>
              <a:rPr lang="en-US" altLang="ko-KR" dirty="0"/>
              <a:t>(_</a:t>
            </a:r>
            <a:r>
              <a:rPr lang="en-US" altLang="ko-KR" dirty="0" err="1"/>
              <a:t>e,LOW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digitalWrite</a:t>
            </a:r>
            <a:r>
              <a:rPr lang="en-US" altLang="ko-KR" dirty="0"/>
              <a:t>(_</a:t>
            </a:r>
            <a:r>
              <a:rPr lang="en-US" altLang="ko-KR" dirty="0" err="1"/>
              <a:t>b,LOW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digitalWrite</a:t>
            </a:r>
            <a:r>
              <a:rPr lang="en-US" altLang="ko-KR" dirty="0"/>
              <a:t>(_</a:t>
            </a:r>
            <a:r>
              <a:rPr lang="en-US" altLang="ko-KR" dirty="0" err="1"/>
              <a:t>c,LOW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digitalWrite</a:t>
            </a:r>
            <a:r>
              <a:rPr lang="en-US" altLang="ko-KR" dirty="0"/>
              <a:t>(_</a:t>
            </a:r>
            <a:r>
              <a:rPr lang="en-US" altLang="ko-KR" dirty="0" err="1" smtClean="0"/>
              <a:t>d,LOW</a:t>
            </a:r>
            <a:r>
              <a:rPr lang="en-US" altLang="ko-KR" dirty="0" smtClean="0"/>
              <a:t>);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en-US" altLang="ko-KR" dirty="0" err="1"/>
              <a:t>digitalWrite</a:t>
            </a:r>
            <a:r>
              <a:rPr lang="en-US" altLang="ko-KR" dirty="0"/>
              <a:t>(_</a:t>
            </a:r>
            <a:r>
              <a:rPr lang="en-US" altLang="ko-KR" dirty="0" err="1"/>
              <a:t>g,LOW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digitalWrite</a:t>
            </a:r>
            <a:r>
              <a:rPr lang="en-US" altLang="ko-KR" dirty="0"/>
              <a:t>(_</a:t>
            </a:r>
            <a:r>
              <a:rPr lang="en-US" altLang="ko-KR" dirty="0" err="1"/>
              <a:t>f,LOW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digitalWrite</a:t>
            </a:r>
            <a:r>
              <a:rPr lang="en-US" altLang="ko-KR" dirty="0"/>
              <a:t>(_</a:t>
            </a:r>
            <a:r>
              <a:rPr lang="en-US" altLang="ko-KR" dirty="0" err="1"/>
              <a:t>a,HIGH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digitalWrite</a:t>
            </a:r>
            <a:r>
              <a:rPr lang="en-US" altLang="ko-KR" dirty="0"/>
              <a:t>(_</a:t>
            </a:r>
            <a:r>
              <a:rPr lang="en-US" altLang="ko-KR" dirty="0" err="1"/>
              <a:t>dot,HIGH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delay(1000);</a:t>
            </a:r>
          </a:p>
          <a:p>
            <a:r>
              <a:rPr lang="en-US" altLang="ko-KR" dirty="0"/>
              <a:t>}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799498"/>
              </p:ext>
            </p:extLst>
          </p:nvPr>
        </p:nvGraphicFramePr>
        <p:xfrm>
          <a:off x="119887" y="4678738"/>
          <a:ext cx="34563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dig1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dig2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dig3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④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445977"/>
              </p:ext>
            </p:extLst>
          </p:nvPr>
        </p:nvGraphicFramePr>
        <p:xfrm>
          <a:off x="3674926" y="4712955"/>
          <a:ext cx="326365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②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④ </a:t>
                      </a:r>
                      <a:r>
                        <a:rPr lang="en-US" altLang="ko-KR" dirty="0" smtClean="0"/>
                        <a:t>all</a:t>
                      </a:r>
                      <a:r>
                        <a:rPr lang="en-US" altLang="ko-KR" baseline="0" dirty="0" smtClean="0"/>
                        <a:t> on</a:t>
                      </a: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7037233" y="4314429"/>
            <a:ext cx="1999263" cy="2436126"/>
            <a:chOff x="4799620" y="1325851"/>
            <a:chExt cx="2106116" cy="3872149"/>
          </a:xfrm>
        </p:grpSpPr>
        <p:sp>
          <p:nvSpPr>
            <p:cNvPr id="10" name="TextBox 9"/>
            <p:cNvSpPr txBox="1"/>
            <p:nvPr/>
          </p:nvSpPr>
          <p:spPr>
            <a:xfrm>
              <a:off x="4840895" y="3706813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99620" y="2308230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11788" y="2308230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f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55704" y="2791900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55704" y="1325851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75784" y="3609460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g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55704" y="464400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274779" y="4828668"/>
              <a:ext cx="630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dot</a:t>
              </a:r>
              <a:endParaRPr lang="ko-KR" altLang="en-US" dirty="0"/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5087652" y="1695019"/>
              <a:ext cx="1224136" cy="2932427"/>
              <a:chOff x="7308304" y="1316734"/>
              <a:chExt cx="1224136" cy="2932427"/>
            </a:xfrm>
          </p:grpSpPr>
          <p:cxnSp>
            <p:nvCxnSpPr>
              <p:cNvPr id="20" name="직선 연결선 19"/>
              <p:cNvCxnSpPr/>
              <p:nvPr/>
            </p:nvCxnSpPr>
            <p:spPr>
              <a:xfrm>
                <a:off x="7308304" y="1316734"/>
                <a:ext cx="1224136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7308304" y="1316734"/>
                <a:ext cx="0" cy="293242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7308304" y="4249161"/>
                <a:ext cx="1224136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8532440" y="1316734"/>
                <a:ext cx="0" cy="293242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7308304" y="2782947"/>
                <a:ext cx="1224136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타원 18"/>
            <p:cNvSpPr/>
            <p:nvPr/>
          </p:nvSpPr>
          <p:spPr>
            <a:xfrm>
              <a:off x="6347792" y="4738676"/>
              <a:ext cx="216024" cy="1799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4666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ED457A-ABC9-4B89-B046-5B6B709B9471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pic>
        <p:nvPicPr>
          <p:cNvPr id="2050" name="Picture 2" descr="C:\Users\TaeEui\Google 드라이브\새 파일 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400000">
            <a:off x="1801887" y="-670247"/>
            <a:ext cx="5761585" cy="814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99992" y="76470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5101AS</a:t>
            </a:r>
            <a:r>
              <a:rPr lang="ko-KR" altLang="en-US" dirty="0" smtClean="0"/>
              <a:t>의 경우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0790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ED457A-ABC9-4B89-B046-5B6B709B9471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pic>
        <p:nvPicPr>
          <p:cNvPr id="1026" name="Picture 2" descr="C:\Users\TaeEui\Google 드라이브\새 파일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588914"/>
            <a:ext cx="4866053" cy="61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58219" y="179348"/>
            <a:ext cx="3888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9</a:t>
            </a:r>
            <a:r>
              <a:rPr lang="ko-KR" altLang="en-US" dirty="0" smtClean="0"/>
              <a:t>까지 숫자 카운터 표시하기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599445"/>
            <a:ext cx="2564735" cy="512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674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ED457A-ABC9-4B89-B046-5B6B709B9471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pic>
        <p:nvPicPr>
          <p:cNvPr id="1027" name="Picture 3" descr="C:\Users\TaeEui\Google 드라이브\새 파일_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121" y="188640"/>
            <a:ext cx="5107757" cy="646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492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1275</TotalTime>
  <Words>680</Words>
  <Application>Microsoft Office PowerPoint</Application>
  <PresentationFormat>화면 슬라이드 쇼(4:3)</PresentationFormat>
  <Paragraphs>278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굴림</vt:lpstr>
      <vt:lpstr>나눔명조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 E Jeong</dc:creator>
  <cp:lastModifiedBy>Jeong Tae Eui</cp:lastModifiedBy>
  <cp:revision>78</cp:revision>
  <dcterms:created xsi:type="dcterms:W3CDTF">2013-07-14T23:53:04Z</dcterms:created>
  <dcterms:modified xsi:type="dcterms:W3CDTF">2020-04-10T05:15:52Z</dcterms:modified>
</cp:coreProperties>
</file>