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8" r:id="rId2"/>
    <p:sldId id="353" r:id="rId3"/>
    <p:sldId id="354" r:id="rId4"/>
    <p:sldId id="355" r:id="rId5"/>
    <p:sldId id="356" r:id="rId6"/>
    <p:sldId id="35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1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340-B74E-481C-B6C9-8FCEECA5D29B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38665-971B-45E0-A775-F366FA41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F7F-12E6-4F90-B1BB-8C3DF5F6FA53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0DE-7E10-4946-A551-64A10147CF4B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7CD9-7EEB-4340-AB0E-C8F90668DBDB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8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0AB1-D987-4EAE-9C2C-900685956E37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CCF4-718B-4F03-970A-8B585A35F90D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850-7C1C-4535-A284-4B58988E5AF2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AA-91F2-4C47-A8DD-DB48593A4B48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73AD-81B9-426F-A90C-5B2119476C5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AEA6-5863-4DA2-BF44-24B374456FD1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609-15F2-4F95-902D-663DC795CDEB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38C6-E504-4369-B6ED-DBFDB1B45962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76D2-9A8E-42AB-B511-0DF465C9F984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  <p:sldLayoutId id="2147483678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jeong@skuniv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65543" y="1928772"/>
            <a:ext cx="4963219" cy="1384995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F99"/>
                </a:solidFill>
                <a:latin typeface="+mn-ea"/>
              </a:rPr>
              <a:t>CS1069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Embedded System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Midterm</a:t>
            </a:r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81160" y="3717031"/>
            <a:ext cx="3731984" cy="923330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Tel     : 9 4 0 – 7 7 6 0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Office : Room 615, </a:t>
            </a:r>
            <a:r>
              <a:rPr lang="en-US" altLang="ko-KR" dirty="0" err="1">
                <a:solidFill>
                  <a:srgbClr val="FFFF99"/>
                </a:solidFill>
                <a:latin typeface="+mn-ea"/>
              </a:rPr>
              <a:t>Buk-ak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Bldg.</a:t>
            </a: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E-mail : </a:t>
            </a:r>
            <a:r>
              <a:rPr lang="en-US" altLang="ko-KR" dirty="0">
                <a:solidFill>
                  <a:srgbClr val="FFFF99"/>
                </a:solidFill>
                <a:latin typeface="+mn-ea"/>
                <a:hlinkClick r:id="rId3"/>
              </a:rPr>
              <a:t>tejeong@skuniv.ac.kr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1360" y="1196752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Department of Computer Science</a:t>
            </a:r>
          </a:p>
          <a:p>
            <a:pPr algn="ctr"/>
            <a:r>
              <a:rPr lang="en-US" altLang="ko-KR" sz="1600" dirty="0" err="1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SeoKyeong</a:t>
            </a:r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University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4780" y="480711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Prof. T. E. Jeong</a:t>
            </a:r>
            <a:endParaRPr lang="en-US" altLang="ko-KR" sz="12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65543" y="3327059"/>
            <a:ext cx="665725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413144" y="3327059"/>
            <a:ext cx="615618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Arduino Uno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27013"/>
            <a:ext cx="7334472" cy="57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Autofit/>
          </a:bodyPr>
          <a:lstStyle/>
          <a:p>
            <a:r>
              <a:rPr lang="ko-KR" altLang="en-US" sz="2000" b="1" dirty="0" smtClean="0"/>
              <a:t>아날로그 </a:t>
            </a:r>
            <a:r>
              <a:rPr lang="ko-KR" altLang="en-US" sz="2000" b="1" dirty="0"/>
              <a:t>핀 </a:t>
            </a:r>
            <a:r>
              <a:rPr lang="en-US" altLang="ko-KR" sz="2000" b="1" dirty="0"/>
              <a:t>-</a:t>
            </a:r>
            <a:r>
              <a:rPr lang="ko-KR" altLang="en-US" sz="2000" dirty="0"/>
              <a:t> </a:t>
            </a:r>
            <a:r>
              <a:rPr lang="ko-KR" altLang="en-US" sz="2000" dirty="0" err="1"/>
              <a:t>아두이노</a:t>
            </a:r>
            <a:r>
              <a:rPr lang="ko-KR" altLang="en-US" sz="2000" dirty="0"/>
              <a:t> </a:t>
            </a:r>
            <a:r>
              <a:rPr lang="en-US" altLang="ko-KR" sz="2000" dirty="0"/>
              <a:t>UNO</a:t>
            </a:r>
            <a:r>
              <a:rPr lang="ko-KR" altLang="en-US" sz="2000" dirty="0"/>
              <a:t>에는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아날로그 입력 핀 </a:t>
            </a:r>
            <a:r>
              <a:rPr lang="en-US" altLang="ko-KR" sz="2000" dirty="0"/>
              <a:t>A0-A5</a:t>
            </a:r>
            <a:r>
              <a:rPr lang="ko-KR" altLang="en-US" sz="2000" dirty="0"/>
              <a:t>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핀은 습도 센서 또는 온도 센서와 같은 아날로그 센서에서 신호를 읽고 이를 마이크로 프로세서가 읽을 수 있는 디지털 값으로 변환할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b="1" dirty="0" smtClean="0"/>
              <a:t>디지털 </a:t>
            </a:r>
            <a:r>
              <a:rPr lang="ko-KR" altLang="en-US" sz="2000" b="1" dirty="0"/>
              <a:t>핀 </a:t>
            </a:r>
            <a:r>
              <a:rPr lang="en-US" altLang="ko-KR" sz="2000" b="1" dirty="0"/>
              <a:t>-</a:t>
            </a:r>
            <a:r>
              <a:rPr lang="ko-KR" altLang="en-US" sz="2000" dirty="0"/>
              <a:t> </a:t>
            </a:r>
            <a:r>
              <a:rPr lang="en-US" altLang="ko-KR" sz="2000" dirty="0"/>
              <a:t>Arduino UNO </a:t>
            </a:r>
            <a:r>
              <a:rPr lang="ko-KR" altLang="en-US" sz="2000" dirty="0"/>
              <a:t>보드에는 </a:t>
            </a:r>
            <a:r>
              <a:rPr lang="en-US" altLang="ko-KR" sz="2000" dirty="0"/>
              <a:t>14</a:t>
            </a:r>
            <a:r>
              <a:rPr lang="ko-KR" altLang="en-US" sz="2000" dirty="0"/>
              <a:t>개</a:t>
            </a:r>
            <a:r>
              <a:rPr lang="en-US" altLang="ko-KR" sz="2000" dirty="0"/>
              <a:t>(13</a:t>
            </a:r>
            <a:r>
              <a:rPr lang="ko-KR" altLang="en-US" sz="2000" dirty="0"/>
              <a:t>개 디지털 핀과 </a:t>
            </a:r>
            <a:r>
              <a:rPr lang="en-US" altLang="ko-KR" sz="2000" dirty="0"/>
              <a:t>GND)</a:t>
            </a:r>
            <a:r>
              <a:rPr lang="ko-KR" altLang="en-US" sz="2000" dirty="0"/>
              <a:t>의 디지털 </a:t>
            </a:r>
            <a:r>
              <a:rPr lang="en-US" altLang="ko-KR" sz="2000" dirty="0"/>
              <a:t>I/O </a:t>
            </a:r>
            <a:r>
              <a:rPr lang="ko-KR" altLang="en-US" sz="2000" dirty="0"/>
              <a:t>핀이 있으며 이 중 </a:t>
            </a:r>
            <a:r>
              <a:rPr lang="en-US" altLang="ko-KR" sz="2000" dirty="0"/>
              <a:t>6</a:t>
            </a:r>
            <a:r>
              <a:rPr lang="ko-KR" altLang="en-US" sz="2000" dirty="0"/>
              <a:t>개는 </a:t>
            </a:r>
            <a:r>
              <a:rPr lang="en-US" altLang="ko-KR" sz="2000" dirty="0"/>
              <a:t>PWM (Pulse Width Modulation) </a:t>
            </a:r>
            <a:r>
              <a:rPr lang="ko-KR" altLang="en-US" sz="2000" dirty="0"/>
              <a:t>출력을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핀은 논리값</a:t>
            </a:r>
            <a:r>
              <a:rPr lang="en-US" altLang="ko-KR" sz="2000" dirty="0"/>
              <a:t>(0 </a:t>
            </a:r>
            <a:r>
              <a:rPr lang="ko-KR" altLang="en-US" sz="2000" dirty="0"/>
              <a:t>또는 </a:t>
            </a:r>
            <a:r>
              <a:rPr lang="en-US" altLang="ko-KR" sz="2000" dirty="0"/>
              <a:t>1)</a:t>
            </a:r>
            <a:r>
              <a:rPr lang="ko-KR" altLang="en-US" sz="2000" dirty="0"/>
              <a:t>을 읽거나 디지털 출력 핀을 사용하여 </a:t>
            </a:r>
            <a:r>
              <a:rPr lang="en-US" altLang="ko-KR" sz="2000" dirty="0"/>
              <a:t>LED, </a:t>
            </a:r>
            <a:r>
              <a:rPr lang="ko-KR" altLang="en-US" sz="2000" dirty="0"/>
              <a:t>릴레이 등과 같은 다른 모듈을 구동할 수 있습니다</a:t>
            </a:r>
            <a:r>
              <a:rPr lang="en-US" altLang="ko-KR" sz="2000" dirty="0"/>
              <a:t>. "~"</a:t>
            </a:r>
            <a:r>
              <a:rPr lang="ko-KR" altLang="en-US" sz="2000" dirty="0"/>
              <a:t>로 표시된 핀을 사용하여 </a:t>
            </a:r>
            <a:r>
              <a:rPr lang="en-US" altLang="ko-KR" sz="2000" dirty="0"/>
              <a:t>PWM</a:t>
            </a:r>
            <a:r>
              <a:rPr lang="ko-KR" altLang="en-US" sz="2000" dirty="0"/>
              <a:t>을 생성할 수 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아두이노의</a:t>
            </a:r>
            <a:r>
              <a:rPr lang="ko-KR" altLang="en-US" sz="2000" dirty="0"/>
              <a:t> 아날로그 핀을 디지털 핀으로 사용하기</a:t>
            </a:r>
          </a:p>
          <a:p>
            <a:pPr lvl="1"/>
            <a:r>
              <a:rPr lang="ko-KR" altLang="en-US" sz="1600" dirty="0" err="1" smtClean="0"/>
              <a:t>아두이노의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아날로그 핀</a:t>
            </a:r>
            <a:r>
              <a:rPr lang="en-US" altLang="ko-KR" sz="1600" dirty="0"/>
              <a:t>(A0, A1, A2,...)</a:t>
            </a:r>
            <a:r>
              <a:rPr lang="ko-KR" altLang="en-US" sz="1600" dirty="0"/>
              <a:t>은 디지털 핀과 동일하게 </a:t>
            </a:r>
            <a:r>
              <a:rPr lang="ko-KR" altLang="en-US" sz="1600" dirty="0" smtClean="0"/>
              <a:t>사용 가능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다음의 </a:t>
            </a:r>
            <a:r>
              <a:rPr lang="ko-KR" altLang="en-US" sz="1600" dirty="0"/>
              <a:t>예는 아날로그 핀 </a:t>
            </a:r>
            <a:r>
              <a:rPr lang="en-US" altLang="ko-KR" sz="1600" dirty="0"/>
              <a:t>A0</a:t>
            </a:r>
            <a:r>
              <a:rPr lang="ko-KR" altLang="en-US" sz="1600" dirty="0"/>
              <a:t>를 출력으로 설정하고 </a:t>
            </a:r>
            <a:r>
              <a:rPr lang="en-US" altLang="ko-KR" sz="1600" dirty="0"/>
              <a:t>HIGH (5V) </a:t>
            </a:r>
            <a:r>
              <a:rPr lang="ko-KR" altLang="en-US" sz="1600" dirty="0"/>
              <a:t>출력을 주는 </a:t>
            </a:r>
            <a:r>
              <a:rPr lang="ko-KR" altLang="en-US" sz="1600" dirty="0" smtClean="0"/>
              <a:t>코드</a:t>
            </a:r>
            <a:endParaRPr lang="en-US" altLang="ko-KR" sz="1600" dirty="0"/>
          </a:p>
          <a:p>
            <a:pPr lvl="2"/>
            <a:r>
              <a:rPr lang="en-US" altLang="ko-KR" sz="1200" dirty="0" err="1"/>
              <a:t>pinMode</a:t>
            </a:r>
            <a:r>
              <a:rPr lang="en-US" altLang="ko-KR" sz="1200" dirty="0"/>
              <a:t>(A0, OUTPUT);</a:t>
            </a:r>
          </a:p>
          <a:p>
            <a:pPr lvl="2"/>
            <a:r>
              <a:rPr lang="en-US" altLang="ko-KR" sz="1200" dirty="0" err="1"/>
              <a:t>digitalWrite</a:t>
            </a:r>
            <a:r>
              <a:rPr lang="en-US" altLang="ko-KR" sz="1200" dirty="0"/>
              <a:t>(A0, HIGH);</a:t>
            </a:r>
          </a:p>
          <a:p>
            <a:pPr lvl="1"/>
            <a:r>
              <a:rPr lang="ko-KR" altLang="en-US" sz="1600" dirty="0" smtClean="0"/>
              <a:t>다음 </a:t>
            </a:r>
            <a:r>
              <a:rPr lang="ko-KR" altLang="en-US" sz="1600" dirty="0"/>
              <a:t>코드는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우노</a:t>
            </a:r>
            <a:r>
              <a:rPr lang="ko-KR" altLang="en-US" sz="1600" dirty="0"/>
              <a:t> 기준으로</a:t>
            </a:r>
            <a:r>
              <a:rPr lang="en-US" altLang="ko-KR" sz="1600" dirty="0"/>
              <a:t>, </a:t>
            </a:r>
            <a:r>
              <a:rPr lang="ko-KR" altLang="en-US" sz="1600" dirty="0"/>
              <a:t>위의 코드와 동일한 기능을 한</a:t>
            </a:r>
            <a:r>
              <a:rPr lang="ko-KR" altLang="en-US" sz="1600" dirty="0" smtClean="0"/>
              <a:t>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200" dirty="0" err="1"/>
              <a:t>pinMode</a:t>
            </a:r>
            <a:r>
              <a:rPr lang="en-US" altLang="ko-KR" sz="1200" dirty="0"/>
              <a:t>(14, OUTPUT);</a:t>
            </a:r>
          </a:p>
          <a:p>
            <a:pPr lvl="2"/>
            <a:r>
              <a:rPr lang="en-US" altLang="ko-KR" sz="1200" dirty="0" err="1"/>
              <a:t>digitalWrite</a:t>
            </a:r>
            <a:r>
              <a:rPr lang="en-US" altLang="ko-KR" sz="1200" dirty="0"/>
              <a:t>(14, HIGH);</a:t>
            </a:r>
          </a:p>
          <a:p>
            <a:pPr lvl="1"/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우노는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번부터 </a:t>
            </a:r>
            <a:r>
              <a:rPr lang="en-US" altLang="ko-KR" sz="1600" dirty="0"/>
              <a:t>13</a:t>
            </a:r>
            <a:r>
              <a:rPr lang="ko-KR" altLang="en-US" sz="1600" dirty="0"/>
              <a:t>번 </a:t>
            </a:r>
            <a:r>
              <a:rPr lang="ko-KR" altLang="en-US" sz="1600" dirty="0" smtClean="0"/>
              <a:t>까지는 </a:t>
            </a:r>
            <a:r>
              <a:rPr lang="ko-KR" altLang="en-US" sz="1600" dirty="0"/>
              <a:t>디지털 </a:t>
            </a:r>
            <a:r>
              <a:rPr lang="ko-KR" altLang="en-US" sz="1600" dirty="0" smtClean="0"/>
              <a:t>핀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14</a:t>
            </a:r>
            <a:r>
              <a:rPr lang="ko-KR" altLang="en-US" sz="1600" dirty="0" smtClean="0"/>
              <a:t>번은 </a:t>
            </a:r>
            <a:r>
              <a:rPr lang="ko-KR" altLang="en-US" sz="1600" dirty="0"/>
              <a:t>아날로그 핀 </a:t>
            </a:r>
            <a:r>
              <a:rPr lang="en-US" altLang="ko-KR" sz="1600" dirty="0"/>
              <a:t>A0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의미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A0 </a:t>
            </a:r>
            <a:r>
              <a:rPr lang="ko-KR" altLang="en-US" sz="1600" dirty="0"/>
              <a:t>부터 </a:t>
            </a:r>
            <a:r>
              <a:rPr lang="en-US" altLang="ko-KR" sz="1600" dirty="0"/>
              <a:t>A5 </a:t>
            </a:r>
            <a:r>
              <a:rPr lang="ko-KR" altLang="en-US" sz="1600" dirty="0"/>
              <a:t>까지가 </a:t>
            </a:r>
            <a:r>
              <a:rPr lang="en-US" altLang="ko-KR" sz="1600" dirty="0"/>
              <a:t>14</a:t>
            </a:r>
            <a:r>
              <a:rPr lang="ko-KR" altLang="en-US" sz="1600" dirty="0"/>
              <a:t>번부터 </a:t>
            </a:r>
            <a:r>
              <a:rPr lang="en-US" altLang="ko-KR" sz="1600" dirty="0"/>
              <a:t>19</a:t>
            </a:r>
            <a:r>
              <a:rPr lang="ko-KR" altLang="en-US" sz="1600" dirty="0"/>
              <a:t>번에 해당하는 디지털 </a:t>
            </a:r>
            <a:r>
              <a:rPr lang="ko-KR" altLang="en-US" sz="1600" dirty="0" smtClean="0"/>
              <a:t>핀이 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CC3A93-178D-47E8-AF61-384EC105BB15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5354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int sensorPin = A0; // select the input pin for the potentiometer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int led = 9; // the pin that the LED is attached to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void setup()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pinMode(led, OUTPUT);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Serial.begin(9600);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 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void loop()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int sensorValue = 0;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sensorValue = analogRead(sensorPin);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analogWrite(led, sensorValue);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Serial.println(sensorValue);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delay(10);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</a:t>
            </a: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가변 저항으로 </a:t>
            </a:r>
            <a:r>
              <a:rPr lang="en-US" altLang="ko-KR" sz="2800" b="1" smtClean="0">
                <a:latin typeface="+mn-ea"/>
                <a:ea typeface="+mn-ea"/>
              </a:rPr>
              <a:t>LED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  <a:endParaRPr lang="ko-KR" altLang="en-US" sz="2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9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34E8B1-77C3-45F0-85E6-2CBE67B97486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3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5324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int sensorPin = A0; // select the input pin for the potentiometer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int led = 9; // the pin that the LED is attached to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void setup()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pinMode(led, OUTPUT);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Serial.begin(9600);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} </a:t>
            </a:r>
          </a:p>
          <a:p>
            <a:pPr latinLnBrk="0">
              <a:defRPr/>
            </a:pPr>
            <a:endParaRPr lang="en-US" altLang="ko-KR" sz="1700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void loop()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int sensorValue = 0;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float voltage = 0.0;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sensorValue = analogRead(sensorPin);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voltage = ((float)sensorValue/1023.0)*5.0;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Serial.print(sensorValue);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Serial.print(", ");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Serial.println(voltage);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analogWrite(led, sensorValue);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delay(10);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}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아날로그 입력으로</a:t>
            </a:r>
            <a:r>
              <a:rPr lang="en-US" altLang="ko-KR" sz="2800" b="1" smtClean="0">
                <a:latin typeface="+mn-ea"/>
                <a:ea typeface="+mn-ea"/>
              </a:rPr>
              <a:t> </a:t>
            </a:r>
            <a:r>
              <a:rPr lang="ko-KR" altLang="en-US" sz="2800" b="1" smtClean="0">
                <a:latin typeface="+mn-ea"/>
                <a:ea typeface="+mn-ea"/>
              </a:rPr>
              <a:t>전압값 읽기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  <a:endParaRPr lang="ko-KR" altLang="en-US" sz="2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05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764704"/>
            <a:ext cx="6336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Midterm</a:t>
            </a:r>
          </a:p>
          <a:p>
            <a:pPr algn="ctr"/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다음의 작업들이 </a:t>
            </a:r>
            <a:r>
              <a:rPr lang="ko-KR" altLang="en-US" sz="1400" dirty="0"/>
              <a:t>동</a:t>
            </a:r>
            <a:r>
              <a:rPr lang="ko-KR" altLang="en-US" sz="1400" dirty="0" smtClean="0"/>
              <a:t>시에 수행되는 장면을 </a:t>
            </a:r>
            <a:r>
              <a:rPr lang="en-US" altLang="ko-KR" sz="1400" dirty="0" smtClean="0"/>
              <a:t>mp4 </a:t>
            </a:r>
            <a:r>
              <a:rPr lang="ko-KR" altLang="en-US" sz="1400" dirty="0" smtClean="0"/>
              <a:t>파일로 만들어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17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자정까지 제출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 smtClean="0"/>
              <a:t>온습도</a:t>
            </a:r>
            <a:r>
              <a:rPr lang="ko-KR" altLang="en-US" sz="1400" dirty="0" smtClean="0"/>
              <a:t> 센서를 이용하여 온도가 일정한 범위를 넘어 더워지면 자동으로 모터를 이용하여 선풍기를 키고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온도가 낮아지면 선풍기를 끈다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선풍기는 </a:t>
            </a:r>
            <a:r>
              <a:rPr lang="ko-KR" altLang="en-US" sz="1400" dirty="0" err="1" smtClean="0"/>
              <a:t>헤드부분을</a:t>
            </a:r>
            <a:r>
              <a:rPr lang="ko-KR" altLang="en-US" sz="1400" dirty="0" smtClean="0"/>
              <a:t> 좌우로 돌려 주는 기능과 선풍기 날개 자체를 돌려주는 </a:t>
            </a:r>
            <a:r>
              <a:rPr lang="en-US" altLang="ko-KR" sz="1400" dirty="0" smtClean="0"/>
              <a:t>2 </a:t>
            </a:r>
            <a:r>
              <a:rPr lang="ko-KR" altLang="en-US" sz="1400" dirty="0" smtClean="0"/>
              <a:t>부분으로 나누어져 있음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선풍기 날개가 돌아가면서 항상 좌우로 회전한다고 가정</a:t>
            </a:r>
            <a:endParaRPr lang="en-US" altLang="ko-KR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조도 센서를 이용하여 어두워지면 자동으로 모터를 이용하여 커튼을 치면서 </a:t>
            </a:r>
            <a:r>
              <a:rPr lang="ko-KR" altLang="en-US" sz="1400" dirty="0" err="1" smtClean="0"/>
              <a:t>무드등을</a:t>
            </a:r>
            <a:r>
              <a:rPr lang="ko-KR" altLang="en-US" sz="1400" dirty="0" smtClean="0"/>
              <a:t> 키고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밝아지면 커튼을 열면서 </a:t>
            </a:r>
            <a:r>
              <a:rPr lang="ko-KR" altLang="en-US" sz="1400" dirty="0" err="1" smtClean="0"/>
              <a:t>무드등을</a:t>
            </a:r>
            <a:r>
              <a:rPr lang="ko-KR" altLang="en-US" sz="1400" dirty="0" smtClean="0"/>
              <a:t> 끈다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어느정도 이상 어두워지거나 밝아지면 </a:t>
            </a:r>
            <a:r>
              <a:rPr lang="ko-KR" altLang="en-US" sz="1400" dirty="0" err="1" smtClean="0"/>
              <a:t>무드등</a:t>
            </a:r>
            <a:r>
              <a:rPr lang="ko-KR" altLang="en-US" sz="1400" dirty="0" smtClean="0"/>
              <a:t> 작동</a:t>
            </a:r>
            <a:endParaRPr lang="en-US" altLang="ko-KR" sz="1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커튼은 </a:t>
            </a:r>
            <a:r>
              <a:rPr lang="ko-KR" altLang="en-US" sz="1400" dirty="0" err="1" smtClean="0"/>
              <a:t>가변저항을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조도센서</a:t>
            </a:r>
            <a:r>
              <a:rPr lang="ko-KR" altLang="en-US" sz="1400" dirty="0" smtClean="0"/>
              <a:t> 앞에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를 세워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의 밝기를 조정하여 어두워지거나 </a:t>
            </a:r>
            <a:r>
              <a:rPr lang="ko-KR" altLang="en-US" sz="1400" dirty="0"/>
              <a:t>밝</a:t>
            </a:r>
            <a:r>
              <a:rPr lang="ko-KR" altLang="en-US" sz="1400" dirty="0" smtClean="0"/>
              <a:t>아지는 정도에 따라 커튼이 조금씩 쳐지거나 조금씩 열리도록 설계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: 5</a:t>
            </a:r>
            <a:r>
              <a:rPr lang="ko-KR" altLang="en-US" sz="1400" dirty="0" smtClean="0"/>
              <a:t>단계 정도로 나누어 </a:t>
            </a:r>
            <a:r>
              <a:rPr lang="en-US" altLang="ko-KR" sz="1400" dirty="0" smtClean="0"/>
              <a:t>3</a:t>
            </a:r>
            <a:r>
              <a:rPr lang="ko-KR" altLang="en-US" sz="1400" dirty="0" err="1" smtClean="0"/>
              <a:t>단계면</a:t>
            </a:r>
            <a:r>
              <a:rPr lang="ko-KR" altLang="en-US" sz="1400" dirty="0" smtClean="0"/>
              <a:t> 커튼이 반만 가리워 짐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위의 </a:t>
            </a:r>
            <a:r>
              <a:rPr lang="en-US" altLang="ko-KR" sz="1400" dirty="0" smtClean="0"/>
              <a:t>1,2 </a:t>
            </a:r>
            <a:r>
              <a:rPr lang="ko-KR" altLang="en-US" sz="1400" dirty="0" smtClean="0"/>
              <a:t>번에서 어떤 모터를 사용할 것인가는 스스로 결정할 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선풍기 및 커튼은 반드시 </a:t>
            </a:r>
            <a:r>
              <a:rPr lang="ko-KR" altLang="en-US" sz="1400" dirty="0" smtClean="0"/>
              <a:t>똑같이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만들 </a:t>
            </a:r>
            <a:r>
              <a:rPr lang="ko-KR" altLang="en-US" sz="1400" dirty="0" smtClean="0"/>
              <a:t>필요는 없지만 동작하는 것을 보여줄 수 있는 정도는 되어야 </a:t>
            </a:r>
            <a:r>
              <a:rPr lang="ko-KR" altLang="en-US" sz="1400" dirty="0" smtClean="0"/>
              <a:t>함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위의 작동을 위한 온도 및 조도의 값은 시리얼 통신을 이용하여 </a:t>
            </a:r>
            <a:r>
              <a:rPr lang="ko-KR" altLang="en-US" sz="1400" dirty="0" smtClean="0"/>
              <a:t>모니터</a:t>
            </a:r>
            <a:r>
              <a:rPr lang="ko-KR" altLang="en-US" sz="1400" dirty="0" smtClean="0"/>
              <a:t>에서 </a:t>
            </a:r>
            <a:r>
              <a:rPr lang="ko-KR" altLang="en-US" sz="1400" dirty="0" smtClean="0"/>
              <a:t>변화하는 과정을 </a:t>
            </a:r>
            <a:r>
              <a:rPr lang="ko-KR" altLang="en-US" sz="1400" dirty="0" smtClean="0"/>
              <a:t>보여주어야 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5010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380</Words>
  <Application>Microsoft Office PowerPoint</Application>
  <PresentationFormat>화면 슬라이드 쇼(4:3)</PresentationFormat>
  <Paragraphs>82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나눔명조</vt:lpstr>
      <vt:lpstr>맑은 고딕</vt:lpstr>
      <vt:lpstr>Arial</vt:lpstr>
      <vt:lpstr>Office 테마</vt:lpstr>
      <vt:lpstr>PowerPoint 프레젠테이션</vt:lpstr>
      <vt:lpstr>Arduino Uno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E Jeong</dc:creator>
  <cp:lastModifiedBy>Jeong Tae Eui</cp:lastModifiedBy>
  <cp:revision>77</cp:revision>
  <dcterms:created xsi:type="dcterms:W3CDTF">2013-07-14T23:53:04Z</dcterms:created>
  <dcterms:modified xsi:type="dcterms:W3CDTF">2020-04-30T01:46:33Z</dcterms:modified>
</cp:coreProperties>
</file>