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68" r:id="rId7"/>
    <p:sldId id="264" r:id="rId8"/>
    <p:sldId id="269" r:id="rId9"/>
    <p:sldId id="270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6D8C-4358-47D9-A48F-FC77EB14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65140-9DB2-48E8-9FBC-D7CB71348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FCADF-A71B-4D20-96FE-D3A9BDFF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0BD6-B276-4D6B-8C3B-D7E97836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11328-50A7-424C-ABC1-BD0763DC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F3910-E222-43E6-9546-87EBA3A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7BB0A-E3BA-4E14-A638-DC32E406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15C9A-D4E4-4982-A540-75F51877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D3379-4A92-46C7-9D48-9F24BFD3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CCE0B-F8B1-4DCC-8529-631E1C89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5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89214-196F-4624-893C-01E598914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EB241-FA00-40AD-8D37-8C0C6B88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D8CEB-4332-4127-8B6D-ADF7EF4E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766CB-2CE1-41A2-9F2E-66C5EF72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2F35D-B2AE-44F8-97B6-1C4D5725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E9899-4267-4E3A-96B9-71F898AE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2DA3F-326A-4E67-9AD8-7C1B4A1A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9BDFB-5C6D-4BB6-B73F-82E04879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EB95C-0278-43D3-BB0E-45EFD791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5B64-F49F-41BA-8361-3DC0461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9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212DC-0EFE-43DC-BD1B-F15F3E95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89038-4EBC-4E12-B54A-B177A000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E145B-8DD0-455B-B9E7-AF943B5B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FA3D-160A-406E-9F73-FCFA650D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FE0CD-3379-4B5E-8190-B885C50C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39355-8C23-4E94-B30F-25B595B1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9F538-C63A-412A-BEDD-F85253079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BA8F0-9B1D-49A6-9017-A7067D84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84492-0DC3-4153-8686-21ECEAC3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DE053-EBAE-42ED-96D8-467667D5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4D2EC-FFA5-4CA4-9680-707F5272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8450B-DA1C-4802-A8D9-70CE6F74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75771-AE54-4030-80AA-59F34DC0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791D1-9CCD-4F1F-8B7B-347B38C2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3C7F08-F0CE-4CC3-89BF-E5BFBCAE0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50284-E82C-4975-9493-6F22D49B0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46C7D9-0360-41D0-A45D-457EF0FB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08C9F-0F56-485B-B292-7492E879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B8D47E-722D-4516-A91C-D20B3DE1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54E-88CA-4546-B95D-EAA69556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6B6466-1F1F-474B-BED1-C7321191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2B2BB0-A0CC-41FE-BFCF-4244356B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828580-8B98-4E50-BC99-754E5127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8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29A261-9605-4AF0-8268-E1B70212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335A4-2011-4E4D-8C09-33D8A02A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357D3-85F1-4B29-991A-A32FC6EB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8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1078C-BC76-4A55-B24F-7606614A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B9DB8-8F9A-457D-9B6D-815D810E2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89FCD-4EC2-4F06-807F-5881AF420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EA615-3694-4A09-A50D-75C7D904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E02CE-B5C4-4EB8-A48B-E817545B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9FDBA-F2A7-4866-866D-F0F47D72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2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FC02-EF69-4C36-B836-2F331E67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D33814-C024-4496-B9D4-F32193C27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0637E-3ADB-4D10-A51F-72DCE5A52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E4191-4364-45BC-8DFC-346633E9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A0935-DACF-415F-AE05-71F9CBA4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D826-85B6-4648-A2DA-441FF67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4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625213-6F91-492B-8762-51CE4183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6FB29-0BB5-499C-9E8B-591925F3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33348-6794-4C44-B701-9E3F6A8CB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01D0-9CEB-40A1-8BE3-3424F22F675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309CD-EE7A-4BF0-BDE5-2A73A2B3C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A0CF9-848D-4460-AC52-E3CCD1FA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3D35-EF6C-46DD-9EF9-864743FE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4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2EB741E-4753-48A5-929F-7C722A2E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72" y="3347"/>
            <a:ext cx="5591428" cy="6854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BEB9C-5833-4782-831F-AB327B6F313B}"/>
              </a:ext>
            </a:extLst>
          </p:cNvPr>
          <p:cNvSpPr txBox="1"/>
          <p:nvPr/>
        </p:nvSpPr>
        <p:spPr>
          <a:xfrm>
            <a:off x="180975" y="20002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제일 첫 화면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279921-0C63-4070-BE98-14F8B1D421C1}"/>
              </a:ext>
            </a:extLst>
          </p:cNvPr>
          <p:cNvSpPr/>
          <p:nvPr/>
        </p:nvSpPr>
        <p:spPr>
          <a:xfrm>
            <a:off x="9199187" y="4676775"/>
            <a:ext cx="514351" cy="400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25C1F-9949-42BC-9D3C-637F4618F4EA}"/>
              </a:ext>
            </a:extLst>
          </p:cNvPr>
          <p:cNvSpPr txBox="1"/>
          <p:nvPr/>
        </p:nvSpPr>
        <p:spPr>
          <a:xfrm>
            <a:off x="180975" y="904875"/>
            <a:ext cx="54104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이런 느낌</a:t>
            </a:r>
            <a:r>
              <a:rPr lang="en-US" altLang="ko-KR"/>
              <a:t>..</a:t>
            </a:r>
          </a:p>
          <a:p>
            <a:r>
              <a:rPr lang="ko-KR" altLang="en-US"/>
              <a:t>멘트는 </a:t>
            </a:r>
            <a:endParaRPr lang="en-US" altLang="ko-KR"/>
          </a:p>
          <a:p>
            <a:r>
              <a:rPr lang="ko-KR" altLang="en-US" b="1"/>
              <a:t>플라스틱 절약 성적 산출기</a:t>
            </a:r>
            <a:endParaRPr lang="en-US" altLang="ko-KR" b="1"/>
          </a:p>
          <a:p>
            <a:r>
              <a:rPr lang="ko-KR" altLang="en-US"/>
              <a:t>매년 </a:t>
            </a:r>
            <a:r>
              <a:rPr lang="en-US" altLang="ko-KR"/>
              <a:t>1270</a:t>
            </a:r>
            <a:r>
              <a:rPr lang="ko-KR" altLang="en-US"/>
              <a:t>만 톤의 플라스틱이 바다에 흘러들어</a:t>
            </a:r>
            <a:endParaRPr lang="en-US" altLang="ko-KR"/>
          </a:p>
          <a:p>
            <a:r>
              <a:rPr lang="ko-KR" altLang="en-US"/>
              <a:t>쓰레기 섬이 만들어지고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당신의 지분은 얼마나 될까요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당신의 플라스틱 절약 성적을 산출해드리겠습니다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이름을 입력합니다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빈칸</a:t>
            </a:r>
            <a:r>
              <a:rPr lang="en-US" altLang="ko-KR"/>
              <a:t>)&lt;- </a:t>
            </a:r>
            <a:r>
              <a:rPr lang="ko-KR" altLang="en-US"/>
              <a:t>이름 입력 창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Start &lt;- </a:t>
            </a:r>
            <a:r>
              <a:rPr lang="ko-KR" altLang="en-US"/>
              <a:t>누르면 다음 페이지로 넘어감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66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1EB3A2-C865-4532-8DBB-42C7BB0FA97E}"/>
              </a:ext>
            </a:extLst>
          </p:cNvPr>
          <p:cNvSpPr txBox="1"/>
          <p:nvPr/>
        </p:nvSpPr>
        <p:spPr>
          <a:xfrm>
            <a:off x="257175" y="125413"/>
            <a:ext cx="1733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처리 기준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</a:t>
            </a:r>
          </a:p>
          <a:p>
            <a:r>
              <a:rPr lang="en-US" altLang="ko-KR"/>
              <a:t>-</a:t>
            </a:r>
          </a:p>
          <a:p>
            <a:r>
              <a:rPr lang="en-US" altLang="ko-KR"/>
              <a:t>-</a:t>
            </a:r>
          </a:p>
          <a:p>
            <a:r>
              <a:rPr lang="en-US" altLang="ko-KR"/>
              <a:t>-</a:t>
            </a:r>
          </a:p>
          <a:p>
            <a:r>
              <a:rPr lang="en-US" altLang="ko-KR"/>
              <a:t>-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4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F0A4-8C9D-4397-95EE-E53538D5E98A}"/>
              </a:ext>
            </a:extLst>
          </p:cNvPr>
          <p:cNvSpPr/>
          <p:nvPr/>
        </p:nvSpPr>
        <p:spPr>
          <a:xfrm>
            <a:off x="7343775" y="78441"/>
            <a:ext cx="4581523" cy="662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35B34-C4E0-4509-96B6-FEBE3D151B56}"/>
              </a:ext>
            </a:extLst>
          </p:cNvPr>
          <p:cNvSpPr/>
          <p:nvPr/>
        </p:nvSpPr>
        <p:spPr>
          <a:xfrm>
            <a:off x="7343775" y="78442"/>
            <a:ext cx="4600575" cy="353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연코님의 플라스틱 사용량을 입력하세요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63652-C684-469E-8762-5FDEBF9EB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5" t="34824" r="30270" b="31913"/>
          <a:stretch/>
        </p:blipFill>
        <p:spPr>
          <a:xfrm>
            <a:off x="7432300" y="1286557"/>
            <a:ext cx="4423523" cy="22811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294302-FFAC-48EA-80E0-95685E1C7B3C}"/>
              </a:ext>
            </a:extLst>
          </p:cNvPr>
          <p:cNvSpPr txBox="1"/>
          <p:nvPr/>
        </p:nvSpPr>
        <p:spPr>
          <a:xfrm>
            <a:off x="619125" y="432010"/>
            <a:ext cx="43490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/>
              <a:t>연코</a:t>
            </a:r>
            <a:r>
              <a:rPr lang="ko-KR" altLang="en-US"/>
              <a:t>님의 플라스틱 사용량을 입력하세요</a:t>
            </a:r>
            <a:r>
              <a:rPr lang="en-US" altLang="ko-KR"/>
              <a:t>.</a:t>
            </a:r>
            <a:endParaRPr lang="ko-KR" altLang="en-US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항목은 훨씬 늘어날 것이고</a:t>
            </a:r>
            <a:r>
              <a:rPr lang="en-US" altLang="ko-KR"/>
              <a:t>.. </a:t>
            </a:r>
            <a:r>
              <a:rPr lang="ko-KR" altLang="en-US"/>
              <a:t>스크롤 형식이 아니라 다음페이지 형식으로 만들어주시면 됩니당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파일은 보내드릴거에여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ㅡ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당신의 플라스틱 사용량을 입력하세요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       </a:t>
            </a:r>
            <a:r>
              <a:rPr lang="ko-KR" altLang="en-US"/>
              <a:t>ㅇㅇ용품</a:t>
            </a:r>
            <a:endParaRPr lang="en-US" altLang="ko-KR"/>
          </a:p>
          <a:p>
            <a:r>
              <a:rPr lang="en-US" altLang="ko-KR"/>
              <a:t>           1</a:t>
            </a:r>
            <a:r>
              <a:rPr lang="ko-KR" altLang="en-US"/>
              <a:t>주마다 </a:t>
            </a:r>
            <a:r>
              <a:rPr lang="en-US" altLang="ko-KR"/>
              <a:t>N</a:t>
            </a:r>
            <a:r>
              <a:rPr lang="ko-KR" altLang="en-US"/>
              <a:t>개를 사용합니다</a:t>
            </a:r>
            <a:r>
              <a:rPr lang="en-US" altLang="ko-KR"/>
              <a:t>.</a:t>
            </a:r>
          </a:p>
          <a:p>
            <a:r>
              <a:rPr lang="en-US" altLang="ko-KR"/>
              <a:t>           N</a:t>
            </a:r>
            <a:r>
              <a:rPr lang="ko-KR" altLang="en-US"/>
              <a:t>은 슬라이드 형식</a:t>
            </a:r>
            <a:r>
              <a:rPr lang="en-US" altLang="ko-KR"/>
              <a:t>(</a:t>
            </a:r>
            <a:r>
              <a:rPr lang="ko-KR" altLang="en-US"/>
              <a:t>스크롤바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하단 현재</a:t>
            </a:r>
            <a:r>
              <a:rPr lang="en-US" altLang="ko-KR"/>
              <a:t>/</a:t>
            </a:r>
            <a:r>
              <a:rPr lang="ko-KR" altLang="en-US"/>
              <a:t>전체 페이지 수 표현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2FA157A-9B71-4B2A-9C20-BB4CAF720CD3}"/>
              </a:ext>
            </a:extLst>
          </p:cNvPr>
          <p:cNvSpPr/>
          <p:nvPr/>
        </p:nvSpPr>
        <p:spPr>
          <a:xfrm>
            <a:off x="11477625" y="6284259"/>
            <a:ext cx="466725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E862F73-BAC6-418C-A16D-2048A43DC2BD}"/>
              </a:ext>
            </a:extLst>
          </p:cNvPr>
          <p:cNvSpPr/>
          <p:nvPr/>
        </p:nvSpPr>
        <p:spPr>
          <a:xfrm>
            <a:off x="10913966" y="6284259"/>
            <a:ext cx="514351" cy="400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F8B305-81FA-4033-ACE8-86E39255BFD9}"/>
              </a:ext>
            </a:extLst>
          </p:cNvPr>
          <p:cNvSpPr/>
          <p:nvPr/>
        </p:nvSpPr>
        <p:spPr>
          <a:xfrm>
            <a:off x="619125" y="4048546"/>
            <a:ext cx="9144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0D8699-F997-4363-8F83-76F56FE7B581}"/>
              </a:ext>
            </a:extLst>
          </p:cNvPr>
          <p:cNvSpPr/>
          <p:nvPr/>
        </p:nvSpPr>
        <p:spPr>
          <a:xfrm>
            <a:off x="10874187" y="6284259"/>
            <a:ext cx="593911" cy="353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N/10</a:t>
            </a:r>
            <a:endParaRPr lang="ko-KR" altLang="en-US" sz="90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7468DE-8A0B-4541-A7C8-998CDF93E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5" t="41368" r="30270" b="32104"/>
          <a:stretch/>
        </p:blipFill>
        <p:spPr>
          <a:xfrm>
            <a:off x="7422774" y="3918440"/>
            <a:ext cx="4423523" cy="1819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B7B698-5BD2-4FF9-8CB8-8A28FECA5D23}"/>
              </a:ext>
            </a:extLst>
          </p:cNvPr>
          <p:cNvSpPr/>
          <p:nvPr/>
        </p:nvSpPr>
        <p:spPr>
          <a:xfrm>
            <a:off x="5782084" y="598100"/>
            <a:ext cx="5228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첫 창에 입력한 이름이 여기에 뜨게 해주십쇼</a:t>
            </a:r>
            <a:r>
              <a:rPr lang="en-US" altLang="ko-KR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EBA181-FA6F-448F-B368-2C6E328169BB}"/>
              </a:ext>
            </a:extLst>
          </p:cNvPr>
          <p:cNvSpPr/>
          <p:nvPr/>
        </p:nvSpPr>
        <p:spPr>
          <a:xfrm>
            <a:off x="8396492" y="78950"/>
            <a:ext cx="514351" cy="400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4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F0A4-8C9D-4397-95EE-E53538D5E98A}"/>
              </a:ext>
            </a:extLst>
          </p:cNvPr>
          <p:cNvSpPr/>
          <p:nvPr/>
        </p:nvSpPr>
        <p:spPr>
          <a:xfrm>
            <a:off x="7560047" y="62751"/>
            <a:ext cx="4423523" cy="662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34F5F-D07F-435A-9461-85BB5D6D85AD}"/>
              </a:ext>
            </a:extLst>
          </p:cNvPr>
          <p:cNvSpPr/>
          <p:nvPr/>
        </p:nvSpPr>
        <p:spPr>
          <a:xfrm>
            <a:off x="7560047" y="62752"/>
            <a:ext cx="4423523" cy="327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플라스틱 절약 성적 산출기가 </a:t>
            </a:r>
            <a:r>
              <a:rPr lang="ko-KR" altLang="en-US" sz="1000" b="1">
                <a:solidFill>
                  <a:schemeClr val="tx1"/>
                </a:solidFill>
              </a:rPr>
              <a:t>연코</a:t>
            </a:r>
            <a:r>
              <a:rPr lang="ko-KR" altLang="en-US" sz="1000">
                <a:solidFill>
                  <a:schemeClr val="tx1"/>
                </a:solidFill>
              </a:rPr>
              <a:t>님의 성적을 산출하고 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765F91-D806-4C85-88B6-EC49A6E02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8" t="5611" r="1354" b="-2100"/>
          <a:stretch/>
        </p:blipFill>
        <p:spPr>
          <a:xfrm>
            <a:off x="7676791" y="887245"/>
            <a:ext cx="4306779" cy="5397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072E6F-B3F3-480F-8709-2E88ABBA303B}"/>
              </a:ext>
            </a:extLst>
          </p:cNvPr>
          <p:cNvSpPr txBox="1"/>
          <p:nvPr/>
        </p:nvSpPr>
        <p:spPr>
          <a:xfrm>
            <a:off x="295835" y="224578"/>
            <a:ext cx="69894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결과내기 전 중간 창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플라스틱 절약 성적 산출기가 </a:t>
            </a:r>
            <a:r>
              <a:rPr lang="ko-KR" altLang="en-US" b="1" u="sng"/>
              <a:t>연코</a:t>
            </a:r>
            <a:r>
              <a:rPr lang="ko-KR" altLang="en-US"/>
              <a:t>님의 성적을 산출하고 있습니다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지구가 뱅글뱅글 돌아가는 애니메이션 첨부하겠음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멘트는 당신이 사용한 플라스틱 양을 계산 중 입니다</a:t>
            </a:r>
            <a:r>
              <a:rPr lang="en-US" altLang="ko-KR"/>
              <a:t>. </a:t>
            </a:r>
            <a:r>
              <a:rPr lang="ko-KR" altLang="en-US"/>
              <a:t>로 해주시고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아래 포크레인도 움직이는 애니메이션 첨부하겠음</a:t>
            </a:r>
            <a:endParaRPr lang="en-US" altLang="ko-KR"/>
          </a:p>
          <a:p>
            <a:r>
              <a:rPr lang="ko-KR" altLang="en-US"/>
              <a:t>쓰레기장 사진도 드리겠음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7EE80F0-D2BA-4FEC-90FB-558A145FA047}"/>
              </a:ext>
            </a:extLst>
          </p:cNvPr>
          <p:cNvSpPr/>
          <p:nvPr/>
        </p:nvSpPr>
        <p:spPr>
          <a:xfrm>
            <a:off x="11477625" y="6284259"/>
            <a:ext cx="466725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7A77452-DC1C-46EA-8CCF-04A706ED9060}"/>
              </a:ext>
            </a:extLst>
          </p:cNvPr>
          <p:cNvSpPr/>
          <p:nvPr/>
        </p:nvSpPr>
        <p:spPr>
          <a:xfrm>
            <a:off x="9495810" y="1013311"/>
            <a:ext cx="785984" cy="7771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6E16E4-486D-4181-B678-0CBDC8E61E27}"/>
              </a:ext>
            </a:extLst>
          </p:cNvPr>
          <p:cNvSpPr/>
          <p:nvPr/>
        </p:nvSpPr>
        <p:spPr>
          <a:xfrm>
            <a:off x="10874187" y="6284259"/>
            <a:ext cx="593911" cy="353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N/10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6601AF2-5C99-4B0D-80C6-B247B0ADEAA2}"/>
              </a:ext>
            </a:extLst>
          </p:cNvPr>
          <p:cNvSpPr/>
          <p:nvPr/>
        </p:nvSpPr>
        <p:spPr>
          <a:xfrm>
            <a:off x="8981459" y="2026673"/>
            <a:ext cx="1734166" cy="17166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F0A4-8C9D-4397-95EE-E53538D5E98A}"/>
              </a:ext>
            </a:extLst>
          </p:cNvPr>
          <p:cNvSpPr/>
          <p:nvPr/>
        </p:nvSpPr>
        <p:spPr>
          <a:xfrm>
            <a:off x="6807270" y="269738"/>
            <a:ext cx="5307674" cy="662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35B34-C4E0-4509-96B6-FEBE3D151B56}"/>
              </a:ext>
            </a:extLst>
          </p:cNvPr>
          <p:cNvSpPr/>
          <p:nvPr/>
        </p:nvSpPr>
        <p:spPr>
          <a:xfrm>
            <a:off x="7998057" y="1020763"/>
            <a:ext cx="30880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플라스틱 절약 계산기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나는 몇 </a:t>
            </a:r>
            <a:r>
              <a:rPr lang="en-US" altLang="ko-KR">
                <a:solidFill>
                  <a:schemeClr val="tx1"/>
                </a:solidFill>
              </a:rPr>
              <a:t>%</a:t>
            </a:r>
            <a:r>
              <a:rPr lang="ko-KR" altLang="en-US">
                <a:solidFill>
                  <a:schemeClr val="tx1"/>
                </a:solidFill>
              </a:rPr>
              <a:t>에 속할까</a:t>
            </a:r>
            <a:r>
              <a:rPr lang="en-US" altLang="ko-KR">
                <a:solidFill>
                  <a:schemeClr val="tx1"/>
                </a:solidFill>
              </a:rPr>
              <a:t>?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id="{8799115E-0A66-4828-8567-1E395B9F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70" y="664577"/>
            <a:ext cx="5226692" cy="3608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9983A3-BA76-4CB4-946E-93ACDD3A2C52}"/>
              </a:ext>
            </a:extLst>
          </p:cNvPr>
          <p:cNvSpPr txBox="1"/>
          <p:nvPr/>
        </p:nvSpPr>
        <p:spPr>
          <a:xfrm>
            <a:off x="9521465" y="1153390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년 </a:t>
            </a:r>
            <a:r>
              <a:rPr lang="en-US" altLang="ko-KR" sz="1400" dirty="0"/>
              <a:t>20</a:t>
            </a:r>
            <a:r>
              <a:rPr lang="ko-KR" altLang="en-US" sz="1400" dirty="0"/>
              <a:t>년 평생</a:t>
            </a:r>
            <a:r>
              <a:rPr lang="en-US" altLang="ko-KR" sz="1400" dirty="0"/>
              <a:t>(100-n)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58F75-A2A5-47DA-B9DF-310159F88BD6}"/>
              </a:ext>
            </a:extLst>
          </p:cNvPr>
          <p:cNvSpPr/>
          <p:nvPr/>
        </p:nvSpPr>
        <p:spPr>
          <a:xfrm>
            <a:off x="6935098" y="2846697"/>
            <a:ext cx="4811205" cy="109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B053F-EBB5-49CA-B527-D3282C87D735}"/>
              </a:ext>
            </a:extLst>
          </p:cNvPr>
          <p:cNvSpPr txBox="1"/>
          <p:nvPr/>
        </p:nvSpPr>
        <p:spPr>
          <a:xfrm>
            <a:off x="10649339" y="246893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차오르는 거 넣기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FEADF2-B8EB-4387-A518-1105E9CA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1B4EE"/>
              </a:clrFrom>
              <a:clrTo>
                <a:srgbClr val="01B4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979" y="2166402"/>
            <a:ext cx="1341120" cy="17333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7446E2-6F6E-4513-87A2-D67B7AC1CE02}"/>
              </a:ext>
            </a:extLst>
          </p:cNvPr>
          <p:cNvSpPr txBox="1"/>
          <p:nvPr/>
        </p:nvSpPr>
        <p:spPr>
          <a:xfrm>
            <a:off x="10304608" y="3492708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20</a:t>
            </a:r>
            <a:r>
              <a:rPr lang="ko-KR" altLang="en-US" sz="1400" b="1" dirty="0"/>
              <a:t>년 </a:t>
            </a:r>
            <a:r>
              <a:rPr lang="ko-KR" altLang="en-US" sz="1400" dirty="0"/>
              <a:t>아파트</a:t>
            </a:r>
            <a:endParaRPr lang="en-US" altLang="ko-KR" sz="1400" dirty="0"/>
          </a:p>
          <a:p>
            <a:r>
              <a:rPr lang="ko-KR" altLang="en-US" sz="1400" b="1" dirty="0"/>
              <a:t>평생</a:t>
            </a:r>
            <a:r>
              <a:rPr lang="ko-KR" altLang="en-US" sz="1400" dirty="0"/>
              <a:t> 아파트</a:t>
            </a:r>
            <a:r>
              <a:rPr lang="en-US" altLang="ko-KR" sz="1400" dirty="0"/>
              <a:t>+</a:t>
            </a:r>
            <a:r>
              <a:rPr lang="ko-KR" altLang="en-US" sz="1400" dirty="0"/>
              <a:t>한국</a:t>
            </a:r>
            <a:r>
              <a:rPr lang="en-US" altLang="ko-KR" sz="1400" dirty="0"/>
              <a:t>, </a:t>
            </a:r>
            <a:r>
              <a:rPr lang="ko-KR" altLang="en-US" sz="1400" dirty="0"/>
              <a:t>산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3247B-B994-48DB-B22F-563374263F9E}"/>
              </a:ext>
            </a:extLst>
          </p:cNvPr>
          <p:cNvSpPr txBox="1"/>
          <p:nvPr/>
        </p:nvSpPr>
        <p:spPr>
          <a:xfrm>
            <a:off x="257175" y="125413"/>
            <a:ext cx="69894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산출 결과</a:t>
            </a:r>
            <a:r>
              <a:rPr lang="en-US" altLang="ko-KR"/>
              <a:t>(1)</a:t>
            </a:r>
            <a:r>
              <a:rPr lang="ko-KR" altLang="en-US"/>
              <a:t> 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플라스틱 절약 성적 산출기가 </a:t>
            </a:r>
            <a:r>
              <a:rPr lang="ko-KR" altLang="en-US" b="1" u="sng"/>
              <a:t>연코</a:t>
            </a:r>
            <a:r>
              <a:rPr lang="ko-KR" altLang="en-US"/>
              <a:t>님의 성적을 산출하고 있습니다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한달동안</a:t>
            </a:r>
            <a:r>
              <a:rPr lang="en-US" altLang="ko-KR"/>
              <a:t>/1</a:t>
            </a:r>
            <a:r>
              <a:rPr lang="ko-KR" altLang="en-US"/>
              <a:t>년동안</a:t>
            </a:r>
            <a:r>
              <a:rPr lang="en-US" altLang="ko-KR"/>
              <a:t>/20</a:t>
            </a:r>
            <a:r>
              <a:rPr lang="ko-KR" altLang="en-US"/>
              <a:t>년동안 클릭 가능하고</a:t>
            </a:r>
            <a:endParaRPr lang="en-US" altLang="ko-KR"/>
          </a:p>
          <a:p>
            <a:r>
              <a:rPr lang="ko-KR" altLang="en-US"/>
              <a:t>클릭하면 결과값이 다름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식은 우리가 줄거고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 결과값에 따라서 </a:t>
            </a:r>
            <a:r>
              <a:rPr lang="en-US" altLang="ko-KR"/>
              <a:t>n% </a:t>
            </a:r>
            <a:r>
              <a:rPr lang="ko-KR" altLang="en-US"/>
              <a:t>한국 땅이 차오름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0F47C34-4FB5-4E07-9248-B29527B830AA}"/>
              </a:ext>
            </a:extLst>
          </p:cNvPr>
          <p:cNvSpPr/>
          <p:nvPr/>
        </p:nvSpPr>
        <p:spPr>
          <a:xfrm>
            <a:off x="11477625" y="6284259"/>
            <a:ext cx="466725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F28DC8-F8B7-4BEB-9407-C7CE40A155B8}"/>
              </a:ext>
            </a:extLst>
          </p:cNvPr>
          <p:cNvSpPr/>
          <p:nvPr/>
        </p:nvSpPr>
        <p:spPr>
          <a:xfrm>
            <a:off x="10874187" y="6284259"/>
            <a:ext cx="593911" cy="353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N/10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32AD8F-C8A0-4A5F-8F67-FD92D008C5AD}"/>
              </a:ext>
            </a:extLst>
          </p:cNvPr>
          <p:cNvSpPr/>
          <p:nvPr/>
        </p:nvSpPr>
        <p:spPr>
          <a:xfrm>
            <a:off x="8955300" y="742717"/>
            <a:ext cx="514351" cy="400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AB4545-D2AF-4C5D-BFAF-63EC587CBE00}"/>
              </a:ext>
            </a:extLst>
          </p:cNvPr>
          <p:cNvSpPr/>
          <p:nvPr/>
        </p:nvSpPr>
        <p:spPr>
          <a:xfrm>
            <a:off x="7322780" y="292275"/>
            <a:ext cx="4423523" cy="327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플라스틱 절약 성적 산출기가 </a:t>
            </a:r>
            <a:r>
              <a:rPr lang="ko-KR" altLang="en-US" sz="1000" b="1">
                <a:solidFill>
                  <a:schemeClr val="tx1"/>
                </a:solidFill>
              </a:rPr>
              <a:t>연코</a:t>
            </a:r>
            <a:r>
              <a:rPr lang="ko-KR" altLang="en-US" sz="1000">
                <a:solidFill>
                  <a:schemeClr val="tx1"/>
                </a:solidFill>
              </a:rPr>
              <a:t>님의 성적을 산출하고 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9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F0A4-8C9D-4397-95EE-E53538D5E98A}"/>
              </a:ext>
            </a:extLst>
          </p:cNvPr>
          <p:cNvSpPr/>
          <p:nvPr/>
        </p:nvSpPr>
        <p:spPr>
          <a:xfrm>
            <a:off x="7511302" y="12909"/>
            <a:ext cx="4423523" cy="662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BF008A9-9729-4583-88D6-E38853A20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" t="15412" r="53662"/>
          <a:stretch/>
        </p:blipFill>
        <p:spPr>
          <a:xfrm>
            <a:off x="7705724" y="400049"/>
            <a:ext cx="4229099" cy="5884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F5C998-0E38-4D20-9D9C-5DD3634796B4}"/>
              </a:ext>
            </a:extLst>
          </p:cNvPr>
          <p:cNvSpPr txBox="1"/>
          <p:nvPr/>
        </p:nvSpPr>
        <p:spPr>
          <a:xfrm>
            <a:off x="257175" y="125413"/>
            <a:ext cx="5061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산출 결과</a:t>
            </a:r>
            <a:r>
              <a:rPr lang="en-US" altLang="ko-KR"/>
              <a:t>(2)</a:t>
            </a:r>
            <a:r>
              <a:rPr lang="ko-KR" altLang="en-US"/>
              <a:t> 창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수 십년 후 자각없이 소비한 플라스틱 쓰레기는</a:t>
            </a:r>
            <a:endParaRPr lang="en-US" altLang="ko-KR"/>
          </a:p>
          <a:p>
            <a:r>
              <a:rPr lang="ko-KR" altLang="en-US"/>
              <a:t> 결국 </a:t>
            </a:r>
            <a:r>
              <a:rPr lang="ko-KR" altLang="en-US" b="1" u="sng"/>
              <a:t>연코</a:t>
            </a:r>
            <a:r>
              <a:rPr lang="ko-KR" altLang="en-US"/>
              <a:t>님에게 돌아왔습니다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851D63F-041E-4614-A873-D9036B9D19CA}"/>
              </a:ext>
            </a:extLst>
          </p:cNvPr>
          <p:cNvSpPr/>
          <p:nvPr/>
        </p:nvSpPr>
        <p:spPr>
          <a:xfrm>
            <a:off x="11477625" y="6284259"/>
            <a:ext cx="466725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8CBBC-BC5E-421E-9681-236539DDF776}"/>
              </a:ext>
            </a:extLst>
          </p:cNvPr>
          <p:cNvSpPr/>
          <p:nvPr/>
        </p:nvSpPr>
        <p:spPr>
          <a:xfrm>
            <a:off x="10874187" y="6284259"/>
            <a:ext cx="593911" cy="353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N/10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DF04D6-1620-427B-895F-697F39C25958}"/>
              </a:ext>
            </a:extLst>
          </p:cNvPr>
          <p:cNvSpPr/>
          <p:nvPr/>
        </p:nvSpPr>
        <p:spPr>
          <a:xfrm>
            <a:off x="7694238" y="291804"/>
            <a:ext cx="4423523" cy="327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자각없이 소비한 플라스틱 쓰레기는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결국 </a:t>
            </a:r>
            <a:r>
              <a:rPr lang="ko-KR" altLang="en-US" sz="1000" b="1">
                <a:solidFill>
                  <a:schemeClr val="tx1"/>
                </a:solidFill>
              </a:rPr>
              <a:t>연코</a:t>
            </a:r>
            <a:r>
              <a:rPr lang="ko-KR" altLang="en-US" sz="1000">
                <a:solidFill>
                  <a:schemeClr val="tx1"/>
                </a:solidFill>
              </a:rPr>
              <a:t>님에게 돌아왔습니다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22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F0A4-8C9D-4397-95EE-E53538D5E98A}"/>
              </a:ext>
            </a:extLst>
          </p:cNvPr>
          <p:cNvSpPr/>
          <p:nvPr/>
        </p:nvSpPr>
        <p:spPr>
          <a:xfrm>
            <a:off x="7511302" y="12909"/>
            <a:ext cx="4423523" cy="662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BF008A9-9729-4583-88D6-E38853A20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6" t="15412" r="4699" b="11900"/>
          <a:stretch/>
        </p:blipFill>
        <p:spPr>
          <a:xfrm>
            <a:off x="7600950" y="872680"/>
            <a:ext cx="4267200" cy="4905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F5C998-0E38-4D20-9D9C-5DD3634796B4}"/>
              </a:ext>
            </a:extLst>
          </p:cNvPr>
          <p:cNvSpPr txBox="1"/>
          <p:nvPr/>
        </p:nvSpPr>
        <p:spPr>
          <a:xfrm>
            <a:off x="257175" y="125413"/>
            <a:ext cx="50610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산출 결과</a:t>
            </a:r>
            <a:r>
              <a:rPr lang="en-US" altLang="ko-KR"/>
              <a:t>(2)</a:t>
            </a:r>
            <a:r>
              <a:rPr lang="ko-KR" altLang="en-US"/>
              <a:t> 창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수 십년 후 자각없이 소비한 플라스틱 쓰레기는</a:t>
            </a:r>
            <a:endParaRPr lang="en-US" altLang="ko-KR"/>
          </a:p>
          <a:p>
            <a:r>
              <a:rPr lang="ko-KR" altLang="en-US"/>
              <a:t> 결국 </a:t>
            </a:r>
            <a:r>
              <a:rPr lang="ko-KR" altLang="en-US" b="1" u="sng"/>
              <a:t>연코</a:t>
            </a:r>
            <a:r>
              <a:rPr lang="ko-KR" altLang="en-US"/>
              <a:t>님에게 돌아왔습니다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851D63F-041E-4614-A873-D9036B9D19CA}"/>
              </a:ext>
            </a:extLst>
          </p:cNvPr>
          <p:cNvSpPr/>
          <p:nvPr/>
        </p:nvSpPr>
        <p:spPr>
          <a:xfrm>
            <a:off x="11477625" y="6284259"/>
            <a:ext cx="466725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8CBBC-BC5E-421E-9681-236539DDF776}"/>
              </a:ext>
            </a:extLst>
          </p:cNvPr>
          <p:cNvSpPr/>
          <p:nvPr/>
        </p:nvSpPr>
        <p:spPr>
          <a:xfrm>
            <a:off x="10874187" y="6284259"/>
            <a:ext cx="593911" cy="353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N/10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7D99D9-CD55-43F6-A818-B73EE565048A}"/>
              </a:ext>
            </a:extLst>
          </p:cNvPr>
          <p:cNvSpPr/>
          <p:nvPr/>
        </p:nvSpPr>
        <p:spPr>
          <a:xfrm>
            <a:off x="7694238" y="291804"/>
            <a:ext cx="4423523" cy="327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자각없이 소비한 플라스틱 쓰레기는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결국 </a:t>
            </a:r>
            <a:r>
              <a:rPr lang="ko-KR" altLang="en-US" sz="1000" b="1">
                <a:solidFill>
                  <a:schemeClr val="tx1"/>
                </a:solidFill>
              </a:rPr>
              <a:t>연코</a:t>
            </a:r>
            <a:r>
              <a:rPr lang="ko-KR" altLang="en-US" sz="1000">
                <a:solidFill>
                  <a:schemeClr val="tx1"/>
                </a:solidFill>
              </a:rPr>
              <a:t>님에게 돌아왔습니다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54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F0A4-8C9D-4397-95EE-E53538D5E98A}"/>
              </a:ext>
            </a:extLst>
          </p:cNvPr>
          <p:cNvSpPr/>
          <p:nvPr/>
        </p:nvSpPr>
        <p:spPr>
          <a:xfrm>
            <a:off x="7679951" y="12909"/>
            <a:ext cx="4423523" cy="662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35B34-C4E0-4509-96B6-FEBE3D151B56}"/>
              </a:ext>
            </a:extLst>
          </p:cNvPr>
          <p:cNvSpPr/>
          <p:nvPr/>
        </p:nvSpPr>
        <p:spPr>
          <a:xfrm>
            <a:off x="7981951" y="116540"/>
            <a:ext cx="3952874" cy="302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당신의 플라스틱 절약 성적은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AB146ED-BE7F-4A90-9D16-440BDE4ED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8" r="26958" b="7110"/>
          <a:stretch/>
        </p:blipFill>
        <p:spPr>
          <a:xfrm>
            <a:off x="7595241" y="356066"/>
            <a:ext cx="4349109" cy="5354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EB3A2-C865-4532-8DBB-42C7BB0FA97E}"/>
              </a:ext>
            </a:extLst>
          </p:cNvPr>
          <p:cNvSpPr txBox="1"/>
          <p:nvPr/>
        </p:nvSpPr>
        <p:spPr>
          <a:xfrm>
            <a:off x="257175" y="125413"/>
            <a:ext cx="57486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산출 결과</a:t>
            </a:r>
            <a:r>
              <a:rPr lang="en-US" altLang="ko-KR"/>
              <a:t>(3)</a:t>
            </a:r>
            <a:r>
              <a:rPr lang="ko-KR" altLang="en-US"/>
              <a:t> 창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다운로드 누르면 내 성적표가 </a:t>
            </a:r>
            <a:r>
              <a:rPr lang="en-US" altLang="ko-KR"/>
              <a:t>jpge</a:t>
            </a:r>
            <a:r>
              <a:rPr lang="ko-KR" altLang="en-US"/>
              <a:t>로 갤러리에 저장됨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성적 처리기준은 회의 후 알려드릴게여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3D5EEF4-49C0-45CA-9939-B76345010ABF}"/>
              </a:ext>
            </a:extLst>
          </p:cNvPr>
          <p:cNvSpPr/>
          <p:nvPr/>
        </p:nvSpPr>
        <p:spPr>
          <a:xfrm>
            <a:off x="11477625" y="6284259"/>
            <a:ext cx="466725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2BF879-CF6E-4440-900E-7D027A123DAA}"/>
              </a:ext>
            </a:extLst>
          </p:cNvPr>
          <p:cNvSpPr/>
          <p:nvPr/>
        </p:nvSpPr>
        <p:spPr>
          <a:xfrm>
            <a:off x="10874187" y="6284259"/>
            <a:ext cx="593911" cy="353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N/10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964DC5-6C07-40F5-A231-6A322C70B9ED}"/>
              </a:ext>
            </a:extLst>
          </p:cNvPr>
          <p:cNvSpPr/>
          <p:nvPr/>
        </p:nvSpPr>
        <p:spPr>
          <a:xfrm>
            <a:off x="9477375" y="5767410"/>
            <a:ext cx="914400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accent1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33297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F0A4-8C9D-4397-95EE-E53538D5E98A}"/>
              </a:ext>
            </a:extLst>
          </p:cNvPr>
          <p:cNvSpPr/>
          <p:nvPr/>
        </p:nvSpPr>
        <p:spPr>
          <a:xfrm>
            <a:off x="7746625" y="166116"/>
            <a:ext cx="4423523" cy="662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35B34-C4E0-4509-96B6-FEBE3D151B56}"/>
              </a:ext>
            </a:extLst>
          </p:cNvPr>
          <p:cNvSpPr/>
          <p:nvPr/>
        </p:nvSpPr>
        <p:spPr>
          <a:xfrm>
            <a:off x="7981951" y="116540"/>
            <a:ext cx="3952874" cy="302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연코님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플라스틱 다이어트 함께 실천해봐요</a:t>
            </a:r>
            <a:r>
              <a:rPr lang="en-US" altLang="ko-KR" sz="1000">
                <a:solidFill>
                  <a:schemeClr val="tx1"/>
                </a:solidFill>
              </a:rPr>
              <a:t>!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EB3A2-C865-4532-8DBB-42C7BB0FA97E}"/>
              </a:ext>
            </a:extLst>
          </p:cNvPr>
          <p:cNvSpPr txBox="1"/>
          <p:nvPr/>
        </p:nvSpPr>
        <p:spPr>
          <a:xfrm>
            <a:off x="257175" y="125413"/>
            <a:ext cx="397416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산출 결과</a:t>
            </a:r>
            <a:r>
              <a:rPr lang="en-US" altLang="ko-KR"/>
              <a:t>(3)</a:t>
            </a:r>
            <a:r>
              <a:rPr lang="ko-KR" altLang="en-US"/>
              <a:t> 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플라스틱 다이어트 다짐서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서명</a:t>
            </a:r>
            <a:r>
              <a:rPr lang="en-US" altLang="ko-KR"/>
              <a:t>: </a:t>
            </a:r>
            <a:r>
              <a:rPr lang="ko-KR" altLang="en-US"/>
              <a:t>김 연 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~</a:t>
            </a:r>
            <a:r>
              <a:rPr lang="ko-KR" altLang="en-US"/>
              <a:t>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n</a:t>
            </a:r>
            <a:r>
              <a:rPr lang="ko-KR" altLang="en-US"/>
              <a:t>월 </a:t>
            </a:r>
            <a:r>
              <a:rPr lang="en-US" altLang="ko-KR"/>
              <a:t>n</a:t>
            </a:r>
            <a:r>
              <a:rPr lang="ko-KR" altLang="en-US"/>
              <a:t>일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플라스틱 다이어트 학교 장 연코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다운로드 누르면 </a:t>
            </a:r>
            <a:r>
              <a:rPr lang="en-US" altLang="ko-KR"/>
              <a:t>jpge</a:t>
            </a:r>
            <a:r>
              <a:rPr lang="ko-KR" altLang="en-US"/>
              <a:t>로 갤러리 저장</a:t>
            </a:r>
            <a:endParaRPr lang="en-US" altLang="ko-KR"/>
          </a:p>
          <a:p>
            <a:r>
              <a:rPr lang="ko-KR" altLang="en-US"/>
              <a:t>공유하기 누르면 링크가 복사됨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3D5EEF4-49C0-45CA-9939-B76345010ABF}"/>
              </a:ext>
            </a:extLst>
          </p:cNvPr>
          <p:cNvSpPr/>
          <p:nvPr/>
        </p:nvSpPr>
        <p:spPr>
          <a:xfrm>
            <a:off x="11477625" y="6284259"/>
            <a:ext cx="466725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2BF879-CF6E-4440-900E-7D027A123DAA}"/>
              </a:ext>
            </a:extLst>
          </p:cNvPr>
          <p:cNvSpPr/>
          <p:nvPr/>
        </p:nvSpPr>
        <p:spPr>
          <a:xfrm>
            <a:off x="10874187" y="6284259"/>
            <a:ext cx="593911" cy="353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N/10</a:t>
            </a:r>
            <a:endParaRPr lang="ko-KR" altLang="en-US" sz="900">
              <a:solidFill>
                <a:schemeClr val="tx1"/>
              </a:solidFill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8367FE8-439B-433F-9866-99A6B29D7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8" r="3860"/>
          <a:stretch/>
        </p:blipFill>
        <p:spPr>
          <a:xfrm>
            <a:off x="8093688" y="419100"/>
            <a:ext cx="3729398" cy="52494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E16253A-E969-48E8-83A4-CBD9BCA1F8BF}"/>
              </a:ext>
            </a:extLst>
          </p:cNvPr>
          <p:cNvSpPr/>
          <p:nvPr/>
        </p:nvSpPr>
        <p:spPr>
          <a:xfrm>
            <a:off x="9058275" y="5710260"/>
            <a:ext cx="914400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accent1"/>
                </a:solidFill>
              </a:rPr>
              <a:t>다운로드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4DDA60-3665-429D-9ABE-2CBE8DFE1ED2}"/>
              </a:ext>
            </a:extLst>
          </p:cNvPr>
          <p:cNvSpPr/>
          <p:nvPr/>
        </p:nvSpPr>
        <p:spPr>
          <a:xfrm>
            <a:off x="10095099" y="5710260"/>
            <a:ext cx="914400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accent1"/>
                </a:solidFill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38170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F0A4-8C9D-4397-95EE-E53538D5E98A}"/>
              </a:ext>
            </a:extLst>
          </p:cNvPr>
          <p:cNvSpPr/>
          <p:nvPr/>
        </p:nvSpPr>
        <p:spPr>
          <a:xfrm>
            <a:off x="7746626" y="12909"/>
            <a:ext cx="4423523" cy="6624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35B34-C4E0-4509-96B6-FEBE3D151B56}"/>
              </a:ext>
            </a:extLst>
          </p:cNvPr>
          <p:cNvSpPr/>
          <p:nvPr/>
        </p:nvSpPr>
        <p:spPr>
          <a:xfrm>
            <a:off x="7981951" y="116540"/>
            <a:ext cx="3952874" cy="302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연코님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플라스틱 다이어트 함께 실천해봐요</a:t>
            </a:r>
            <a:r>
              <a:rPr lang="en-US" altLang="ko-KR" sz="1000">
                <a:solidFill>
                  <a:schemeClr val="tx1"/>
                </a:solidFill>
              </a:rPr>
              <a:t>!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EB3A2-C865-4532-8DBB-42C7BB0FA97E}"/>
              </a:ext>
            </a:extLst>
          </p:cNvPr>
          <p:cNvSpPr txBox="1"/>
          <p:nvPr/>
        </p:nvSpPr>
        <p:spPr>
          <a:xfrm>
            <a:off x="257175" y="12541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산출 결과</a:t>
            </a:r>
            <a:r>
              <a:rPr lang="en-US" altLang="ko-KR"/>
              <a:t>(3)</a:t>
            </a:r>
            <a:r>
              <a:rPr lang="ko-KR" altLang="en-US"/>
              <a:t> 창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3D5EEF4-49C0-45CA-9939-B76345010ABF}"/>
              </a:ext>
            </a:extLst>
          </p:cNvPr>
          <p:cNvSpPr/>
          <p:nvPr/>
        </p:nvSpPr>
        <p:spPr>
          <a:xfrm>
            <a:off x="11477625" y="6284259"/>
            <a:ext cx="466725" cy="353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2BF879-CF6E-4440-900E-7D027A123DAA}"/>
              </a:ext>
            </a:extLst>
          </p:cNvPr>
          <p:cNvSpPr/>
          <p:nvPr/>
        </p:nvSpPr>
        <p:spPr>
          <a:xfrm>
            <a:off x="10874187" y="6284259"/>
            <a:ext cx="593911" cy="3535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N/10</a:t>
            </a:r>
            <a:endParaRPr lang="ko-KR" altLang="en-US" sz="900">
              <a:solidFill>
                <a:schemeClr val="tx1"/>
              </a:solidFill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8367FE8-439B-433F-9866-99A6B29D7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8" r="3860"/>
          <a:stretch/>
        </p:blipFill>
        <p:spPr>
          <a:xfrm>
            <a:off x="8093688" y="419100"/>
            <a:ext cx="3729398" cy="52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411</Words>
  <Application>Microsoft Office PowerPoint</Application>
  <PresentationFormat>와이드스크린</PresentationFormat>
  <Paragraphs>129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서유진</dc:creator>
  <cp:lastModifiedBy>서유진</cp:lastModifiedBy>
  <cp:revision>9</cp:revision>
  <dcterms:created xsi:type="dcterms:W3CDTF">2020-09-12T16:33:49Z</dcterms:created>
  <dcterms:modified xsi:type="dcterms:W3CDTF">2020-09-13T05:13:24Z</dcterms:modified>
</cp:coreProperties>
</file>