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9" autoAdjust="0"/>
    <p:restoredTop sz="94660"/>
  </p:normalViewPr>
  <p:slideViewPr>
    <p:cSldViewPr snapToGrid="0">
      <p:cViewPr>
        <p:scale>
          <a:sx n="25" d="100"/>
          <a:sy n="25" d="100"/>
        </p:scale>
        <p:origin x="1314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34F63-D8D2-45C6-90E0-8E4CA82E9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BC5C18-CE23-4048-82FE-2A0AD7086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7F849-4A1C-4152-99F1-7F724DE5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7EA-4AEF-4832-BD72-FE9108CBD03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65A31-E859-453C-9B4B-DD35E8E5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1E135-0C2A-4349-B0FE-8805F477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4444-60C4-42EB-BEB0-91DCA965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1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E6701-CC7E-4F0B-BA2F-B54CFAA9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2438D-CC3D-440A-A819-560EFAF13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90C61-07C1-4DE2-B299-5EE371D3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7EA-4AEF-4832-BD72-FE9108CBD03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6AD13-0908-40BA-ABE7-A8A0FFCB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96828-B270-44B3-9A14-7704B060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4444-60C4-42EB-BEB0-91DCA965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27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0EC435-7626-4803-8E97-BB080EED1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7C859D-F668-41FC-88C3-BC96E4508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C4B20-CF11-4566-920B-05CE115D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7EA-4AEF-4832-BD72-FE9108CBD03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B52E5-A248-4155-892B-0FCFD065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EA0E8-F314-4D3C-A8DB-77332397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4444-60C4-42EB-BEB0-91DCA965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19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8A168-CCCD-43BC-B58D-D58BC81E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C5C28-3BC2-4E61-8B90-580ED4BD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7482C-19DD-43EB-B119-880E597F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7EA-4AEF-4832-BD72-FE9108CBD03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21940-E64B-4E91-BBDF-FCA48246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C1701-7D28-4B57-9C0A-1A7E5E82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4444-60C4-42EB-BEB0-91DCA965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5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12ABB-9501-4EF5-B05C-AACDD627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E65E9-993B-4A1C-A12A-CFC9D42E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03BD7-6860-4119-B6AF-345C92D8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7EA-4AEF-4832-BD72-FE9108CBD03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75254-9FA0-403C-8B67-2769FD61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F3C7C-119D-4443-AB2D-554FD51F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4444-60C4-42EB-BEB0-91DCA965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9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78947-4B3C-44DA-8DC8-15BD7478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9129A-7B8A-40AB-9710-8CA348A52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766AC4-0F48-4AE5-B368-D73A5D613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FAC388-66EA-4E93-B4D0-3A3F6508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7EA-4AEF-4832-BD72-FE9108CBD03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2DD424-8489-4C16-8A8C-7C1B2196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8F1CCD-5500-4FF8-8139-C31C24C9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4444-60C4-42EB-BEB0-91DCA965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8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080D1-0FF5-47AE-A4BC-2E700DEB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CDED4B-21BF-424F-9CF3-058BE9EC7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B2BCAB-59B1-4314-8A7F-9FF671D95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D9913E-E1DB-45CE-A0FC-9F427C100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BE3724-1FC8-4961-B7FA-1718A3AF1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DEDF8D-17E7-4A4A-A28D-B213E998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7EA-4AEF-4832-BD72-FE9108CBD03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6EC8EA-D126-4BE6-9032-5845B072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7B4EDB-C583-497F-9A57-C27A8476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4444-60C4-42EB-BEB0-91DCA965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3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AF67F-8704-44AB-B2B8-A11EB6DE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57244E-9CBA-4D1E-B67D-5D5B3F28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7EA-4AEF-4832-BD72-FE9108CBD03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80814-8182-42DC-9BDF-2B29D53D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DD0E96-D479-4C4F-AF9A-E4C988DF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4444-60C4-42EB-BEB0-91DCA965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2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283B7D-443D-4E5E-8CE7-F711C855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7EA-4AEF-4832-BD72-FE9108CBD03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08A7E9-1B5B-4A5E-B16E-2AC82D75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DE49DE-AF84-4F63-A9CF-A221A34C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4444-60C4-42EB-BEB0-91DCA965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72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14800-5B74-4329-922A-CF730125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5ED8-11F1-4B10-AE69-2B1BC317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54CF55-7977-472B-AE46-189E67183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3758B2-AF4E-4D01-9A6D-5080DAAE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7EA-4AEF-4832-BD72-FE9108CBD03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6316FF-B8CD-43B3-9F68-ED04E73B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6F04E-65FB-4070-8DB3-211CF393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4444-60C4-42EB-BEB0-91DCA965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C93D-991A-452E-8D8B-27C53C4B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53E1C9-AC6F-42D3-8C29-8645FE78B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59689-52C0-49A0-B5DA-EA35C5B5C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0FA2E1-B8DF-4602-94D2-CAD1B00D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7EA-4AEF-4832-BD72-FE9108CBD03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52D1AB-6437-43FD-9A89-C0770A81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7585A1-1407-4B49-A8B2-9F6F2F27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4444-60C4-42EB-BEB0-91DCA965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1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330244-C431-4D88-AD74-4CB81419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678CB-68C8-4300-8C25-85ABBE849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2C363-77E3-482F-B532-65F4BD965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427EA-4AEF-4832-BD72-FE9108CBD03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7E44-28B9-4AF6-A83B-493C7D1F0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7E268-282C-4652-8B96-F30137CD2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74444-60C4-42EB-BEB0-91DCA965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1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그룹 705">
            <a:extLst>
              <a:ext uri="{FF2B5EF4-FFF2-40B4-BE49-F238E27FC236}">
                <a16:creationId xmlns:a16="http://schemas.microsoft.com/office/drawing/2014/main" id="{853B3FDA-93EC-4C39-A62F-2DD0464785B9}"/>
              </a:ext>
            </a:extLst>
          </p:cNvPr>
          <p:cNvGrpSpPr/>
          <p:nvPr/>
        </p:nvGrpSpPr>
        <p:grpSpPr>
          <a:xfrm>
            <a:off x="-438372" y="-10598280"/>
            <a:ext cx="16021272" cy="32848680"/>
            <a:chOff x="-438372" y="-10598280"/>
            <a:chExt cx="16021272" cy="3284868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18EA992-F0E6-4319-A1D7-1932677CE9F8}"/>
                </a:ext>
              </a:extLst>
            </p:cNvPr>
            <p:cNvSpPr/>
            <p:nvPr/>
          </p:nvSpPr>
          <p:spPr>
            <a:xfrm>
              <a:off x="-438372" y="-10598280"/>
              <a:ext cx="16021272" cy="32848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8" name="직사각형 657">
              <a:extLst>
                <a:ext uri="{FF2B5EF4-FFF2-40B4-BE49-F238E27FC236}">
                  <a16:creationId xmlns:a16="http://schemas.microsoft.com/office/drawing/2014/main" id="{6E8579A8-8D02-4437-B465-8C725937477C}"/>
                </a:ext>
              </a:extLst>
            </p:cNvPr>
            <p:cNvSpPr/>
            <p:nvPr/>
          </p:nvSpPr>
          <p:spPr>
            <a:xfrm>
              <a:off x="1889759" y="-8173450"/>
              <a:ext cx="12924533" cy="25767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3000" b="1" dirty="0">
                  <a:solidFill>
                    <a:srgbClr val="002060"/>
                  </a:solidFill>
                </a:rPr>
                <a:t>하위 </a:t>
              </a:r>
              <a:r>
                <a:rPr lang="en-US" altLang="ko-KR" sz="3000" b="1" dirty="0">
                  <a:solidFill>
                    <a:srgbClr val="002060"/>
                  </a:solidFill>
                </a:rPr>
                <a:t>Element </a:t>
              </a:r>
              <a:r>
                <a:rPr lang="ko-KR" altLang="en-US" sz="3000" b="1" dirty="0">
                  <a:solidFill>
                    <a:srgbClr val="002060"/>
                  </a:solidFill>
                </a:rPr>
                <a:t>패턴</a:t>
              </a:r>
              <a:r>
                <a:rPr lang="en-US" altLang="ko-KR" sz="3000" b="1" dirty="0">
                  <a:solidFill>
                    <a:srgbClr val="002060"/>
                  </a:solidFill>
                </a:rPr>
                <a:t> </a:t>
              </a:r>
              <a:r>
                <a:rPr lang="ko-KR" altLang="en-US" sz="3000" b="1" dirty="0">
                  <a:solidFill>
                    <a:srgbClr val="002060"/>
                  </a:solidFill>
                </a:rPr>
                <a:t>반복</a:t>
              </a:r>
              <a:r>
                <a:rPr lang="ko-KR" altLang="en-US" sz="3000" b="1" dirty="0">
                  <a:solidFill>
                    <a:schemeClr val="tx2"/>
                  </a:solidFill>
                </a:rPr>
                <a:t>   </a:t>
              </a:r>
              <a:r>
                <a:rPr lang="en-US" altLang="ko-KR" sz="25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.</a:t>
              </a: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01FB3B2-F10E-49D0-B8B2-7A0777BF639F}"/>
                </a:ext>
              </a:extLst>
            </p:cNvPr>
            <p:cNvSpPr/>
            <p:nvPr/>
          </p:nvSpPr>
          <p:spPr>
            <a:xfrm>
              <a:off x="-94575" y="-9775605"/>
              <a:ext cx="2389158" cy="5246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CuisineCatelog</a:t>
              </a:r>
              <a:endParaRPr lang="ko-KR" altLang="en-US" sz="2000" b="1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7395F4-A0DF-4904-B02D-42762157165D}"/>
                </a:ext>
              </a:extLst>
            </p:cNvPr>
            <p:cNvSpPr/>
            <p:nvPr/>
          </p:nvSpPr>
          <p:spPr>
            <a:xfrm>
              <a:off x="6714144" y="-10242941"/>
              <a:ext cx="2389158" cy="52465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Element</a:t>
              </a:r>
              <a:endParaRPr lang="ko-KR" altLang="en-US" sz="2000" b="1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3D55161-6C42-4BD3-B703-F699ECCE8E82}"/>
                </a:ext>
              </a:extLst>
            </p:cNvPr>
            <p:cNvSpPr/>
            <p:nvPr/>
          </p:nvSpPr>
          <p:spPr>
            <a:xfrm>
              <a:off x="12396914" y="-10227280"/>
              <a:ext cx="2389158" cy="52465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Attribute</a:t>
              </a:r>
              <a:endParaRPr lang="ko-KR" altLang="en-US" sz="18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5C6ECA6-043C-4EBA-BD3F-7BFDD0A57DC8}"/>
                </a:ext>
              </a:extLst>
            </p:cNvPr>
            <p:cNvSpPr/>
            <p:nvPr/>
          </p:nvSpPr>
          <p:spPr>
            <a:xfrm>
              <a:off x="-94575" y="-10300260"/>
              <a:ext cx="2389157" cy="52465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Root element</a:t>
              </a:r>
              <a:endParaRPr lang="ko-KR" altLang="en-US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F65E779-F581-4571-B141-5CB105AAE841}"/>
                </a:ext>
              </a:extLst>
            </p:cNvPr>
            <p:cNvSpPr/>
            <p:nvPr/>
          </p:nvSpPr>
          <p:spPr>
            <a:xfrm>
              <a:off x="1524523" y="-8698105"/>
              <a:ext cx="2389158" cy="5246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KoreanCuisine</a:t>
              </a:r>
              <a:endParaRPr lang="ko-KR" altLang="en-US" sz="2000" b="1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7F12F48-9B66-41E0-8824-110D6173A7C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1058601" y="-9250950"/>
              <a:ext cx="41403" cy="3020356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2E63163-A083-42A7-94A1-0564A474930B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100004" y="-8435777"/>
              <a:ext cx="4245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B36EDE2-28C9-4668-8764-65A271646AE0}"/>
                </a:ext>
              </a:extLst>
            </p:cNvPr>
            <p:cNvSpPr/>
            <p:nvPr/>
          </p:nvSpPr>
          <p:spPr>
            <a:xfrm>
              <a:off x="3137365" y="16641469"/>
              <a:ext cx="2389158" cy="52465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/>
                <a:t>culture</a:t>
              </a:r>
              <a:endParaRPr lang="ko-KR" altLang="en-US" sz="1800" b="1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CA38048-FDDD-4581-BFC2-D84A56C63C25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2719102" y="-8173450"/>
              <a:ext cx="0" cy="2511461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0F03908-2740-4210-AD17-DDCB93AFDB1B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2719102" y="16903797"/>
              <a:ext cx="41826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E671BBD-1227-421C-8D62-5E52C58E6E44}"/>
                </a:ext>
              </a:extLst>
            </p:cNvPr>
            <p:cNvSpPr/>
            <p:nvPr/>
          </p:nvSpPr>
          <p:spPr>
            <a:xfrm>
              <a:off x="3143621" y="-7645919"/>
              <a:ext cx="2389158" cy="52465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Cuisine</a:t>
              </a:r>
              <a:endParaRPr lang="ko-KR" altLang="en-US" sz="2000" b="1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701B6F6-EDCD-4610-A1D9-6CAE26C17F0E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2680335" y="-7383591"/>
              <a:ext cx="46328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C5F7489-32D7-4B08-AC46-C5E56B1FB6E0}"/>
                </a:ext>
              </a:extLst>
            </p:cNvPr>
            <p:cNvSpPr/>
            <p:nvPr/>
          </p:nvSpPr>
          <p:spPr>
            <a:xfrm>
              <a:off x="2294582" y="-9772580"/>
              <a:ext cx="1991668" cy="52465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ysClr val="windowText" lastClr="000000"/>
                  </a:solidFill>
                </a:rPr>
                <a:t>complexType</a:t>
              </a:r>
              <a:endParaRPr lang="ko-KR" altLang="en-US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0CFA9AB-8E34-41A6-8BD8-3CFEBA1E8910}"/>
                </a:ext>
              </a:extLst>
            </p:cNvPr>
            <p:cNvSpPr/>
            <p:nvPr/>
          </p:nvSpPr>
          <p:spPr>
            <a:xfrm>
              <a:off x="1524524" y="-9257117"/>
              <a:ext cx="2389157" cy="52465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sequence</a:t>
              </a:r>
              <a:endParaRPr lang="ko-KR" altLang="en-US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04B4322-9B64-4A3E-8BCE-4E36D9E378E9}"/>
                </a:ext>
              </a:extLst>
            </p:cNvPr>
            <p:cNvSpPr/>
            <p:nvPr/>
          </p:nvSpPr>
          <p:spPr>
            <a:xfrm>
              <a:off x="1524523" y="17965190"/>
              <a:ext cx="2389158" cy="5246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IndianCuisine</a:t>
              </a:r>
              <a:endParaRPr lang="ko-KR" altLang="en-US" sz="2000" b="1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D11927-98B1-4A62-A9B9-C8518200D656}"/>
                </a:ext>
              </a:extLst>
            </p:cNvPr>
            <p:cNvSpPr/>
            <p:nvPr/>
          </p:nvSpPr>
          <p:spPr>
            <a:xfrm>
              <a:off x="1524523" y="19312431"/>
              <a:ext cx="2389158" cy="5246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ItalianCuisine</a:t>
              </a:r>
              <a:endParaRPr lang="ko-KR" altLang="en-US" sz="2000" b="1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2DF4F71-0D46-4ED7-B382-49EDF183CDD3}"/>
                </a:ext>
              </a:extLst>
            </p:cNvPr>
            <p:cNvSpPr/>
            <p:nvPr/>
          </p:nvSpPr>
          <p:spPr>
            <a:xfrm>
              <a:off x="1524523" y="20652259"/>
              <a:ext cx="2389158" cy="5246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AmericanCuisine</a:t>
              </a:r>
              <a:endParaRPr lang="ko-KR" altLang="en-US" sz="2000" b="1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8799694-3388-4DF2-AA36-6388DDD20E00}"/>
                </a:ext>
              </a:extLst>
            </p:cNvPr>
            <p:cNvSpPr/>
            <p:nvPr/>
          </p:nvSpPr>
          <p:spPr>
            <a:xfrm>
              <a:off x="3913681" y="-8714163"/>
              <a:ext cx="1991668" cy="52465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ysClr val="windowText" lastClr="000000"/>
                  </a:solidFill>
                </a:rPr>
                <a:t>complexType</a:t>
              </a:r>
              <a:endParaRPr lang="ko-KR" altLang="en-US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ABC7B27-2639-4B7C-9A8B-4614ECA1922E}"/>
                </a:ext>
              </a:extLst>
            </p:cNvPr>
            <p:cNvSpPr/>
            <p:nvPr/>
          </p:nvSpPr>
          <p:spPr>
            <a:xfrm>
              <a:off x="3143621" y="-8189802"/>
              <a:ext cx="2389157" cy="52465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Choice many</a:t>
              </a:r>
              <a:endParaRPr lang="ko-KR" altLang="en-US" sz="20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054A676-DD2E-4E47-B623-C8B2D21CEFA5}"/>
                </a:ext>
              </a:extLst>
            </p:cNvPr>
            <p:cNvCxnSpPr>
              <a:cxnSpLocks/>
              <a:stCxn id="195" idx="2"/>
            </p:cNvCxnSpPr>
            <p:nvPr/>
          </p:nvCxnSpPr>
          <p:spPr>
            <a:xfrm flipH="1">
              <a:off x="5889876" y="-6058344"/>
              <a:ext cx="74666" cy="197800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ACF9DF4-BA39-4E36-8F53-2752B2F2CB3B}"/>
                </a:ext>
              </a:extLst>
            </p:cNvPr>
            <p:cNvSpPr/>
            <p:nvPr/>
          </p:nvSpPr>
          <p:spPr>
            <a:xfrm>
              <a:off x="5526523" y="-7655974"/>
              <a:ext cx="2798328" cy="52465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mixed </a:t>
              </a:r>
              <a:r>
                <a:rPr lang="en-US" altLang="ko-KR" sz="2000" b="1" dirty="0" err="1">
                  <a:solidFill>
                    <a:sysClr val="windowText" lastClr="000000"/>
                  </a:solidFill>
                </a:rPr>
                <a:t>complexType</a:t>
              </a:r>
              <a:endParaRPr lang="ko-KR" altLang="en-US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5DCB293-A7FF-4448-990C-87F2568CAF89}"/>
                </a:ext>
              </a:extLst>
            </p:cNvPr>
            <p:cNvSpPr/>
            <p:nvPr/>
          </p:nvSpPr>
          <p:spPr>
            <a:xfrm>
              <a:off x="9517429" y="-10224525"/>
              <a:ext cx="2389158" cy="5246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Complex Type</a:t>
              </a:r>
              <a:endParaRPr lang="ko-KR" altLang="en-US" sz="2000" b="1" dirty="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D388F232-6059-4F9A-9D1C-A3C2C7830402}"/>
                </a:ext>
              </a:extLst>
            </p:cNvPr>
            <p:cNvSpPr/>
            <p:nvPr/>
          </p:nvSpPr>
          <p:spPr>
            <a:xfrm>
              <a:off x="9517429" y="-9593912"/>
              <a:ext cx="2389158" cy="52465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Mixed Type</a:t>
              </a:r>
              <a:endParaRPr lang="ko-KR" altLang="en-US" sz="2000" b="1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22AED88-0C9B-464D-898B-F61B2331F596}"/>
                </a:ext>
              </a:extLst>
            </p:cNvPr>
            <p:cNvSpPr/>
            <p:nvPr/>
          </p:nvSpPr>
          <p:spPr>
            <a:xfrm>
              <a:off x="9517429" y="-8968177"/>
              <a:ext cx="2389158" cy="5246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String Type</a:t>
              </a:r>
              <a:endParaRPr lang="ko-KR" altLang="en-US" sz="2000" b="1" dirty="0"/>
            </a:p>
          </p:txBody>
        </p: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7FC5F27E-9D22-4FFA-A7B0-03DC536F3AB7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4338200" y="-7121264"/>
              <a:ext cx="0" cy="225898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C111066-DB69-4E3E-9045-A3C145220678}"/>
                </a:ext>
              </a:extLst>
            </p:cNvPr>
            <p:cNvSpPr/>
            <p:nvPr/>
          </p:nvSpPr>
          <p:spPr>
            <a:xfrm>
              <a:off x="4769963" y="-6582999"/>
              <a:ext cx="2389158" cy="5246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Ingredients</a:t>
              </a:r>
              <a:endParaRPr lang="ko-KR" altLang="en-US" sz="2000" b="1" dirty="0"/>
            </a:p>
          </p:txBody>
        </p: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6B3CF52B-B6C4-4C2D-922C-E931AA2D6A23}"/>
                </a:ext>
              </a:extLst>
            </p:cNvPr>
            <p:cNvCxnSpPr>
              <a:cxnSpLocks/>
              <a:endCxn id="195" idx="1"/>
            </p:cNvCxnSpPr>
            <p:nvPr/>
          </p:nvCxnSpPr>
          <p:spPr>
            <a:xfrm>
              <a:off x="4345444" y="-6320671"/>
              <a:ext cx="4245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F54E6682-6955-4C3B-B532-F377D9EABDEB}"/>
                </a:ext>
              </a:extLst>
            </p:cNvPr>
            <p:cNvSpPr/>
            <p:nvPr/>
          </p:nvSpPr>
          <p:spPr>
            <a:xfrm>
              <a:off x="4769963" y="-7126882"/>
              <a:ext cx="2389157" cy="52465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Choice many</a:t>
              </a:r>
              <a:endParaRPr lang="ko-KR" altLang="en-US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F28C1A72-F508-41F9-98A9-3AC84321F4A1}"/>
                </a:ext>
              </a:extLst>
            </p:cNvPr>
            <p:cNvSpPr/>
            <p:nvPr/>
          </p:nvSpPr>
          <p:spPr>
            <a:xfrm>
              <a:off x="7152865" y="-6593054"/>
              <a:ext cx="2049192" cy="52465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ysClr val="windowText" lastClr="000000"/>
                  </a:solidFill>
                </a:rPr>
                <a:t>complexType</a:t>
              </a:r>
              <a:endParaRPr lang="ko-KR" altLang="en-US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3" name="직사각형 552">
              <a:extLst>
                <a:ext uri="{FF2B5EF4-FFF2-40B4-BE49-F238E27FC236}">
                  <a16:creationId xmlns:a16="http://schemas.microsoft.com/office/drawing/2014/main" id="{BB49B98D-932A-42AF-976F-9FE4068C6AE1}"/>
                </a:ext>
              </a:extLst>
            </p:cNvPr>
            <p:cNvSpPr/>
            <p:nvPr/>
          </p:nvSpPr>
          <p:spPr>
            <a:xfrm>
              <a:off x="7140165" y="-4969916"/>
              <a:ext cx="7015673" cy="55433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2500" b="1" dirty="0">
                  <a:solidFill>
                    <a:schemeClr val="tx1"/>
                  </a:solidFill>
                </a:rPr>
                <a:t>하위 </a:t>
              </a:r>
              <a:r>
                <a:rPr lang="en-US" altLang="ko-KR" sz="2500" b="1" dirty="0">
                  <a:solidFill>
                    <a:schemeClr val="tx1"/>
                  </a:solidFill>
                </a:rPr>
                <a:t>Element </a:t>
              </a:r>
              <a:r>
                <a:rPr lang="ko-KR" altLang="en-US" sz="2500" b="1" dirty="0">
                  <a:solidFill>
                    <a:schemeClr val="tx1"/>
                  </a:solidFill>
                </a:rPr>
                <a:t>반복   </a:t>
              </a:r>
              <a:r>
                <a:rPr lang="en-US" altLang="ko-KR" sz="25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.</a:t>
              </a:r>
              <a:endParaRPr lang="en-US" altLang="ko-KR" sz="20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  <a:p>
              <a:pPr algn="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r"/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5A731398-0701-414A-BDDC-9672882BB298}"/>
                </a:ext>
              </a:extLst>
            </p:cNvPr>
            <p:cNvSpPr/>
            <p:nvPr/>
          </p:nvSpPr>
          <p:spPr>
            <a:xfrm>
              <a:off x="8765519" y="-5517885"/>
              <a:ext cx="2798328" cy="52465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mixed </a:t>
              </a:r>
              <a:r>
                <a:rPr lang="en-US" altLang="ko-KR" sz="2000" b="1" dirty="0" err="1">
                  <a:solidFill>
                    <a:sysClr val="windowText" lastClr="000000"/>
                  </a:solidFill>
                </a:rPr>
                <a:t>complexType</a:t>
              </a:r>
              <a:endParaRPr lang="ko-KR" altLang="en-US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293BBDE1-C710-4245-AF9E-04E15F48CC4F}"/>
                </a:ext>
              </a:extLst>
            </p:cNvPr>
            <p:cNvSpPr/>
            <p:nvPr/>
          </p:nvSpPr>
          <p:spPr>
            <a:xfrm>
              <a:off x="6376362" y="-5487914"/>
              <a:ext cx="2389158" cy="52465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vegetables</a:t>
              </a:r>
              <a:endParaRPr lang="ko-KR" altLang="en-US" sz="2000" b="1" dirty="0"/>
            </a:p>
          </p:txBody>
        </p:sp>
        <p:sp>
          <p:nvSpPr>
            <p:cNvPr id="557" name="직사각형 556">
              <a:extLst>
                <a:ext uri="{FF2B5EF4-FFF2-40B4-BE49-F238E27FC236}">
                  <a16:creationId xmlns:a16="http://schemas.microsoft.com/office/drawing/2014/main" id="{81366BE9-5291-4785-8398-B48BE05B2F36}"/>
                </a:ext>
              </a:extLst>
            </p:cNvPr>
            <p:cNvSpPr/>
            <p:nvPr/>
          </p:nvSpPr>
          <p:spPr>
            <a:xfrm>
              <a:off x="6376362" y="-6031797"/>
              <a:ext cx="2389157" cy="52465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Choice many</a:t>
              </a:r>
              <a:endParaRPr lang="ko-KR" altLang="en-US" sz="20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8" name="직선 연결선 557">
              <a:extLst>
                <a:ext uri="{FF2B5EF4-FFF2-40B4-BE49-F238E27FC236}">
                  <a16:creationId xmlns:a16="http://schemas.microsoft.com/office/drawing/2014/main" id="{ED0CA3DC-A06B-4CD2-8630-4DAF2E3B45A0}"/>
                </a:ext>
              </a:extLst>
            </p:cNvPr>
            <p:cNvCxnSpPr>
              <a:cxnSpLocks/>
              <a:endCxn id="556" idx="1"/>
            </p:cNvCxnSpPr>
            <p:nvPr/>
          </p:nvCxnSpPr>
          <p:spPr>
            <a:xfrm>
              <a:off x="5951843" y="-5225586"/>
              <a:ext cx="4245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9" name="직사각형 558">
              <a:extLst>
                <a:ext uri="{FF2B5EF4-FFF2-40B4-BE49-F238E27FC236}">
                  <a16:creationId xmlns:a16="http://schemas.microsoft.com/office/drawing/2014/main" id="{3E37FF09-5CD6-4953-AF17-3B942F719E7B}"/>
                </a:ext>
              </a:extLst>
            </p:cNvPr>
            <p:cNvSpPr/>
            <p:nvPr/>
          </p:nvSpPr>
          <p:spPr>
            <a:xfrm>
              <a:off x="6376362" y="762550"/>
              <a:ext cx="2389158" cy="52465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fruits</a:t>
              </a:r>
              <a:endParaRPr lang="ko-KR" altLang="en-US" sz="2000" b="1" dirty="0"/>
            </a:p>
          </p:txBody>
        </p:sp>
        <p:cxnSp>
          <p:nvCxnSpPr>
            <p:cNvPr id="560" name="직선 연결선 559">
              <a:extLst>
                <a:ext uri="{FF2B5EF4-FFF2-40B4-BE49-F238E27FC236}">
                  <a16:creationId xmlns:a16="http://schemas.microsoft.com/office/drawing/2014/main" id="{A91A5DEE-8ECF-4AED-8219-3B72A7076B0B}"/>
                </a:ext>
              </a:extLst>
            </p:cNvPr>
            <p:cNvCxnSpPr>
              <a:cxnSpLocks/>
              <a:endCxn id="559" idx="1"/>
            </p:cNvCxnSpPr>
            <p:nvPr/>
          </p:nvCxnSpPr>
          <p:spPr>
            <a:xfrm>
              <a:off x="5951843" y="1024878"/>
              <a:ext cx="4245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직사각형 560">
              <a:extLst>
                <a:ext uri="{FF2B5EF4-FFF2-40B4-BE49-F238E27FC236}">
                  <a16:creationId xmlns:a16="http://schemas.microsoft.com/office/drawing/2014/main" id="{D152D644-771C-4ACA-AD89-7BCA2BDEBC06}"/>
                </a:ext>
              </a:extLst>
            </p:cNvPr>
            <p:cNvSpPr/>
            <p:nvPr/>
          </p:nvSpPr>
          <p:spPr>
            <a:xfrm>
              <a:off x="6376361" y="3436151"/>
              <a:ext cx="2389158" cy="52465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microbes</a:t>
              </a:r>
              <a:endParaRPr lang="ko-KR" altLang="en-US" sz="2000" b="1" dirty="0"/>
            </a:p>
          </p:txBody>
        </p:sp>
        <p:cxnSp>
          <p:nvCxnSpPr>
            <p:cNvPr id="562" name="직선 연결선 561">
              <a:extLst>
                <a:ext uri="{FF2B5EF4-FFF2-40B4-BE49-F238E27FC236}">
                  <a16:creationId xmlns:a16="http://schemas.microsoft.com/office/drawing/2014/main" id="{D2C4716E-1702-46E1-AAD8-685A6021EE69}"/>
                </a:ext>
              </a:extLst>
            </p:cNvPr>
            <p:cNvCxnSpPr>
              <a:cxnSpLocks/>
              <a:endCxn id="561" idx="1"/>
            </p:cNvCxnSpPr>
            <p:nvPr/>
          </p:nvCxnSpPr>
          <p:spPr>
            <a:xfrm>
              <a:off x="5951842" y="3698479"/>
              <a:ext cx="4245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직사각형 562">
              <a:extLst>
                <a:ext uri="{FF2B5EF4-FFF2-40B4-BE49-F238E27FC236}">
                  <a16:creationId xmlns:a16="http://schemas.microsoft.com/office/drawing/2014/main" id="{3FE63DEF-60F4-417A-AF9B-1DF9EDCA7805}"/>
                </a:ext>
              </a:extLst>
            </p:cNvPr>
            <p:cNvSpPr/>
            <p:nvPr/>
          </p:nvSpPr>
          <p:spPr>
            <a:xfrm>
              <a:off x="6376361" y="4787261"/>
              <a:ext cx="2389158" cy="52465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seafood</a:t>
              </a:r>
              <a:endParaRPr lang="ko-KR" altLang="en-US" sz="2000" b="1" dirty="0"/>
            </a:p>
          </p:txBody>
        </p:sp>
        <p:cxnSp>
          <p:nvCxnSpPr>
            <p:cNvPr id="564" name="직선 연결선 563">
              <a:extLst>
                <a:ext uri="{FF2B5EF4-FFF2-40B4-BE49-F238E27FC236}">
                  <a16:creationId xmlns:a16="http://schemas.microsoft.com/office/drawing/2014/main" id="{1135EC85-6160-4461-9503-5878A957BD55}"/>
                </a:ext>
              </a:extLst>
            </p:cNvPr>
            <p:cNvCxnSpPr>
              <a:cxnSpLocks/>
              <a:endCxn id="563" idx="1"/>
            </p:cNvCxnSpPr>
            <p:nvPr/>
          </p:nvCxnSpPr>
          <p:spPr>
            <a:xfrm>
              <a:off x="5951842" y="5049589"/>
              <a:ext cx="4245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5" name="직사각형 564">
              <a:extLst>
                <a:ext uri="{FF2B5EF4-FFF2-40B4-BE49-F238E27FC236}">
                  <a16:creationId xmlns:a16="http://schemas.microsoft.com/office/drawing/2014/main" id="{2E55CE67-605C-413E-9756-9D251A888D36}"/>
                </a:ext>
              </a:extLst>
            </p:cNvPr>
            <p:cNvSpPr/>
            <p:nvPr/>
          </p:nvSpPr>
          <p:spPr>
            <a:xfrm>
              <a:off x="6376361" y="6131484"/>
              <a:ext cx="2389158" cy="52465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fermentedFood</a:t>
              </a:r>
              <a:endParaRPr lang="ko-KR" altLang="en-US" sz="2000" b="1" dirty="0"/>
            </a:p>
          </p:txBody>
        </p:sp>
        <p:cxnSp>
          <p:nvCxnSpPr>
            <p:cNvPr id="566" name="직선 연결선 565">
              <a:extLst>
                <a:ext uri="{FF2B5EF4-FFF2-40B4-BE49-F238E27FC236}">
                  <a16:creationId xmlns:a16="http://schemas.microsoft.com/office/drawing/2014/main" id="{E2F2311E-12B3-4040-A897-7BD17F95965F}"/>
                </a:ext>
              </a:extLst>
            </p:cNvPr>
            <p:cNvCxnSpPr>
              <a:cxnSpLocks/>
              <a:endCxn id="565" idx="1"/>
            </p:cNvCxnSpPr>
            <p:nvPr/>
          </p:nvCxnSpPr>
          <p:spPr>
            <a:xfrm>
              <a:off x="5951842" y="6393812"/>
              <a:ext cx="4245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직선 연결선 566">
              <a:extLst>
                <a:ext uri="{FF2B5EF4-FFF2-40B4-BE49-F238E27FC236}">
                  <a16:creationId xmlns:a16="http://schemas.microsoft.com/office/drawing/2014/main" id="{0F1EC08C-6560-4EE4-AA75-A5B2AAB416C7}"/>
                </a:ext>
              </a:extLst>
            </p:cNvPr>
            <p:cNvCxnSpPr>
              <a:cxnSpLocks/>
              <a:stCxn id="556" idx="2"/>
            </p:cNvCxnSpPr>
            <p:nvPr/>
          </p:nvCxnSpPr>
          <p:spPr>
            <a:xfrm>
              <a:off x="7570941" y="-4963259"/>
              <a:ext cx="0" cy="422792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8" name="직사각형 567">
              <a:extLst>
                <a:ext uri="{FF2B5EF4-FFF2-40B4-BE49-F238E27FC236}">
                  <a16:creationId xmlns:a16="http://schemas.microsoft.com/office/drawing/2014/main" id="{BDF47AAF-0C0A-4CED-BE20-E2C36844795D}"/>
                </a:ext>
              </a:extLst>
            </p:cNvPr>
            <p:cNvSpPr/>
            <p:nvPr/>
          </p:nvSpPr>
          <p:spPr>
            <a:xfrm>
              <a:off x="7995459" y="-4445994"/>
              <a:ext cx="2389158" cy="5246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cup</a:t>
              </a:r>
              <a:endParaRPr lang="ko-KR" altLang="en-US" sz="2000" b="1" dirty="0"/>
            </a:p>
          </p:txBody>
        </p:sp>
        <p:sp>
          <p:nvSpPr>
            <p:cNvPr id="569" name="직사각형 568">
              <a:extLst>
                <a:ext uri="{FF2B5EF4-FFF2-40B4-BE49-F238E27FC236}">
                  <a16:creationId xmlns:a16="http://schemas.microsoft.com/office/drawing/2014/main" id="{77C975D0-A1A8-4892-9135-62D3F4096E01}"/>
                </a:ext>
              </a:extLst>
            </p:cNvPr>
            <p:cNvSpPr/>
            <p:nvPr/>
          </p:nvSpPr>
          <p:spPr>
            <a:xfrm>
              <a:off x="7995459" y="-4989877"/>
              <a:ext cx="2389157" cy="52465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Choice 1~2</a:t>
              </a:r>
              <a:endParaRPr lang="ko-KR" altLang="en-US" sz="20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0" name="직선 연결선 569">
              <a:extLst>
                <a:ext uri="{FF2B5EF4-FFF2-40B4-BE49-F238E27FC236}">
                  <a16:creationId xmlns:a16="http://schemas.microsoft.com/office/drawing/2014/main" id="{7572AF85-32A5-44A6-969B-C197E2DA453A}"/>
                </a:ext>
              </a:extLst>
            </p:cNvPr>
            <p:cNvCxnSpPr>
              <a:cxnSpLocks/>
              <a:endCxn id="568" idx="1"/>
            </p:cNvCxnSpPr>
            <p:nvPr/>
          </p:nvCxnSpPr>
          <p:spPr>
            <a:xfrm>
              <a:off x="7570940" y="-4183666"/>
              <a:ext cx="4245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1" name="직사각형 570">
              <a:extLst>
                <a:ext uri="{FF2B5EF4-FFF2-40B4-BE49-F238E27FC236}">
                  <a16:creationId xmlns:a16="http://schemas.microsoft.com/office/drawing/2014/main" id="{B7D44AA8-0A6C-49DD-8EC7-E3FF6E1F4024}"/>
                </a:ext>
              </a:extLst>
            </p:cNvPr>
            <p:cNvSpPr/>
            <p:nvPr/>
          </p:nvSpPr>
          <p:spPr>
            <a:xfrm>
              <a:off x="7995459" y="-3776759"/>
              <a:ext cx="2389158" cy="5246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spoon</a:t>
              </a:r>
              <a:endParaRPr lang="ko-KR" altLang="en-US" sz="2000" b="1" dirty="0"/>
            </a:p>
          </p:txBody>
        </p:sp>
        <p:cxnSp>
          <p:nvCxnSpPr>
            <p:cNvPr id="572" name="직선 연결선 571">
              <a:extLst>
                <a:ext uri="{FF2B5EF4-FFF2-40B4-BE49-F238E27FC236}">
                  <a16:creationId xmlns:a16="http://schemas.microsoft.com/office/drawing/2014/main" id="{5BF7645B-ADDA-424B-ACC7-3BA7322054DD}"/>
                </a:ext>
              </a:extLst>
            </p:cNvPr>
            <p:cNvCxnSpPr>
              <a:cxnSpLocks/>
              <a:endCxn id="571" idx="1"/>
            </p:cNvCxnSpPr>
            <p:nvPr/>
          </p:nvCxnSpPr>
          <p:spPr>
            <a:xfrm>
              <a:off x="7570940" y="-3514431"/>
              <a:ext cx="4245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직사각형 572">
              <a:extLst>
                <a:ext uri="{FF2B5EF4-FFF2-40B4-BE49-F238E27FC236}">
                  <a16:creationId xmlns:a16="http://schemas.microsoft.com/office/drawing/2014/main" id="{B70FD60F-59F8-4E18-820F-C5F1A001AC11}"/>
                </a:ext>
              </a:extLst>
            </p:cNvPr>
            <p:cNvSpPr/>
            <p:nvPr/>
          </p:nvSpPr>
          <p:spPr>
            <a:xfrm>
              <a:off x="7995459" y="-3107525"/>
              <a:ext cx="2389158" cy="5246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count</a:t>
              </a:r>
              <a:endParaRPr lang="ko-KR" altLang="en-US" sz="2000" b="1" dirty="0"/>
            </a:p>
          </p:txBody>
        </p:sp>
        <p:cxnSp>
          <p:nvCxnSpPr>
            <p:cNvPr id="574" name="직선 연결선 573">
              <a:extLst>
                <a:ext uri="{FF2B5EF4-FFF2-40B4-BE49-F238E27FC236}">
                  <a16:creationId xmlns:a16="http://schemas.microsoft.com/office/drawing/2014/main" id="{4C0E5761-3A98-44DD-9365-54E4CEB10476}"/>
                </a:ext>
              </a:extLst>
            </p:cNvPr>
            <p:cNvCxnSpPr>
              <a:cxnSpLocks/>
              <a:endCxn id="573" idx="1"/>
            </p:cNvCxnSpPr>
            <p:nvPr/>
          </p:nvCxnSpPr>
          <p:spPr>
            <a:xfrm>
              <a:off x="7570940" y="-2845197"/>
              <a:ext cx="4245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5" name="직사각형 574">
              <a:extLst>
                <a:ext uri="{FF2B5EF4-FFF2-40B4-BE49-F238E27FC236}">
                  <a16:creationId xmlns:a16="http://schemas.microsoft.com/office/drawing/2014/main" id="{17DCA50B-A5D2-4706-974D-AA47DC26F8AC}"/>
                </a:ext>
              </a:extLst>
            </p:cNvPr>
            <p:cNvSpPr/>
            <p:nvPr/>
          </p:nvSpPr>
          <p:spPr>
            <a:xfrm>
              <a:off x="7995459" y="-2438292"/>
              <a:ext cx="2389158" cy="5246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gram</a:t>
              </a:r>
              <a:endParaRPr lang="ko-KR" altLang="en-US" sz="2000" b="1" dirty="0"/>
            </a:p>
          </p:txBody>
        </p:sp>
        <p:cxnSp>
          <p:nvCxnSpPr>
            <p:cNvPr id="576" name="직선 연결선 575">
              <a:extLst>
                <a:ext uri="{FF2B5EF4-FFF2-40B4-BE49-F238E27FC236}">
                  <a16:creationId xmlns:a16="http://schemas.microsoft.com/office/drawing/2014/main" id="{C50FDDB2-E392-4347-91E3-33E484434679}"/>
                </a:ext>
              </a:extLst>
            </p:cNvPr>
            <p:cNvCxnSpPr>
              <a:cxnSpLocks/>
              <a:endCxn id="575" idx="1"/>
            </p:cNvCxnSpPr>
            <p:nvPr/>
          </p:nvCxnSpPr>
          <p:spPr>
            <a:xfrm>
              <a:off x="7570940" y="-2175964"/>
              <a:ext cx="4245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직사각형 576">
              <a:extLst>
                <a:ext uri="{FF2B5EF4-FFF2-40B4-BE49-F238E27FC236}">
                  <a16:creationId xmlns:a16="http://schemas.microsoft.com/office/drawing/2014/main" id="{4F7A0636-D66E-4C2B-B921-BC6725A54BC1}"/>
                </a:ext>
              </a:extLst>
            </p:cNvPr>
            <p:cNvSpPr/>
            <p:nvPr/>
          </p:nvSpPr>
          <p:spPr>
            <a:xfrm>
              <a:off x="7995459" y="-1769060"/>
              <a:ext cx="2389158" cy="5246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milliliter</a:t>
              </a:r>
              <a:endParaRPr lang="ko-KR" altLang="en-US" sz="2000" b="1" dirty="0"/>
            </a:p>
          </p:txBody>
        </p:sp>
        <p:cxnSp>
          <p:nvCxnSpPr>
            <p:cNvPr id="578" name="직선 연결선 577">
              <a:extLst>
                <a:ext uri="{FF2B5EF4-FFF2-40B4-BE49-F238E27FC236}">
                  <a16:creationId xmlns:a16="http://schemas.microsoft.com/office/drawing/2014/main" id="{6C136F03-8C15-4413-B625-6FB3F141A2F1}"/>
                </a:ext>
              </a:extLst>
            </p:cNvPr>
            <p:cNvCxnSpPr>
              <a:cxnSpLocks/>
              <a:endCxn id="577" idx="1"/>
            </p:cNvCxnSpPr>
            <p:nvPr/>
          </p:nvCxnSpPr>
          <p:spPr>
            <a:xfrm>
              <a:off x="7570940" y="-1506732"/>
              <a:ext cx="4245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9" name="사각형: 둥근 모서리 578">
              <a:extLst>
                <a:ext uri="{FF2B5EF4-FFF2-40B4-BE49-F238E27FC236}">
                  <a16:creationId xmlns:a16="http://schemas.microsoft.com/office/drawing/2014/main" id="{E68E8876-4CA7-4C46-A564-90F178F344D1}"/>
                </a:ext>
              </a:extLst>
            </p:cNvPr>
            <p:cNvSpPr/>
            <p:nvPr/>
          </p:nvSpPr>
          <p:spPr>
            <a:xfrm>
              <a:off x="7995461" y="-1033539"/>
              <a:ext cx="2389158" cy="52465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/>
                <a:t>classification</a:t>
              </a:r>
              <a:endParaRPr lang="ko-KR" altLang="en-US" sz="1800" b="1" dirty="0"/>
            </a:p>
          </p:txBody>
        </p:sp>
        <p:cxnSp>
          <p:nvCxnSpPr>
            <p:cNvPr id="580" name="직선 연결선 579">
              <a:extLst>
                <a:ext uri="{FF2B5EF4-FFF2-40B4-BE49-F238E27FC236}">
                  <a16:creationId xmlns:a16="http://schemas.microsoft.com/office/drawing/2014/main" id="{1FFC28AD-C2A8-4311-A2E4-356AED130343}"/>
                </a:ext>
              </a:extLst>
            </p:cNvPr>
            <p:cNvCxnSpPr>
              <a:cxnSpLocks/>
              <a:endCxn id="579" idx="1"/>
            </p:cNvCxnSpPr>
            <p:nvPr/>
          </p:nvCxnSpPr>
          <p:spPr>
            <a:xfrm>
              <a:off x="7534275" y="-771211"/>
              <a:ext cx="46118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직선 연결선 581">
              <a:extLst>
                <a:ext uri="{FF2B5EF4-FFF2-40B4-BE49-F238E27FC236}">
                  <a16:creationId xmlns:a16="http://schemas.microsoft.com/office/drawing/2014/main" id="{02CC4C6D-6DE2-42F0-B994-A209D1237DA9}"/>
                </a:ext>
              </a:extLst>
            </p:cNvPr>
            <p:cNvCxnSpPr>
              <a:cxnSpLocks/>
              <a:stCxn id="579" idx="3"/>
              <a:endCxn id="663" idx="1"/>
            </p:cNvCxnSpPr>
            <p:nvPr/>
          </p:nvCxnSpPr>
          <p:spPr>
            <a:xfrm flipV="1">
              <a:off x="10384619" y="-771212"/>
              <a:ext cx="409742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4874D1CA-CD69-43D4-8054-AF863117CD70}"/>
                </a:ext>
              </a:extLst>
            </p:cNvPr>
            <p:cNvSpPr/>
            <p:nvPr/>
          </p:nvSpPr>
          <p:spPr>
            <a:xfrm>
              <a:off x="7140165" y="1281319"/>
              <a:ext cx="3676946" cy="6329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b="1" dirty="0">
                  <a:solidFill>
                    <a:schemeClr val="tx1"/>
                  </a:solidFill>
                </a:rPr>
                <a:t> 하위 </a:t>
              </a:r>
              <a:r>
                <a:rPr lang="en-US" altLang="ko-KR" sz="2500" b="1" dirty="0">
                  <a:solidFill>
                    <a:schemeClr val="tx1"/>
                  </a:solidFill>
                </a:rPr>
                <a:t>Element </a:t>
              </a:r>
              <a:r>
                <a:rPr lang="ko-KR" altLang="en-US" sz="2500" b="1" dirty="0">
                  <a:solidFill>
                    <a:schemeClr val="tx1"/>
                  </a:solidFill>
                </a:rPr>
                <a:t>반복</a:t>
              </a: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84" name="직사각형 583">
              <a:extLst>
                <a:ext uri="{FF2B5EF4-FFF2-40B4-BE49-F238E27FC236}">
                  <a16:creationId xmlns:a16="http://schemas.microsoft.com/office/drawing/2014/main" id="{6519C2AB-EAB7-4573-A066-9FE15E4DBF77}"/>
                </a:ext>
              </a:extLst>
            </p:cNvPr>
            <p:cNvSpPr/>
            <p:nvPr/>
          </p:nvSpPr>
          <p:spPr>
            <a:xfrm>
              <a:off x="7140165" y="3955938"/>
              <a:ext cx="3676946" cy="6329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b="1" dirty="0">
                  <a:solidFill>
                    <a:schemeClr val="tx1"/>
                  </a:solidFill>
                </a:rPr>
                <a:t> 하위 </a:t>
              </a:r>
              <a:r>
                <a:rPr lang="en-US" altLang="ko-KR" sz="2500" b="1" dirty="0">
                  <a:solidFill>
                    <a:schemeClr val="tx1"/>
                  </a:solidFill>
                </a:rPr>
                <a:t>Element </a:t>
              </a:r>
              <a:r>
                <a:rPr lang="ko-KR" altLang="en-US" sz="2500" b="1" dirty="0">
                  <a:solidFill>
                    <a:schemeClr val="tx1"/>
                  </a:solidFill>
                </a:rPr>
                <a:t>반복</a:t>
              </a: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85" name="직사각형 584">
              <a:extLst>
                <a:ext uri="{FF2B5EF4-FFF2-40B4-BE49-F238E27FC236}">
                  <a16:creationId xmlns:a16="http://schemas.microsoft.com/office/drawing/2014/main" id="{63B821B3-F856-4078-8E17-A48196206F76}"/>
                </a:ext>
              </a:extLst>
            </p:cNvPr>
            <p:cNvSpPr/>
            <p:nvPr/>
          </p:nvSpPr>
          <p:spPr>
            <a:xfrm>
              <a:off x="7140165" y="5311916"/>
              <a:ext cx="3676946" cy="6329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b="1" dirty="0">
                  <a:solidFill>
                    <a:schemeClr val="tx1"/>
                  </a:solidFill>
                </a:rPr>
                <a:t> 하위 </a:t>
              </a:r>
              <a:r>
                <a:rPr lang="en-US" altLang="ko-KR" sz="2500" b="1" dirty="0">
                  <a:solidFill>
                    <a:schemeClr val="tx1"/>
                  </a:solidFill>
                </a:rPr>
                <a:t>Element </a:t>
              </a:r>
              <a:r>
                <a:rPr lang="ko-KR" altLang="en-US" sz="2500" b="1" dirty="0">
                  <a:solidFill>
                    <a:schemeClr val="tx1"/>
                  </a:solidFill>
                </a:rPr>
                <a:t>반복</a:t>
              </a: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86" name="직사각형 585">
              <a:extLst>
                <a:ext uri="{FF2B5EF4-FFF2-40B4-BE49-F238E27FC236}">
                  <a16:creationId xmlns:a16="http://schemas.microsoft.com/office/drawing/2014/main" id="{86F6191D-835B-4E95-884F-FBBAFCA79693}"/>
                </a:ext>
              </a:extLst>
            </p:cNvPr>
            <p:cNvSpPr/>
            <p:nvPr/>
          </p:nvSpPr>
          <p:spPr>
            <a:xfrm>
              <a:off x="7140165" y="6652595"/>
              <a:ext cx="3676946" cy="6329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b="1" dirty="0">
                  <a:solidFill>
                    <a:schemeClr val="tx1"/>
                  </a:solidFill>
                </a:rPr>
                <a:t> 하위 </a:t>
              </a:r>
              <a:r>
                <a:rPr lang="en-US" altLang="ko-KR" sz="2500" b="1" dirty="0">
                  <a:solidFill>
                    <a:schemeClr val="tx1"/>
                  </a:solidFill>
                </a:rPr>
                <a:t>Element </a:t>
              </a:r>
              <a:r>
                <a:rPr lang="ko-KR" altLang="en-US" sz="2500" b="1" dirty="0">
                  <a:solidFill>
                    <a:schemeClr val="tx1"/>
                  </a:solidFill>
                </a:rPr>
                <a:t>반복</a:t>
              </a: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CBF83CDB-B895-4715-8A93-6228701244C5}"/>
                </a:ext>
              </a:extLst>
            </p:cNvPr>
            <p:cNvSpPr/>
            <p:nvPr/>
          </p:nvSpPr>
          <p:spPr>
            <a:xfrm>
              <a:off x="6376362" y="2094519"/>
              <a:ext cx="2389158" cy="52465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meats</a:t>
              </a:r>
              <a:endParaRPr lang="ko-KR" altLang="en-US" sz="2000" b="1" dirty="0"/>
            </a:p>
          </p:txBody>
        </p:sp>
        <p:cxnSp>
          <p:nvCxnSpPr>
            <p:cNvPr id="588" name="직선 연결선 587">
              <a:extLst>
                <a:ext uri="{FF2B5EF4-FFF2-40B4-BE49-F238E27FC236}">
                  <a16:creationId xmlns:a16="http://schemas.microsoft.com/office/drawing/2014/main" id="{13B5DDE1-6367-47E2-B6F3-787ED175CDDD}"/>
                </a:ext>
              </a:extLst>
            </p:cNvPr>
            <p:cNvCxnSpPr>
              <a:cxnSpLocks/>
              <a:endCxn id="587" idx="1"/>
            </p:cNvCxnSpPr>
            <p:nvPr/>
          </p:nvCxnSpPr>
          <p:spPr>
            <a:xfrm>
              <a:off x="5951843" y="2356847"/>
              <a:ext cx="4245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6684E102-C329-4E10-99C3-656ECBD3F227}"/>
                </a:ext>
              </a:extLst>
            </p:cNvPr>
            <p:cNvSpPr/>
            <p:nvPr/>
          </p:nvSpPr>
          <p:spPr>
            <a:xfrm>
              <a:off x="7140165" y="2613288"/>
              <a:ext cx="3676946" cy="6329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b="1" dirty="0">
                  <a:solidFill>
                    <a:schemeClr val="tx1"/>
                  </a:solidFill>
                </a:rPr>
                <a:t> 하위 </a:t>
              </a:r>
              <a:r>
                <a:rPr lang="en-US" altLang="ko-KR" sz="2500" b="1" dirty="0">
                  <a:solidFill>
                    <a:schemeClr val="tx1"/>
                  </a:solidFill>
                </a:rPr>
                <a:t>Element </a:t>
              </a:r>
              <a:r>
                <a:rPr lang="ko-KR" altLang="en-US" sz="2500" b="1" dirty="0">
                  <a:solidFill>
                    <a:schemeClr val="tx1"/>
                  </a:solidFill>
                </a:rPr>
                <a:t>반복</a:t>
              </a: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82CEACCF-7952-4DF7-9D3F-D9B7F3ADA53B}"/>
                </a:ext>
              </a:extLst>
            </p:cNvPr>
            <p:cNvSpPr/>
            <p:nvPr/>
          </p:nvSpPr>
          <p:spPr>
            <a:xfrm>
              <a:off x="6376361" y="8977737"/>
              <a:ext cx="2389158" cy="52465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grain</a:t>
              </a:r>
              <a:endParaRPr lang="ko-KR" altLang="en-US" sz="2000" b="1" dirty="0"/>
            </a:p>
          </p:txBody>
        </p:sp>
        <p:cxnSp>
          <p:nvCxnSpPr>
            <p:cNvPr id="591" name="직선 연결선 590">
              <a:extLst>
                <a:ext uri="{FF2B5EF4-FFF2-40B4-BE49-F238E27FC236}">
                  <a16:creationId xmlns:a16="http://schemas.microsoft.com/office/drawing/2014/main" id="{D84970D8-5126-4F22-80E0-5A7E9540B0B3}"/>
                </a:ext>
              </a:extLst>
            </p:cNvPr>
            <p:cNvCxnSpPr>
              <a:cxnSpLocks/>
              <a:endCxn id="590" idx="1"/>
            </p:cNvCxnSpPr>
            <p:nvPr/>
          </p:nvCxnSpPr>
          <p:spPr>
            <a:xfrm>
              <a:off x="5951842" y="9240065"/>
              <a:ext cx="4245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C3270A5E-9C6E-4AF8-9DA9-E24858E75D3B}"/>
                </a:ext>
              </a:extLst>
            </p:cNvPr>
            <p:cNvSpPr/>
            <p:nvPr/>
          </p:nvSpPr>
          <p:spPr>
            <a:xfrm>
              <a:off x="6376361" y="10328847"/>
              <a:ext cx="2389158" cy="52465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condiment</a:t>
              </a:r>
              <a:endParaRPr lang="ko-KR" altLang="en-US" sz="2000" b="1" dirty="0"/>
            </a:p>
          </p:txBody>
        </p:sp>
        <p:cxnSp>
          <p:nvCxnSpPr>
            <p:cNvPr id="593" name="직선 연결선 592">
              <a:extLst>
                <a:ext uri="{FF2B5EF4-FFF2-40B4-BE49-F238E27FC236}">
                  <a16:creationId xmlns:a16="http://schemas.microsoft.com/office/drawing/2014/main" id="{6FCE5E76-E0F5-4C2F-AFC2-1DF024C04F6B}"/>
                </a:ext>
              </a:extLst>
            </p:cNvPr>
            <p:cNvCxnSpPr>
              <a:cxnSpLocks/>
              <a:endCxn id="592" idx="1"/>
            </p:cNvCxnSpPr>
            <p:nvPr/>
          </p:nvCxnSpPr>
          <p:spPr>
            <a:xfrm>
              <a:off x="5951842" y="10591175"/>
              <a:ext cx="4245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79187973-B17F-4F65-8F57-CB5EF2E1D7DF}"/>
                </a:ext>
              </a:extLst>
            </p:cNvPr>
            <p:cNvSpPr/>
            <p:nvPr/>
          </p:nvSpPr>
          <p:spPr>
            <a:xfrm>
              <a:off x="6376361" y="11673070"/>
              <a:ext cx="2389158" cy="52465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water</a:t>
              </a:r>
              <a:endParaRPr lang="ko-KR" altLang="en-US" sz="2000" b="1" dirty="0"/>
            </a:p>
          </p:txBody>
        </p:sp>
        <p:cxnSp>
          <p:nvCxnSpPr>
            <p:cNvPr id="595" name="직선 연결선 594">
              <a:extLst>
                <a:ext uri="{FF2B5EF4-FFF2-40B4-BE49-F238E27FC236}">
                  <a16:creationId xmlns:a16="http://schemas.microsoft.com/office/drawing/2014/main" id="{87BC3F82-3915-44F2-90D5-36931CADFD44}"/>
                </a:ext>
              </a:extLst>
            </p:cNvPr>
            <p:cNvCxnSpPr>
              <a:cxnSpLocks/>
              <a:endCxn id="594" idx="1"/>
            </p:cNvCxnSpPr>
            <p:nvPr/>
          </p:nvCxnSpPr>
          <p:spPr>
            <a:xfrm>
              <a:off x="5951842" y="11935398"/>
              <a:ext cx="4245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8EDB9F9A-38DB-463C-A8F7-C3B9473A039F}"/>
                </a:ext>
              </a:extLst>
            </p:cNvPr>
            <p:cNvSpPr/>
            <p:nvPr/>
          </p:nvSpPr>
          <p:spPr>
            <a:xfrm>
              <a:off x="7140165" y="9497524"/>
              <a:ext cx="3676946" cy="6329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b="1" dirty="0">
                  <a:solidFill>
                    <a:schemeClr val="tx1"/>
                  </a:solidFill>
                </a:rPr>
                <a:t> 하위 </a:t>
              </a:r>
              <a:r>
                <a:rPr lang="en-US" altLang="ko-KR" sz="2500" b="1" dirty="0">
                  <a:solidFill>
                    <a:schemeClr val="tx1"/>
                  </a:solidFill>
                </a:rPr>
                <a:t>Element </a:t>
              </a:r>
              <a:r>
                <a:rPr lang="ko-KR" altLang="en-US" sz="2500" b="1" dirty="0">
                  <a:solidFill>
                    <a:schemeClr val="tx1"/>
                  </a:solidFill>
                </a:rPr>
                <a:t>반복</a:t>
              </a: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67A96F40-5BB3-485E-8BE1-0CC832B8F0E0}"/>
                </a:ext>
              </a:extLst>
            </p:cNvPr>
            <p:cNvSpPr/>
            <p:nvPr/>
          </p:nvSpPr>
          <p:spPr>
            <a:xfrm>
              <a:off x="7140165" y="10853502"/>
              <a:ext cx="3676946" cy="6329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b="1" dirty="0">
                  <a:solidFill>
                    <a:schemeClr val="tx1"/>
                  </a:solidFill>
                </a:rPr>
                <a:t> 하위 </a:t>
              </a:r>
              <a:r>
                <a:rPr lang="en-US" altLang="ko-KR" sz="2500" b="1" dirty="0">
                  <a:solidFill>
                    <a:schemeClr val="tx1"/>
                  </a:solidFill>
                </a:rPr>
                <a:t>Element </a:t>
              </a:r>
              <a:r>
                <a:rPr lang="ko-KR" altLang="en-US" sz="2500" b="1" dirty="0">
                  <a:solidFill>
                    <a:schemeClr val="tx1"/>
                  </a:solidFill>
                </a:rPr>
                <a:t>반복</a:t>
              </a: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85A45628-BA06-42F2-A876-BF071E1FE693}"/>
                </a:ext>
              </a:extLst>
            </p:cNvPr>
            <p:cNvSpPr/>
            <p:nvPr/>
          </p:nvSpPr>
          <p:spPr>
            <a:xfrm>
              <a:off x="7140165" y="12194181"/>
              <a:ext cx="3676946" cy="6329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b="1" dirty="0">
                  <a:solidFill>
                    <a:schemeClr val="tx1"/>
                  </a:solidFill>
                </a:rPr>
                <a:t> 하위 </a:t>
              </a:r>
              <a:r>
                <a:rPr lang="en-US" altLang="ko-KR" sz="2500" b="1" dirty="0">
                  <a:solidFill>
                    <a:schemeClr val="tx1"/>
                  </a:solidFill>
                </a:rPr>
                <a:t>Element </a:t>
              </a:r>
              <a:r>
                <a:rPr lang="ko-KR" altLang="en-US" sz="2500" b="1" dirty="0">
                  <a:solidFill>
                    <a:schemeClr val="tx1"/>
                  </a:solidFill>
                </a:rPr>
                <a:t>반복</a:t>
              </a: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959F607A-0F16-45CC-A124-B22C9A2C225F}"/>
                </a:ext>
              </a:extLst>
            </p:cNvPr>
            <p:cNvSpPr/>
            <p:nvPr/>
          </p:nvSpPr>
          <p:spPr>
            <a:xfrm>
              <a:off x="6376362" y="7636105"/>
              <a:ext cx="2389158" cy="52465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oilsAndFats</a:t>
              </a:r>
              <a:endParaRPr lang="ko-KR" altLang="en-US" sz="2000" b="1" dirty="0"/>
            </a:p>
          </p:txBody>
        </p:sp>
        <p:cxnSp>
          <p:nvCxnSpPr>
            <p:cNvPr id="600" name="직선 연결선 599">
              <a:extLst>
                <a:ext uri="{FF2B5EF4-FFF2-40B4-BE49-F238E27FC236}">
                  <a16:creationId xmlns:a16="http://schemas.microsoft.com/office/drawing/2014/main" id="{618B884C-B392-4DEC-ADA1-FAB1EC5823CC}"/>
                </a:ext>
              </a:extLst>
            </p:cNvPr>
            <p:cNvCxnSpPr>
              <a:cxnSpLocks/>
              <a:endCxn id="599" idx="1"/>
            </p:cNvCxnSpPr>
            <p:nvPr/>
          </p:nvCxnSpPr>
          <p:spPr>
            <a:xfrm>
              <a:off x="5951843" y="7898433"/>
              <a:ext cx="4245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3F60E0F3-28AD-452E-B00F-18DBFB0C6820}"/>
                </a:ext>
              </a:extLst>
            </p:cNvPr>
            <p:cNvSpPr/>
            <p:nvPr/>
          </p:nvSpPr>
          <p:spPr>
            <a:xfrm>
              <a:off x="7140165" y="8154874"/>
              <a:ext cx="3676946" cy="6329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b="1" dirty="0">
                  <a:solidFill>
                    <a:schemeClr val="tx1"/>
                  </a:solidFill>
                </a:rPr>
                <a:t> 하위 </a:t>
              </a:r>
              <a:r>
                <a:rPr lang="en-US" altLang="ko-KR" sz="2500" b="1" dirty="0">
                  <a:solidFill>
                    <a:schemeClr val="tx1"/>
                  </a:solidFill>
                </a:rPr>
                <a:t>Element </a:t>
              </a:r>
              <a:r>
                <a:rPr lang="ko-KR" altLang="en-US" sz="2500" b="1" dirty="0">
                  <a:solidFill>
                    <a:schemeClr val="tx1"/>
                  </a:solidFill>
                </a:rPr>
                <a:t>반복</a:t>
              </a: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07" name="사각형: 둥근 모서리 606">
              <a:extLst>
                <a:ext uri="{FF2B5EF4-FFF2-40B4-BE49-F238E27FC236}">
                  <a16:creationId xmlns:a16="http://schemas.microsoft.com/office/drawing/2014/main" id="{CEEA3291-CC7C-43B8-8478-B3C158FF5A90}"/>
                </a:ext>
              </a:extLst>
            </p:cNvPr>
            <p:cNvSpPr/>
            <p:nvPr/>
          </p:nvSpPr>
          <p:spPr>
            <a:xfrm>
              <a:off x="6276548" y="13459388"/>
              <a:ext cx="2389158" cy="52465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err="1"/>
                <a:t>cookingMethod</a:t>
              </a:r>
              <a:endParaRPr lang="ko-KR" altLang="en-US" sz="1800" b="1" dirty="0"/>
            </a:p>
          </p:txBody>
        </p:sp>
        <p:cxnSp>
          <p:nvCxnSpPr>
            <p:cNvPr id="608" name="직선 연결선 607">
              <a:extLst>
                <a:ext uri="{FF2B5EF4-FFF2-40B4-BE49-F238E27FC236}">
                  <a16:creationId xmlns:a16="http://schemas.microsoft.com/office/drawing/2014/main" id="{AE5DCACD-2D8D-424D-9E1C-0399BFC1B91B}"/>
                </a:ext>
              </a:extLst>
            </p:cNvPr>
            <p:cNvCxnSpPr>
              <a:cxnSpLocks/>
              <a:endCxn id="607" idx="1"/>
            </p:cNvCxnSpPr>
            <p:nvPr/>
          </p:nvCxnSpPr>
          <p:spPr>
            <a:xfrm>
              <a:off x="5858285" y="13721716"/>
              <a:ext cx="41826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직선 연결선 609">
              <a:extLst>
                <a:ext uri="{FF2B5EF4-FFF2-40B4-BE49-F238E27FC236}">
                  <a16:creationId xmlns:a16="http://schemas.microsoft.com/office/drawing/2014/main" id="{9660D137-3BB7-4EBC-B706-BD5BA905F063}"/>
                </a:ext>
              </a:extLst>
            </p:cNvPr>
            <p:cNvCxnSpPr>
              <a:cxnSpLocks/>
              <a:stCxn id="607" idx="3"/>
              <a:endCxn id="671" idx="1"/>
            </p:cNvCxnSpPr>
            <p:nvPr/>
          </p:nvCxnSpPr>
          <p:spPr>
            <a:xfrm>
              <a:off x="8665706" y="13721716"/>
              <a:ext cx="467617" cy="53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" name="사각형: 둥근 모서리 624">
              <a:extLst>
                <a:ext uri="{FF2B5EF4-FFF2-40B4-BE49-F238E27FC236}">
                  <a16:creationId xmlns:a16="http://schemas.microsoft.com/office/drawing/2014/main" id="{E530C4D8-A7D8-4124-B725-2DD66AED8C10}"/>
                </a:ext>
              </a:extLst>
            </p:cNvPr>
            <p:cNvSpPr/>
            <p:nvPr/>
          </p:nvSpPr>
          <p:spPr>
            <a:xfrm>
              <a:off x="4798015" y="15172783"/>
              <a:ext cx="2389158" cy="52465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err="1"/>
                <a:t>cookingMethod</a:t>
              </a:r>
              <a:endParaRPr lang="ko-KR" altLang="en-US" sz="1800" b="1" dirty="0"/>
            </a:p>
          </p:txBody>
        </p:sp>
        <p:cxnSp>
          <p:nvCxnSpPr>
            <p:cNvPr id="626" name="직선 연결선 625">
              <a:extLst>
                <a:ext uri="{FF2B5EF4-FFF2-40B4-BE49-F238E27FC236}">
                  <a16:creationId xmlns:a16="http://schemas.microsoft.com/office/drawing/2014/main" id="{9BD6AE57-CD08-4221-A5A4-70CE0158EEBE}"/>
                </a:ext>
              </a:extLst>
            </p:cNvPr>
            <p:cNvCxnSpPr>
              <a:cxnSpLocks/>
              <a:endCxn id="625" idx="1"/>
            </p:cNvCxnSpPr>
            <p:nvPr/>
          </p:nvCxnSpPr>
          <p:spPr>
            <a:xfrm>
              <a:off x="4379752" y="15435111"/>
              <a:ext cx="41826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직선 연결선 627">
              <a:extLst>
                <a:ext uri="{FF2B5EF4-FFF2-40B4-BE49-F238E27FC236}">
                  <a16:creationId xmlns:a16="http://schemas.microsoft.com/office/drawing/2014/main" id="{3A5B3127-0F94-49B0-877F-68B802406DDE}"/>
                </a:ext>
              </a:extLst>
            </p:cNvPr>
            <p:cNvCxnSpPr>
              <a:cxnSpLocks/>
              <a:stCxn id="625" idx="3"/>
              <a:endCxn id="676" idx="1"/>
            </p:cNvCxnSpPr>
            <p:nvPr/>
          </p:nvCxnSpPr>
          <p:spPr>
            <a:xfrm flipV="1">
              <a:off x="7187173" y="15431334"/>
              <a:ext cx="474998" cy="37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직선 연결선 647">
              <a:extLst>
                <a:ext uri="{FF2B5EF4-FFF2-40B4-BE49-F238E27FC236}">
                  <a16:creationId xmlns:a16="http://schemas.microsoft.com/office/drawing/2014/main" id="{6F82C46C-95BA-4C96-8712-9BBBD8DDEB7E}"/>
                </a:ext>
              </a:extLst>
            </p:cNvPr>
            <p:cNvCxnSpPr>
              <a:cxnSpLocks/>
              <a:stCxn id="16" idx="3"/>
              <a:endCxn id="683" idx="3"/>
            </p:cNvCxnSpPr>
            <p:nvPr/>
          </p:nvCxnSpPr>
          <p:spPr>
            <a:xfrm>
              <a:off x="5526523" y="16903797"/>
              <a:ext cx="459373" cy="70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" name="사각형: 둥근 모서리 659">
              <a:extLst>
                <a:ext uri="{FF2B5EF4-FFF2-40B4-BE49-F238E27FC236}">
                  <a16:creationId xmlns:a16="http://schemas.microsoft.com/office/drawing/2014/main" id="{F14016EF-040B-4F77-8B51-5C08B13DC1D8}"/>
                </a:ext>
              </a:extLst>
            </p:cNvPr>
            <p:cNvSpPr/>
            <p:nvPr/>
          </p:nvSpPr>
          <p:spPr>
            <a:xfrm>
              <a:off x="12263026" y="-9572626"/>
              <a:ext cx="2656934" cy="52465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Enumeration values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3" name="사각형: 둥근 모서리 662">
              <a:extLst>
                <a:ext uri="{FF2B5EF4-FFF2-40B4-BE49-F238E27FC236}">
                  <a16:creationId xmlns:a16="http://schemas.microsoft.com/office/drawing/2014/main" id="{4F7327A8-5B60-4843-9A37-D4B0E5785DA3}"/>
                </a:ext>
              </a:extLst>
            </p:cNvPr>
            <p:cNvSpPr/>
            <p:nvPr/>
          </p:nvSpPr>
          <p:spPr>
            <a:xfrm>
              <a:off x="10794361" y="-1983606"/>
              <a:ext cx="3220085" cy="242478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Enumeration values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[leaf, stem, root, lychee, pork, beef, </a:t>
              </a:r>
              <a:r>
                <a:rPr lang="en-US" altLang="ko-KR" b="1" dirty="0" err="1">
                  <a:solidFill>
                    <a:schemeClr val="tx1"/>
                  </a:solidFill>
                </a:rPr>
                <a:t>chicken,egg</a:t>
              </a:r>
              <a:r>
                <a:rPr lang="en-US" altLang="ko-KR" b="1" dirty="0">
                  <a:solidFill>
                    <a:schemeClr val="tx1"/>
                  </a:solidFill>
                </a:rPr>
                <a:t>, mushroom, wheat, rice, sweety, salty, sour, savory, spicy, curry]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1" name="사각형: 둥근 모서리 670">
              <a:extLst>
                <a:ext uri="{FF2B5EF4-FFF2-40B4-BE49-F238E27FC236}">
                  <a16:creationId xmlns:a16="http://schemas.microsoft.com/office/drawing/2014/main" id="{3F9EA6CD-8BC3-44C1-8B32-E8E6C64E3DA2}"/>
                </a:ext>
              </a:extLst>
            </p:cNvPr>
            <p:cNvSpPr/>
            <p:nvPr/>
          </p:nvSpPr>
          <p:spPr>
            <a:xfrm>
              <a:off x="9133323" y="13031336"/>
              <a:ext cx="5129513" cy="139149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Enumeration values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[grilled, smoked, stir-fried, boiled, small-water-boiled, fried, steamed, </a:t>
              </a:r>
              <a:r>
                <a:rPr lang="en-US" altLang="ko-KR" b="1" dirty="0" err="1">
                  <a:solidFill>
                    <a:schemeClr val="tx1"/>
                  </a:solidFill>
                </a:rPr>
                <a:t>rawed</a:t>
              </a:r>
              <a:r>
                <a:rPr lang="en-US" altLang="ko-KR" b="1" dirty="0">
                  <a:solidFill>
                    <a:schemeClr val="tx1"/>
                  </a:solidFill>
                </a:rPr>
                <a:t>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6" name="사각형: 둥근 모서리 675">
              <a:extLst>
                <a:ext uri="{FF2B5EF4-FFF2-40B4-BE49-F238E27FC236}">
                  <a16:creationId xmlns:a16="http://schemas.microsoft.com/office/drawing/2014/main" id="{423BD131-C0D2-4700-9B46-C16C35AEDEED}"/>
                </a:ext>
              </a:extLst>
            </p:cNvPr>
            <p:cNvSpPr/>
            <p:nvPr/>
          </p:nvSpPr>
          <p:spPr>
            <a:xfrm>
              <a:off x="7662171" y="14735584"/>
              <a:ext cx="5129513" cy="139149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Enumeration values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[grilled, smoked, stir-fried, boiled, small-water-boiled, fried, steamed, </a:t>
              </a:r>
              <a:r>
                <a:rPr lang="en-US" altLang="ko-KR" b="1" dirty="0" err="1">
                  <a:solidFill>
                    <a:schemeClr val="tx1"/>
                  </a:solidFill>
                </a:rPr>
                <a:t>rawed</a:t>
              </a:r>
              <a:r>
                <a:rPr lang="en-US" altLang="ko-KR" b="1" dirty="0">
                  <a:solidFill>
                    <a:schemeClr val="tx1"/>
                  </a:solidFill>
                </a:rPr>
                <a:t>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3" name="사각형: 둥근 모서리 682">
              <a:extLst>
                <a:ext uri="{FF2B5EF4-FFF2-40B4-BE49-F238E27FC236}">
                  <a16:creationId xmlns:a16="http://schemas.microsoft.com/office/drawing/2014/main" id="{7EF1FC69-34C4-4A99-8ED0-FAE21B12A9A7}"/>
                </a:ext>
              </a:extLst>
            </p:cNvPr>
            <p:cNvSpPr/>
            <p:nvPr/>
          </p:nvSpPr>
          <p:spPr>
            <a:xfrm flipH="1">
              <a:off x="5985896" y="16439832"/>
              <a:ext cx="3332890" cy="942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Enumeration values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[Asia, </a:t>
              </a:r>
              <a:r>
                <a:rPr lang="en-US" altLang="ko-KR" b="1" dirty="0" err="1">
                  <a:solidFill>
                    <a:schemeClr val="tx1"/>
                  </a:solidFill>
                </a:rPr>
                <a:t>Europ</a:t>
              </a:r>
              <a:r>
                <a:rPr lang="en-US" altLang="ko-KR" b="1" dirty="0">
                  <a:solidFill>
                    <a:schemeClr val="tx1"/>
                  </a:solidFill>
                </a:rPr>
                <a:t>, America]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6" name="직사각형 685">
              <a:extLst>
                <a:ext uri="{FF2B5EF4-FFF2-40B4-BE49-F238E27FC236}">
                  <a16:creationId xmlns:a16="http://schemas.microsoft.com/office/drawing/2014/main" id="{173F9D6E-69B3-43B8-A162-02DCD35E346E}"/>
                </a:ext>
              </a:extLst>
            </p:cNvPr>
            <p:cNvSpPr/>
            <p:nvPr/>
          </p:nvSpPr>
          <p:spPr>
            <a:xfrm>
              <a:off x="2261166" y="18485731"/>
              <a:ext cx="5093497" cy="6319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b="1" dirty="0">
                  <a:solidFill>
                    <a:srgbClr val="002060"/>
                  </a:solidFill>
                </a:rPr>
                <a:t>하위 </a:t>
              </a:r>
              <a:r>
                <a:rPr lang="en-US" altLang="ko-KR" sz="3000" b="1" dirty="0">
                  <a:solidFill>
                    <a:srgbClr val="002060"/>
                  </a:solidFill>
                </a:rPr>
                <a:t>Element </a:t>
              </a:r>
              <a:r>
                <a:rPr lang="ko-KR" altLang="en-US" sz="3000" b="1" dirty="0">
                  <a:solidFill>
                    <a:srgbClr val="002060"/>
                  </a:solidFill>
                </a:rPr>
                <a:t>패턴</a:t>
              </a:r>
              <a:r>
                <a:rPr lang="en-US" altLang="ko-KR" sz="3000" b="1" dirty="0">
                  <a:solidFill>
                    <a:srgbClr val="002060"/>
                  </a:solidFill>
                </a:rPr>
                <a:t> </a:t>
              </a:r>
              <a:r>
                <a:rPr lang="ko-KR" altLang="en-US" sz="3000" b="1" dirty="0">
                  <a:solidFill>
                    <a:srgbClr val="002060"/>
                  </a:solidFill>
                </a:rPr>
                <a:t>반복</a:t>
              </a:r>
              <a:endParaRPr lang="en-US" altLang="ko-KR" sz="25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687" name="직선 연결선 686">
              <a:extLst>
                <a:ext uri="{FF2B5EF4-FFF2-40B4-BE49-F238E27FC236}">
                  <a16:creationId xmlns:a16="http://schemas.microsoft.com/office/drawing/2014/main" id="{0CE91AAB-093A-4600-B2A2-1ABFE5837103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1060782" y="18227517"/>
              <a:ext cx="463741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직선 연결선 692">
              <a:extLst>
                <a:ext uri="{FF2B5EF4-FFF2-40B4-BE49-F238E27FC236}">
                  <a16:creationId xmlns:a16="http://schemas.microsoft.com/office/drawing/2014/main" id="{AC9BDEC1-E5F9-4FB9-BC8F-E003152C6F6C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1057980" y="19574759"/>
              <a:ext cx="46654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직선 연결선 693">
              <a:extLst>
                <a:ext uri="{FF2B5EF4-FFF2-40B4-BE49-F238E27FC236}">
                  <a16:creationId xmlns:a16="http://schemas.microsoft.com/office/drawing/2014/main" id="{A003338B-A7F0-4501-AA0C-D641F45C7C5E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>
              <a:off x="1057980" y="20914586"/>
              <a:ext cx="466543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5" name="직사각형 694">
              <a:extLst>
                <a:ext uri="{FF2B5EF4-FFF2-40B4-BE49-F238E27FC236}">
                  <a16:creationId xmlns:a16="http://schemas.microsoft.com/office/drawing/2014/main" id="{6454E14A-2F56-45B7-81B2-1E1433181294}"/>
                </a:ext>
              </a:extLst>
            </p:cNvPr>
            <p:cNvSpPr/>
            <p:nvPr/>
          </p:nvSpPr>
          <p:spPr>
            <a:xfrm>
              <a:off x="2261166" y="19828560"/>
              <a:ext cx="5093497" cy="6319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b="1" dirty="0">
                  <a:solidFill>
                    <a:srgbClr val="002060"/>
                  </a:solidFill>
                </a:rPr>
                <a:t>하위 </a:t>
              </a:r>
              <a:r>
                <a:rPr lang="en-US" altLang="ko-KR" sz="3000" b="1" dirty="0">
                  <a:solidFill>
                    <a:srgbClr val="002060"/>
                  </a:solidFill>
                </a:rPr>
                <a:t>Element </a:t>
              </a:r>
              <a:r>
                <a:rPr lang="ko-KR" altLang="en-US" sz="3000" b="1" dirty="0">
                  <a:solidFill>
                    <a:srgbClr val="002060"/>
                  </a:solidFill>
                </a:rPr>
                <a:t>패턴</a:t>
              </a:r>
              <a:r>
                <a:rPr lang="en-US" altLang="ko-KR" sz="3000" b="1" dirty="0">
                  <a:solidFill>
                    <a:srgbClr val="002060"/>
                  </a:solidFill>
                </a:rPr>
                <a:t> </a:t>
              </a:r>
              <a:r>
                <a:rPr lang="ko-KR" altLang="en-US" sz="3000" b="1" dirty="0">
                  <a:solidFill>
                    <a:srgbClr val="002060"/>
                  </a:solidFill>
                </a:rPr>
                <a:t>반복</a:t>
              </a:r>
              <a:endParaRPr lang="en-US" altLang="ko-KR" sz="25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96" name="직사각형 695">
              <a:extLst>
                <a:ext uri="{FF2B5EF4-FFF2-40B4-BE49-F238E27FC236}">
                  <a16:creationId xmlns:a16="http://schemas.microsoft.com/office/drawing/2014/main" id="{3114FC8D-C165-4230-93E5-F3315D36794C}"/>
                </a:ext>
              </a:extLst>
            </p:cNvPr>
            <p:cNvSpPr/>
            <p:nvPr/>
          </p:nvSpPr>
          <p:spPr>
            <a:xfrm>
              <a:off x="2261166" y="21164643"/>
              <a:ext cx="5093497" cy="6319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b="1" dirty="0">
                  <a:solidFill>
                    <a:srgbClr val="002060"/>
                  </a:solidFill>
                </a:rPr>
                <a:t>하위 </a:t>
              </a:r>
              <a:r>
                <a:rPr lang="en-US" altLang="ko-KR" sz="3000" b="1" dirty="0">
                  <a:solidFill>
                    <a:srgbClr val="002060"/>
                  </a:solidFill>
                </a:rPr>
                <a:t>Element </a:t>
              </a:r>
              <a:r>
                <a:rPr lang="ko-KR" altLang="en-US" sz="3000" b="1" dirty="0">
                  <a:solidFill>
                    <a:srgbClr val="002060"/>
                  </a:solidFill>
                </a:rPr>
                <a:t>패턴</a:t>
              </a:r>
              <a:r>
                <a:rPr lang="en-US" altLang="ko-KR" sz="3000" b="1" dirty="0">
                  <a:solidFill>
                    <a:srgbClr val="002060"/>
                  </a:solidFill>
                </a:rPr>
                <a:t> </a:t>
              </a:r>
              <a:r>
                <a:rPr lang="ko-KR" altLang="en-US" sz="3000" b="1" dirty="0">
                  <a:solidFill>
                    <a:srgbClr val="002060"/>
                  </a:solidFill>
                </a:rPr>
                <a:t>반복</a:t>
              </a:r>
              <a:endParaRPr lang="en-US" altLang="ko-KR" sz="25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18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D23273-0749-4361-A65A-17324499079D}"/>
              </a:ext>
            </a:extLst>
          </p:cNvPr>
          <p:cNvSpPr/>
          <p:nvPr/>
        </p:nvSpPr>
        <p:spPr>
          <a:xfrm>
            <a:off x="-438372" y="-10598280"/>
            <a:ext cx="16021272" cy="3284868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2BE3BE-617C-4ED3-AE86-78DDD45BA6F3}"/>
              </a:ext>
            </a:extLst>
          </p:cNvPr>
          <p:cNvSpPr/>
          <p:nvPr/>
        </p:nvSpPr>
        <p:spPr>
          <a:xfrm>
            <a:off x="1889759" y="-8173450"/>
            <a:ext cx="12924533" cy="25767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3000" b="1" dirty="0">
                <a:solidFill>
                  <a:srgbClr val="002060"/>
                </a:solidFill>
              </a:rPr>
              <a:t>하위 </a:t>
            </a:r>
            <a:r>
              <a:rPr lang="en-US" altLang="ko-KR" sz="3000" b="1" dirty="0">
                <a:solidFill>
                  <a:srgbClr val="002060"/>
                </a:solidFill>
              </a:rPr>
              <a:t>Element </a:t>
            </a:r>
            <a:r>
              <a:rPr lang="ko-KR" altLang="en-US" sz="3000" b="1" dirty="0">
                <a:solidFill>
                  <a:srgbClr val="002060"/>
                </a:solidFill>
              </a:rPr>
              <a:t>패턴</a:t>
            </a:r>
            <a:r>
              <a:rPr lang="en-US" altLang="ko-KR" sz="3000" b="1" dirty="0">
                <a:solidFill>
                  <a:srgbClr val="002060"/>
                </a:solidFill>
              </a:rPr>
              <a:t> </a:t>
            </a:r>
            <a:r>
              <a:rPr lang="ko-KR" altLang="en-US" sz="3000" b="1" dirty="0">
                <a:solidFill>
                  <a:srgbClr val="002060"/>
                </a:solidFill>
              </a:rPr>
              <a:t>반복</a:t>
            </a:r>
            <a:r>
              <a:rPr lang="ko-KR" altLang="en-US" sz="3000" b="1" dirty="0">
                <a:solidFill>
                  <a:schemeClr val="tx2"/>
                </a:solidFill>
              </a:rPr>
              <a:t>   </a:t>
            </a:r>
            <a:r>
              <a:rPr lang="en-US" altLang="ko-KR" sz="25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en-US" altLang="ko-KR" sz="2500" b="1" dirty="0">
              <a:solidFill>
                <a:schemeClr val="tx1"/>
              </a:solidFill>
            </a:endParaRPr>
          </a:p>
          <a:p>
            <a:pPr algn="r"/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BBECF4-3C71-46AF-A80E-3CF65AC5D72D}"/>
              </a:ext>
            </a:extLst>
          </p:cNvPr>
          <p:cNvSpPr/>
          <p:nvPr/>
        </p:nvSpPr>
        <p:spPr>
          <a:xfrm>
            <a:off x="-94575" y="-9775605"/>
            <a:ext cx="2389158" cy="52465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CuisineCatelog</a:t>
            </a:r>
            <a:endParaRPr lang="ko-KR" altLang="en-US" sz="2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2FF211-9E71-408A-85D6-8AD445F767C3}"/>
              </a:ext>
            </a:extLst>
          </p:cNvPr>
          <p:cNvSpPr/>
          <p:nvPr/>
        </p:nvSpPr>
        <p:spPr>
          <a:xfrm>
            <a:off x="6714144" y="-10242941"/>
            <a:ext cx="2389158" cy="52465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Element</a:t>
            </a:r>
            <a:endParaRPr lang="ko-KR" altLang="en-US" sz="2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DCAEF86-5C95-4AF8-93B1-4A987D9FA01D}"/>
              </a:ext>
            </a:extLst>
          </p:cNvPr>
          <p:cNvSpPr/>
          <p:nvPr/>
        </p:nvSpPr>
        <p:spPr>
          <a:xfrm>
            <a:off x="12396914" y="-10227280"/>
            <a:ext cx="2389158" cy="52465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Attribute</a:t>
            </a:r>
            <a:endParaRPr lang="ko-KR" altLang="en-US" sz="1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16786D-155D-4F52-A9FE-831872528C29}"/>
              </a:ext>
            </a:extLst>
          </p:cNvPr>
          <p:cNvSpPr/>
          <p:nvPr/>
        </p:nvSpPr>
        <p:spPr>
          <a:xfrm>
            <a:off x="-94575" y="-10300260"/>
            <a:ext cx="2389157" cy="52465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Root element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13993E-C943-4F78-9D84-F611FA2CF5EC}"/>
              </a:ext>
            </a:extLst>
          </p:cNvPr>
          <p:cNvSpPr/>
          <p:nvPr/>
        </p:nvSpPr>
        <p:spPr>
          <a:xfrm>
            <a:off x="1524523" y="-8698105"/>
            <a:ext cx="2389158" cy="52465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KoreanCuisine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FEC1ED6-F32F-4E62-B915-9BAF6DB012E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58601" y="-9250950"/>
            <a:ext cx="41403" cy="3020356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C92AF5-FBEF-48B1-95C7-1711701257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100004" y="-8435777"/>
            <a:ext cx="4245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264D57D-FE6C-4340-8E37-BF6EED27A43E}"/>
              </a:ext>
            </a:extLst>
          </p:cNvPr>
          <p:cNvSpPr/>
          <p:nvPr/>
        </p:nvSpPr>
        <p:spPr>
          <a:xfrm>
            <a:off x="3137365" y="16641469"/>
            <a:ext cx="2389158" cy="52465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/>
              <a:t>culture</a:t>
            </a:r>
            <a:endParaRPr lang="ko-KR" altLang="en-US" sz="1800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84FAA3-6392-4B55-94E8-F2FE4842834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719102" y="-8173450"/>
            <a:ext cx="0" cy="2511461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9D364F3-9DDE-4287-8448-FBD1723860E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719102" y="16903797"/>
            <a:ext cx="41826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F29802-8B5F-47DB-8D14-28B9095D0500}"/>
              </a:ext>
            </a:extLst>
          </p:cNvPr>
          <p:cNvSpPr/>
          <p:nvPr/>
        </p:nvSpPr>
        <p:spPr>
          <a:xfrm>
            <a:off x="3143621" y="-7645919"/>
            <a:ext cx="2389158" cy="524655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Cuisine</a:t>
            </a:r>
            <a:endParaRPr lang="ko-KR" altLang="en-US" sz="20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88A25D9-22AA-40C8-8EFA-873F27C9992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680335" y="-7383591"/>
            <a:ext cx="46328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393E16-89A8-4062-BFFE-C47F5F4E437E}"/>
              </a:ext>
            </a:extLst>
          </p:cNvPr>
          <p:cNvSpPr/>
          <p:nvPr/>
        </p:nvSpPr>
        <p:spPr>
          <a:xfrm>
            <a:off x="2294582" y="-9772580"/>
            <a:ext cx="1991668" cy="52465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ysClr val="windowText" lastClr="000000"/>
                </a:solidFill>
              </a:rPr>
              <a:t>complexType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97421C-B948-4D6F-A125-5259A3882133}"/>
              </a:ext>
            </a:extLst>
          </p:cNvPr>
          <p:cNvSpPr/>
          <p:nvPr/>
        </p:nvSpPr>
        <p:spPr>
          <a:xfrm>
            <a:off x="1524524" y="-9257117"/>
            <a:ext cx="2389157" cy="52465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sequence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AEB4ED-9F44-4C99-A0C1-8AC578D125E1}"/>
              </a:ext>
            </a:extLst>
          </p:cNvPr>
          <p:cNvSpPr/>
          <p:nvPr/>
        </p:nvSpPr>
        <p:spPr>
          <a:xfrm>
            <a:off x="1524523" y="17965190"/>
            <a:ext cx="2389158" cy="52465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IndianCuisine</a:t>
            </a:r>
            <a:endParaRPr lang="ko-KR" altLang="en-US" sz="2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A0AFD4-F8AD-4340-A61D-1A8DFA3E1FE4}"/>
              </a:ext>
            </a:extLst>
          </p:cNvPr>
          <p:cNvSpPr/>
          <p:nvPr/>
        </p:nvSpPr>
        <p:spPr>
          <a:xfrm>
            <a:off x="1524523" y="19312431"/>
            <a:ext cx="2389158" cy="52465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ItalianCuisine</a:t>
            </a:r>
            <a:endParaRPr lang="ko-KR" altLang="en-US" sz="2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61E08B-7324-4B50-8487-1E9A6083EE89}"/>
              </a:ext>
            </a:extLst>
          </p:cNvPr>
          <p:cNvSpPr/>
          <p:nvPr/>
        </p:nvSpPr>
        <p:spPr>
          <a:xfrm>
            <a:off x="1524523" y="20652259"/>
            <a:ext cx="2389158" cy="52465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AmericanCuisine</a:t>
            </a:r>
            <a:endParaRPr lang="ko-KR" altLang="en-US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91BB55-BD51-4EE9-939C-2D4F91567EF9}"/>
              </a:ext>
            </a:extLst>
          </p:cNvPr>
          <p:cNvSpPr/>
          <p:nvPr/>
        </p:nvSpPr>
        <p:spPr>
          <a:xfrm>
            <a:off x="3913681" y="-8714163"/>
            <a:ext cx="1991668" cy="52465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ysClr val="windowText" lastClr="000000"/>
                </a:solidFill>
              </a:rPr>
              <a:t>complexType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A977EA-F66B-4421-A2F2-69959A9F72D4}"/>
              </a:ext>
            </a:extLst>
          </p:cNvPr>
          <p:cNvSpPr/>
          <p:nvPr/>
        </p:nvSpPr>
        <p:spPr>
          <a:xfrm>
            <a:off x="3143621" y="-8189802"/>
            <a:ext cx="2389157" cy="52465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Choice many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9989027-AF61-416C-930D-3260ECE42D0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889876" y="-6058344"/>
            <a:ext cx="74666" cy="197800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EAD69D-CA8E-4A78-9115-7DACC28FE3F6}"/>
              </a:ext>
            </a:extLst>
          </p:cNvPr>
          <p:cNvSpPr/>
          <p:nvPr/>
        </p:nvSpPr>
        <p:spPr>
          <a:xfrm>
            <a:off x="5526523" y="-7655974"/>
            <a:ext cx="2798328" cy="52465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mixed </a:t>
            </a:r>
            <a:r>
              <a:rPr lang="en-US" altLang="ko-KR" sz="2000" b="1" dirty="0" err="1">
                <a:solidFill>
                  <a:sysClr val="windowText" lastClr="000000"/>
                </a:solidFill>
              </a:rPr>
              <a:t>complexType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5B21637-00DA-4E79-893C-2A79E8887555}"/>
              </a:ext>
            </a:extLst>
          </p:cNvPr>
          <p:cNvSpPr/>
          <p:nvPr/>
        </p:nvSpPr>
        <p:spPr>
          <a:xfrm>
            <a:off x="9517429" y="-10224525"/>
            <a:ext cx="2389158" cy="52465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Complex Type</a:t>
            </a:r>
            <a:endParaRPr lang="ko-KR" altLang="en-US" sz="20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B1F1104-6514-47C5-B30D-7A4AB963E575}"/>
              </a:ext>
            </a:extLst>
          </p:cNvPr>
          <p:cNvSpPr/>
          <p:nvPr/>
        </p:nvSpPr>
        <p:spPr>
          <a:xfrm>
            <a:off x="9517429" y="-9593912"/>
            <a:ext cx="2389158" cy="524655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Mixed Type</a:t>
            </a:r>
            <a:endParaRPr lang="ko-KR" altLang="en-US" sz="20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E2D8FA2-ACB0-4C95-B02E-399546D93AD0}"/>
              </a:ext>
            </a:extLst>
          </p:cNvPr>
          <p:cNvSpPr/>
          <p:nvPr/>
        </p:nvSpPr>
        <p:spPr>
          <a:xfrm>
            <a:off x="9517429" y="-8968177"/>
            <a:ext cx="2389158" cy="524655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String Type</a:t>
            </a:r>
            <a:endParaRPr lang="ko-KR" altLang="en-US" sz="20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C138BDA-EED6-4C83-8580-8993D0F58D5F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338200" y="-7121264"/>
            <a:ext cx="0" cy="225898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CF408B8-96DC-46A6-A72F-C9A9DCB4AFEF}"/>
              </a:ext>
            </a:extLst>
          </p:cNvPr>
          <p:cNvSpPr/>
          <p:nvPr/>
        </p:nvSpPr>
        <p:spPr>
          <a:xfrm>
            <a:off x="4769963" y="-6582999"/>
            <a:ext cx="2389158" cy="52465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Ingredients</a:t>
            </a:r>
            <a:endParaRPr lang="ko-KR" altLang="en-US" sz="2000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A2AEF6F-5842-4B2F-9950-3AF4B82A1A6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345444" y="-6320671"/>
            <a:ext cx="4245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CBFCAE-D3F5-4E23-BC1A-B82D3FBF1F90}"/>
              </a:ext>
            </a:extLst>
          </p:cNvPr>
          <p:cNvSpPr/>
          <p:nvPr/>
        </p:nvSpPr>
        <p:spPr>
          <a:xfrm>
            <a:off x="4769963" y="-7126882"/>
            <a:ext cx="2389157" cy="52465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Choice many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CD8AB74-69B1-42B0-A863-6B3D195D19DF}"/>
              </a:ext>
            </a:extLst>
          </p:cNvPr>
          <p:cNvSpPr/>
          <p:nvPr/>
        </p:nvSpPr>
        <p:spPr>
          <a:xfrm>
            <a:off x="7152865" y="-6593054"/>
            <a:ext cx="2049192" cy="52465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ysClr val="windowText" lastClr="000000"/>
                </a:solidFill>
              </a:rPr>
              <a:t>complexType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4A180F-B2E5-4C48-AC06-EE5E284AB885}"/>
              </a:ext>
            </a:extLst>
          </p:cNvPr>
          <p:cNvSpPr/>
          <p:nvPr/>
        </p:nvSpPr>
        <p:spPr>
          <a:xfrm>
            <a:off x="7140165" y="-4969916"/>
            <a:ext cx="7015673" cy="5543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500" b="1" dirty="0">
                <a:solidFill>
                  <a:schemeClr val="tx1"/>
                </a:solidFill>
              </a:rPr>
              <a:t>하위 </a:t>
            </a:r>
            <a:r>
              <a:rPr lang="en-US" altLang="ko-KR" sz="2500" b="1" dirty="0">
                <a:solidFill>
                  <a:schemeClr val="tx1"/>
                </a:solidFill>
              </a:rPr>
              <a:t>Element </a:t>
            </a:r>
            <a:r>
              <a:rPr lang="ko-KR" altLang="en-US" sz="2500" b="1" dirty="0">
                <a:solidFill>
                  <a:schemeClr val="tx1"/>
                </a:solidFill>
              </a:rPr>
              <a:t>반복   </a:t>
            </a:r>
            <a:r>
              <a:rPr lang="en-US" altLang="ko-KR" sz="25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  <a:endParaRPr lang="en-US" altLang="ko-KR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r"/>
            <a:endParaRPr lang="en-US" altLang="ko-KR" sz="2000" b="1" dirty="0">
              <a:solidFill>
                <a:schemeClr val="tx1"/>
              </a:solidFill>
            </a:endParaRPr>
          </a:p>
          <a:p>
            <a:pPr algn="r"/>
            <a:endParaRPr lang="en-US" altLang="ko-KR" sz="2000" b="1" dirty="0">
              <a:solidFill>
                <a:schemeClr val="tx1"/>
              </a:solidFill>
            </a:endParaRPr>
          </a:p>
          <a:p>
            <a:pPr algn="r"/>
            <a:endParaRPr lang="en-US" altLang="ko-KR" sz="2000" b="1" dirty="0">
              <a:solidFill>
                <a:schemeClr val="tx1"/>
              </a:solidFill>
            </a:endParaRPr>
          </a:p>
          <a:p>
            <a:pPr algn="r"/>
            <a:endParaRPr lang="en-US" altLang="ko-KR" sz="2000" b="1" dirty="0">
              <a:solidFill>
                <a:schemeClr val="tx1"/>
              </a:solidFill>
            </a:endParaRPr>
          </a:p>
          <a:p>
            <a:pPr algn="r"/>
            <a:endParaRPr lang="en-US" altLang="ko-KR" sz="2000" b="1" dirty="0">
              <a:solidFill>
                <a:schemeClr val="tx1"/>
              </a:solidFill>
            </a:endParaRPr>
          </a:p>
          <a:p>
            <a:pPr algn="r"/>
            <a:endParaRPr lang="en-US" altLang="ko-KR" sz="2000" b="1" dirty="0">
              <a:solidFill>
                <a:schemeClr val="tx1"/>
              </a:solidFill>
            </a:endParaRPr>
          </a:p>
          <a:p>
            <a:pPr algn="r"/>
            <a:endParaRPr lang="en-US" altLang="ko-KR" sz="2000" b="1" dirty="0">
              <a:solidFill>
                <a:schemeClr val="tx1"/>
              </a:solidFill>
            </a:endParaRPr>
          </a:p>
          <a:p>
            <a:pPr algn="r"/>
            <a:endParaRPr lang="en-US" altLang="ko-KR" sz="2000" b="1" dirty="0">
              <a:solidFill>
                <a:schemeClr val="tx1"/>
              </a:solidFill>
            </a:endParaRPr>
          </a:p>
          <a:p>
            <a:pPr algn="r"/>
            <a:endParaRPr lang="en-US" altLang="ko-KR" sz="2000" b="1" dirty="0">
              <a:solidFill>
                <a:schemeClr val="tx1"/>
              </a:solidFill>
            </a:endParaRPr>
          </a:p>
          <a:p>
            <a:pPr algn="r"/>
            <a:endParaRPr lang="en-US" altLang="ko-KR" sz="2000" b="1" dirty="0">
              <a:solidFill>
                <a:schemeClr val="tx1"/>
              </a:solidFill>
            </a:endParaRPr>
          </a:p>
          <a:p>
            <a:pPr algn="r"/>
            <a:endParaRPr lang="en-US" altLang="ko-KR" sz="2000" b="1" dirty="0">
              <a:solidFill>
                <a:schemeClr val="tx1"/>
              </a:solidFill>
            </a:endParaRPr>
          </a:p>
          <a:p>
            <a:pPr algn="r"/>
            <a:endParaRPr lang="en-US" altLang="ko-KR" sz="2000" b="1" dirty="0">
              <a:solidFill>
                <a:schemeClr val="tx1"/>
              </a:solidFill>
            </a:endParaRPr>
          </a:p>
          <a:p>
            <a:pPr algn="r"/>
            <a:endParaRPr lang="en-US" altLang="ko-KR" sz="2000" b="1" dirty="0">
              <a:solidFill>
                <a:schemeClr val="tx1"/>
              </a:solidFill>
            </a:endParaRPr>
          </a:p>
          <a:p>
            <a:pPr algn="r"/>
            <a:endParaRPr lang="en-US" altLang="ko-KR" sz="2000" b="1" dirty="0">
              <a:solidFill>
                <a:schemeClr val="tx1"/>
              </a:solidFill>
            </a:endParaRPr>
          </a:p>
          <a:p>
            <a:pPr algn="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A11E083-0C11-4646-8676-001A8821F676}"/>
              </a:ext>
            </a:extLst>
          </p:cNvPr>
          <p:cNvSpPr/>
          <p:nvPr/>
        </p:nvSpPr>
        <p:spPr>
          <a:xfrm>
            <a:off x="8765519" y="-5517885"/>
            <a:ext cx="2798328" cy="52465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mixed </a:t>
            </a:r>
            <a:r>
              <a:rPr lang="en-US" altLang="ko-KR" sz="2000" b="1" dirty="0" err="1">
                <a:solidFill>
                  <a:sysClr val="windowText" lastClr="000000"/>
                </a:solidFill>
              </a:rPr>
              <a:t>complexType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BCCE78-F9C2-4363-AE21-B3DA15E02155}"/>
              </a:ext>
            </a:extLst>
          </p:cNvPr>
          <p:cNvSpPr/>
          <p:nvPr/>
        </p:nvSpPr>
        <p:spPr>
          <a:xfrm>
            <a:off x="6376362" y="-5487914"/>
            <a:ext cx="2389158" cy="524655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vegetables</a:t>
            </a:r>
            <a:endParaRPr lang="ko-KR" altLang="en-US" sz="20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98E4D6-0B4D-47C9-9BE8-608007927D1E}"/>
              </a:ext>
            </a:extLst>
          </p:cNvPr>
          <p:cNvSpPr/>
          <p:nvPr/>
        </p:nvSpPr>
        <p:spPr>
          <a:xfrm>
            <a:off x="6376362" y="-6031797"/>
            <a:ext cx="2389157" cy="52465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Choice many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BA96997-79A5-4BA4-8731-2D5B76CC6A2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951843" y="-5225586"/>
            <a:ext cx="4245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DBDC36D-0E48-49F9-842A-37FB97990EA4}"/>
              </a:ext>
            </a:extLst>
          </p:cNvPr>
          <p:cNvSpPr/>
          <p:nvPr/>
        </p:nvSpPr>
        <p:spPr>
          <a:xfrm>
            <a:off x="6376362" y="762550"/>
            <a:ext cx="2389158" cy="524655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fruits</a:t>
            </a:r>
            <a:endParaRPr lang="ko-KR" altLang="en-US" sz="2000" b="1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75860E3-63DE-494F-B0E5-72023DCB1208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951843" y="1024878"/>
            <a:ext cx="4245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B74E1D-462E-487B-A5F0-3AE7AB492990}"/>
              </a:ext>
            </a:extLst>
          </p:cNvPr>
          <p:cNvSpPr/>
          <p:nvPr/>
        </p:nvSpPr>
        <p:spPr>
          <a:xfrm>
            <a:off x="6376361" y="3436151"/>
            <a:ext cx="2389158" cy="524655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microbes</a:t>
            </a:r>
            <a:endParaRPr lang="ko-KR" altLang="en-US" sz="2000" b="1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DF4B431-FDE9-41CF-818D-1BD7A27F949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5951842" y="3698479"/>
            <a:ext cx="4245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919B00-A1EC-4D98-8208-D0B4BE2A432F}"/>
              </a:ext>
            </a:extLst>
          </p:cNvPr>
          <p:cNvSpPr/>
          <p:nvPr/>
        </p:nvSpPr>
        <p:spPr>
          <a:xfrm>
            <a:off x="6376361" y="4787261"/>
            <a:ext cx="2389158" cy="524655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seafood</a:t>
            </a:r>
            <a:endParaRPr lang="ko-KR" altLang="en-US" sz="2000" b="1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67A0749-6375-4851-86CF-EA2283BF5D69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951842" y="5049589"/>
            <a:ext cx="4245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7BE7FE-7C3C-4A49-9670-B1A873B9288D}"/>
              </a:ext>
            </a:extLst>
          </p:cNvPr>
          <p:cNvSpPr/>
          <p:nvPr/>
        </p:nvSpPr>
        <p:spPr>
          <a:xfrm>
            <a:off x="6376361" y="6131484"/>
            <a:ext cx="2389158" cy="524655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fermentedFood</a:t>
            </a:r>
            <a:endParaRPr lang="ko-KR" altLang="en-US" sz="2000" b="1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BE76C40-3D5F-49FE-A08D-A64F67B9127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5951842" y="6393812"/>
            <a:ext cx="4245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36EABE7-0F77-4E1A-BAF3-8D06F0268857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7570941" y="-4963259"/>
            <a:ext cx="0" cy="42279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0D5C66-AFC1-4960-A4A9-62F5B9637001}"/>
              </a:ext>
            </a:extLst>
          </p:cNvPr>
          <p:cNvSpPr/>
          <p:nvPr/>
        </p:nvSpPr>
        <p:spPr>
          <a:xfrm>
            <a:off x="7995459" y="-4445994"/>
            <a:ext cx="2389158" cy="524655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cup</a:t>
            </a:r>
            <a:endParaRPr lang="ko-KR" altLang="en-US" sz="2000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1014B64-85BE-4A1E-AEF9-FA605A83A8A7}"/>
              </a:ext>
            </a:extLst>
          </p:cNvPr>
          <p:cNvSpPr/>
          <p:nvPr/>
        </p:nvSpPr>
        <p:spPr>
          <a:xfrm>
            <a:off x="7995459" y="-4989877"/>
            <a:ext cx="2389157" cy="52465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Choice 1~2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1814D56-4B85-4ADD-9179-C59A296170FA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7570940" y="-4183666"/>
            <a:ext cx="4245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5D9704D-D974-4B0D-B1C4-34E792C5CC26}"/>
              </a:ext>
            </a:extLst>
          </p:cNvPr>
          <p:cNvSpPr/>
          <p:nvPr/>
        </p:nvSpPr>
        <p:spPr>
          <a:xfrm>
            <a:off x="7995459" y="-3776759"/>
            <a:ext cx="2389158" cy="524655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spoon</a:t>
            </a:r>
            <a:endParaRPr lang="ko-KR" altLang="en-US" sz="2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4C2DC1C-85A7-45D0-A021-54CA0AB79272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7570940" y="-3514431"/>
            <a:ext cx="4245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D2BF68D-9070-4BC6-9DDD-445A5C138D2B}"/>
              </a:ext>
            </a:extLst>
          </p:cNvPr>
          <p:cNvSpPr/>
          <p:nvPr/>
        </p:nvSpPr>
        <p:spPr>
          <a:xfrm>
            <a:off x="7995459" y="-3107525"/>
            <a:ext cx="2389158" cy="524655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count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BD13454-D335-4108-9E18-30F29C5217C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570940" y="-2845197"/>
            <a:ext cx="4245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A4E29C1-0CBA-4ED6-97B6-474658C78BAE}"/>
              </a:ext>
            </a:extLst>
          </p:cNvPr>
          <p:cNvSpPr/>
          <p:nvPr/>
        </p:nvSpPr>
        <p:spPr>
          <a:xfrm>
            <a:off x="7995459" y="-2438292"/>
            <a:ext cx="2389158" cy="524655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gram</a:t>
            </a:r>
            <a:endParaRPr lang="ko-KR" altLang="en-US" sz="2000" b="1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703E50A-F324-45CF-B1B1-67DD13EA8292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7570940" y="-2175964"/>
            <a:ext cx="4245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D77C9B2-9A02-4CE0-A83B-B79FD33202A2}"/>
              </a:ext>
            </a:extLst>
          </p:cNvPr>
          <p:cNvSpPr/>
          <p:nvPr/>
        </p:nvSpPr>
        <p:spPr>
          <a:xfrm>
            <a:off x="7995459" y="-1769060"/>
            <a:ext cx="2389158" cy="524655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milliliter</a:t>
            </a:r>
            <a:endParaRPr lang="ko-KR" altLang="en-US" sz="2000" b="1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35F04B5-38AC-4C54-B8B2-819882EE7F10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570940" y="-1506732"/>
            <a:ext cx="4245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A935B9-7960-42FE-83E1-33AB3921F7B1}"/>
              </a:ext>
            </a:extLst>
          </p:cNvPr>
          <p:cNvSpPr/>
          <p:nvPr/>
        </p:nvSpPr>
        <p:spPr>
          <a:xfrm>
            <a:off x="7995461" y="-1033539"/>
            <a:ext cx="2389158" cy="52465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/>
              <a:t>classification</a:t>
            </a:r>
            <a:endParaRPr lang="ko-KR" altLang="en-US" sz="1800" b="1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CB16C4A-F5EE-4301-8C50-46C75AE8BE1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534275" y="-771211"/>
            <a:ext cx="46118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6CAA1E0-4361-4DBC-AAC6-2D63EEF31FC0}"/>
              </a:ext>
            </a:extLst>
          </p:cNvPr>
          <p:cNvCxnSpPr>
            <a:cxnSpLocks/>
            <a:stCxn id="60" idx="3"/>
            <a:endCxn id="90" idx="1"/>
          </p:cNvCxnSpPr>
          <p:nvPr/>
        </p:nvCxnSpPr>
        <p:spPr>
          <a:xfrm flipV="1">
            <a:off x="10384619" y="-771212"/>
            <a:ext cx="409742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760BC4C-0476-4BA1-9882-6019064E3F24}"/>
              </a:ext>
            </a:extLst>
          </p:cNvPr>
          <p:cNvSpPr/>
          <p:nvPr/>
        </p:nvSpPr>
        <p:spPr>
          <a:xfrm>
            <a:off x="7140165" y="1281319"/>
            <a:ext cx="3676946" cy="632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 하위 </a:t>
            </a:r>
            <a:r>
              <a:rPr lang="en-US" altLang="ko-KR" sz="2500" b="1" dirty="0">
                <a:solidFill>
                  <a:schemeClr val="tx1"/>
                </a:solidFill>
              </a:rPr>
              <a:t>Element </a:t>
            </a:r>
            <a:r>
              <a:rPr lang="ko-KR" altLang="en-US" sz="2500" b="1" dirty="0">
                <a:solidFill>
                  <a:schemeClr val="tx1"/>
                </a:solidFill>
              </a:rPr>
              <a:t>반복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5ACD76E-2879-4E80-8233-46C2133E5C64}"/>
              </a:ext>
            </a:extLst>
          </p:cNvPr>
          <p:cNvSpPr/>
          <p:nvPr/>
        </p:nvSpPr>
        <p:spPr>
          <a:xfrm>
            <a:off x="7140165" y="3955938"/>
            <a:ext cx="3676946" cy="632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 하위 </a:t>
            </a:r>
            <a:r>
              <a:rPr lang="en-US" altLang="ko-KR" sz="2500" b="1" dirty="0">
                <a:solidFill>
                  <a:schemeClr val="tx1"/>
                </a:solidFill>
              </a:rPr>
              <a:t>Element </a:t>
            </a:r>
            <a:r>
              <a:rPr lang="ko-KR" altLang="en-US" sz="2500" b="1" dirty="0">
                <a:solidFill>
                  <a:schemeClr val="tx1"/>
                </a:solidFill>
              </a:rPr>
              <a:t>반복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B6C3FE1-26FD-46FE-B866-CF40BB962B7E}"/>
              </a:ext>
            </a:extLst>
          </p:cNvPr>
          <p:cNvSpPr/>
          <p:nvPr/>
        </p:nvSpPr>
        <p:spPr>
          <a:xfrm>
            <a:off x="7140165" y="5311916"/>
            <a:ext cx="3676946" cy="632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 하위 </a:t>
            </a:r>
            <a:r>
              <a:rPr lang="en-US" altLang="ko-KR" sz="2500" b="1" dirty="0">
                <a:solidFill>
                  <a:schemeClr val="tx1"/>
                </a:solidFill>
              </a:rPr>
              <a:t>Element </a:t>
            </a:r>
            <a:r>
              <a:rPr lang="ko-KR" altLang="en-US" sz="2500" b="1" dirty="0">
                <a:solidFill>
                  <a:schemeClr val="tx1"/>
                </a:solidFill>
              </a:rPr>
              <a:t>반복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72A2DE2-7F36-4796-927D-DCAF359840A5}"/>
              </a:ext>
            </a:extLst>
          </p:cNvPr>
          <p:cNvSpPr/>
          <p:nvPr/>
        </p:nvSpPr>
        <p:spPr>
          <a:xfrm>
            <a:off x="7140165" y="6652595"/>
            <a:ext cx="3676946" cy="632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 하위 </a:t>
            </a:r>
            <a:r>
              <a:rPr lang="en-US" altLang="ko-KR" sz="2500" b="1" dirty="0">
                <a:solidFill>
                  <a:schemeClr val="tx1"/>
                </a:solidFill>
              </a:rPr>
              <a:t>Element </a:t>
            </a:r>
            <a:r>
              <a:rPr lang="ko-KR" altLang="en-US" sz="2500" b="1" dirty="0">
                <a:solidFill>
                  <a:schemeClr val="tx1"/>
                </a:solidFill>
              </a:rPr>
              <a:t>반복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8612E5-7374-45E4-88D5-FC700C53B26F}"/>
              </a:ext>
            </a:extLst>
          </p:cNvPr>
          <p:cNvSpPr/>
          <p:nvPr/>
        </p:nvSpPr>
        <p:spPr>
          <a:xfrm>
            <a:off x="6376362" y="2094519"/>
            <a:ext cx="2389158" cy="524655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meats</a:t>
            </a:r>
            <a:endParaRPr lang="ko-KR" altLang="en-US" sz="2000" b="1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BBCEEC9-0932-4CFC-93CC-E273D00A3215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5951843" y="2356847"/>
            <a:ext cx="4245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FF3C6D1-093B-46FF-9E39-2DA718280243}"/>
              </a:ext>
            </a:extLst>
          </p:cNvPr>
          <p:cNvSpPr/>
          <p:nvPr/>
        </p:nvSpPr>
        <p:spPr>
          <a:xfrm>
            <a:off x="7140165" y="2613288"/>
            <a:ext cx="3676946" cy="632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 하위 </a:t>
            </a:r>
            <a:r>
              <a:rPr lang="en-US" altLang="ko-KR" sz="2500" b="1" dirty="0">
                <a:solidFill>
                  <a:schemeClr val="tx1"/>
                </a:solidFill>
              </a:rPr>
              <a:t>Element </a:t>
            </a:r>
            <a:r>
              <a:rPr lang="ko-KR" altLang="en-US" sz="2500" b="1" dirty="0">
                <a:solidFill>
                  <a:schemeClr val="tx1"/>
                </a:solidFill>
              </a:rPr>
              <a:t>반복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DDFBD0D-76E1-403B-AECD-7D0390492794}"/>
              </a:ext>
            </a:extLst>
          </p:cNvPr>
          <p:cNvSpPr/>
          <p:nvPr/>
        </p:nvSpPr>
        <p:spPr>
          <a:xfrm>
            <a:off x="6376361" y="8977737"/>
            <a:ext cx="2389158" cy="524655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grain</a:t>
            </a:r>
            <a:endParaRPr lang="ko-KR" altLang="en-US" sz="2000" b="1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DE103DF-8F3E-4E30-8CA2-4BE9C9BBED3F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5951842" y="9240065"/>
            <a:ext cx="4245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664CCB5-1D46-4368-AA2E-AB4B85C5FD03}"/>
              </a:ext>
            </a:extLst>
          </p:cNvPr>
          <p:cNvSpPr/>
          <p:nvPr/>
        </p:nvSpPr>
        <p:spPr>
          <a:xfrm>
            <a:off x="6376361" y="10328847"/>
            <a:ext cx="2389158" cy="524655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condiment</a:t>
            </a:r>
            <a:endParaRPr lang="ko-KR" altLang="en-US" sz="2000" b="1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DC5C846-7284-49ED-98B9-B0FB6AA06B23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5951842" y="10591175"/>
            <a:ext cx="4245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706B76D-6986-44BB-AA14-9274DCB95335}"/>
              </a:ext>
            </a:extLst>
          </p:cNvPr>
          <p:cNvSpPr/>
          <p:nvPr/>
        </p:nvSpPr>
        <p:spPr>
          <a:xfrm>
            <a:off x="6376361" y="11673070"/>
            <a:ext cx="2389158" cy="524655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water</a:t>
            </a:r>
            <a:endParaRPr lang="ko-KR" altLang="en-US" sz="2000" b="1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1398B61-FF17-445A-A8B2-7C5032C6C6EC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5951842" y="11935398"/>
            <a:ext cx="4245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FF67006-EDAA-4FA8-BD1B-436F450EC883}"/>
              </a:ext>
            </a:extLst>
          </p:cNvPr>
          <p:cNvSpPr/>
          <p:nvPr/>
        </p:nvSpPr>
        <p:spPr>
          <a:xfrm>
            <a:off x="7140165" y="9497524"/>
            <a:ext cx="3676946" cy="632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 하위 </a:t>
            </a:r>
            <a:r>
              <a:rPr lang="en-US" altLang="ko-KR" sz="2500" b="1" dirty="0">
                <a:solidFill>
                  <a:schemeClr val="tx1"/>
                </a:solidFill>
              </a:rPr>
              <a:t>Element </a:t>
            </a:r>
            <a:r>
              <a:rPr lang="ko-KR" altLang="en-US" sz="2500" b="1" dirty="0">
                <a:solidFill>
                  <a:schemeClr val="tx1"/>
                </a:solidFill>
              </a:rPr>
              <a:t>반복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A98C33-EFD9-4F1A-B1E5-DB5C7C458A98}"/>
              </a:ext>
            </a:extLst>
          </p:cNvPr>
          <p:cNvSpPr/>
          <p:nvPr/>
        </p:nvSpPr>
        <p:spPr>
          <a:xfrm>
            <a:off x="7140165" y="10853502"/>
            <a:ext cx="3676946" cy="632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 하위 </a:t>
            </a:r>
            <a:r>
              <a:rPr lang="en-US" altLang="ko-KR" sz="2500" b="1" dirty="0">
                <a:solidFill>
                  <a:schemeClr val="tx1"/>
                </a:solidFill>
              </a:rPr>
              <a:t>Element </a:t>
            </a:r>
            <a:r>
              <a:rPr lang="ko-KR" altLang="en-US" sz="2500" b="1" dirty="0">
                <a:solidFill>
                  <a:schemeClr val="tx1"/>
                </a:solidFill>
              </a:rPr>
              <a:t>반복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E43E8E3-4511-4A9A-9BF5-1354F10AFD05}"/>
              </a:ext>
            </a:extLst>
          </p:cNvPr>
          <p:cNvSpPr/>
          <p:nvPr/>
        </p:nvSpPr>
        <p:spPr>
          <a:xfrm>
            <a:off x="7140165" y="12194181"/>
            <a:ext cx="3676946" cy="632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 하위 </a:t>
            </a:r>
            <a:r>
              <a:rPr lang="en-US" altLang="ko-KR" sz="2500" b="1" dirty="0">
                <a:solidFill>
                  <a:schemeClr val="tx1"/>
                </a:solidFill>
              </a:rPr>
              <a:t>Element </a:t>
            </a:r>
            <a:r>
              <a:rPr lang="ko-KR" altLang="en-US" sz="2500" b="1" dirty="0">
                <a:solidFill>
                  <a:schemeClr val="tx1"/>
                </a:solidFill>
              </a:rPr>
              <a:t>반복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5416396-9615-4DAE-AA52-E34D74821007}"/>
              </a:ext>
            </a:extLst>
          </p:cNvPr>
          <p:cNvSpPr/>
          <p:nvPr/>
        </p:nvSpPr>
        <p:spPr>
          <a:xfrm>
            <a:off x="6376362" y="7636105"/>
            <a:ext cx="2389158" cy="524655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oilsAndFats</a:t>
            </a:r>
            <a:endParaRPr lang="ko-KR" altLang="en-US" sz="2000" b="1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5304E1E-A1ED-44CC-A888-A9A1E040EFC0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951843" y="7898433"/>
            <a:ext cx="4245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48E537F-558E-4044-AFE4-09ECDEF5EA3B}"/>
              </a:ext>
            </a:extLst>
          </p:cNvPr>
          <p:cNvSpPr/>
          <p:nvPr/>
        </p:nvSpPr>
        <p:spPr>
          <a:xfrm>
            <a:off x="7140165" y="8154874"/>
            <a:ext cx="3676946" cy="632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 하위 </a:t>
            </a:r>
            <a:r>
              <a:rPr lang="en-US" altLang="ko-KR" sz="2500" b="1" dirty="0">
                <a:solidFill>
                  <a:schemeClr val="tx1"/>
                </a:solidFill>
              </a:rPr>
              <a:t>Element </a:t>
            </a:r>
            <a:r>
              <a:rPr lang="ko-KR" altLang="en-US" sz="2500" b="1" dirty="0">
                <a:solidFill>
                  <a:schemeClr val="tx1"/>
                </a:solidFill>
              </a:rPr>
              <a:t>반복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91FFEDD-1F59-4710-A4DE-D097C0CCFF63}"/>
              </a:ext>
            </a:extLst>
          </p:cNvPr>
          <p:cNvSpPr/>
          <p:nvPr/>
        </p:nvSpPr>
        <p:spPr>
          <a:xfrm>
            <a:off x="6276548" y="13459388"/>
            <a:ext cx="2389158" cy="52465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err="1"/>
              <a:t>cookingMethod</a:t>
            </a:r>
            <a:endParaRPr lang="ko-KR" altLang="en-US" sz="1800" b="1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E8F677B-2A4F-4065-B646-C69042C7DBB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5858285" y="13721716"/>
            <a:ext cx="41826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CD7BBDC-DCAA-4B98-9410-40D60FD96964}"/>
              </a:ext>
            </a:extLst>
          </p:cNvPr>
          <p:cNvCxnSpPr>
            <a:cxnSpLocks/>
            <a:stCxn id="82" idx="3"/>
            <a:endCxn id="91" idx="1"/>
          </p:cNvCxnSpPr>
          <p:nvPr/>
        </p:nvCxnSpPr>
        <p:spPr>
          <a:xfrm>
            <a:off x="8665706" y="13721716"/>
            <a:ext cx="467617" cy="537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6A1B93A-29DA-44BD-93A9-CB51AF95D7AB}"/>
              </a:ext>
            </a:extLst>
          </p:cNvPr>
          <p:cNvSpPr/>
          <p:nvPr/>
        </p:nvSpPr>
        <p:spPr>
          <a:xfrm>
            <a:off x="4798015" y="15172783"/>
            <a:ext cx="2389158" cy="52465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err="1"/>
              <a:t>cookingMethod</a:t>
            </a:r>
            <a:endParaRPr lang="ko-KR" altLang="en-US" sz="1800" b="1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1935A68-DF82-4D4E-AF13-6DF2D8CE56D8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4379752" y="15435111"/>
            <a:ext cx="41826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E74118F-5005-4306-A82E-80458C3F78D3}"/>
              </a:ext>
            </a:extLst>
          </p:cNvPr>
          <p:cNvCxnSpPr>
            <a:cxnSpLocks/>
            <a:stCxn id="85" idx="3"/>
            <a:endCxn id="92" idx="1"/>
          </p:cNvCxnSpPr>
          <p:nvPr/>
        </p:nvCxnSpPr>
        <p:spPr>
          <a:xfrm flipV="1">
            <a:off x="7187173" y="15431334"/>
            <a:ext cx="474998" cy="37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D29E06B6-F83E-4C26-96CC-23DBB1F42C4D}"/>
              </a:ext>
            </a:extLst>
          </p:cNvPr>
          <p:cNvCxnSpPr>
            <a:cxnSpLocks/>
            <a:stCxn id="13" idx="3"/>
            <a:endCxn id="93" idx="3"/>
          </p:cNvCxnSpPr>
          <p:nvPr/>
        </p:nvCxnSpPr>
        <p:spPr>
          <a:xfrm>
            <a:off x="5526523" y="16903797"/>
            <a:ext cx="459373" cy="70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E05AC2C-863C-4D5C-87B2-E3E3F7DB3E40}"/>
              </a:ext>
            </a:extLst>
          </p:cNvPr>
          <p:cNvSpPr/>
          <p:nvPr/>
        </p:nvSpPr>
        <p:spPr>
          <a:xfrm>
            <a:off x="12263026" y="-9572626"/>
            <a:ext cx="2656934" cy="524655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Enumeration values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B7E0B11-1AF9-4C19-9574-5B1753AE154B}"/>
              </a:ext>
            </a:extLst>
          </p:cNvPr>
          <p:cNvSpPr/>
          <p:nvPr/>
        </p:nvSpPr>
        <p:spPr>
          <a:xfrm>
            <a:off x="10794361" y="-1983606"/>
            <a:ext cx="3220085" cy="24247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Enumeration values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[leaf, stem, root, lychee, pork, beef, </a:t>
            </a:r>
            <a:r>
              <a:rPr lang="en-US" altLang="ko-KR" b="1" dirty="0" err="1">
                <a:solidFill>
                  <a:schemeClr val="tx1"/>
                </a:solidFill>
              </a:rPr>
              <a:t>chicken,egg</a:t>
            </a:r>
            <a:r>
              <a:rPr lang="en-US" altLang="ko-KR" b="1" dirty="0">
                <a:solidFill>
                  <a:schemeClr val="tx1"/>
                </a:solidFill>
              </a:rPr>
              <a:t>, mushroom, wheat, rice, sweety, salty, sour, savory, spicy, curry]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9AA04E1-2735-49B7-BB16-11720BBCB1FB}"/>
              </a:ext>
            </a:extLst>
          </p:cNvPr>
          <p:cNvSpPr/>
          <p:nvPr/>
        </p:nvSpPr>
        <p:spPr>
          <a:xfrm>
            <a:off x="9133323" y="13031336"/>
            <a:ext cx="5129513" cy="13914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Enumeration values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[grilled, smoked, stir-fried, boiled, small-water-boiled, fried, steamed, </a:t>
            </a:r>
            <a:r>
              <a:rPr lang="en-US" altLang="ko-KR" b="1" dirty="0" err="1">
                <a:solidFill>
                  <a:schemeClr val="tx1"/>
                </a:solidFill>
              </a:rPr>
              <a:t>rawed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4C76FF15-81EA-4CB7-B399-FC09B317509B}"/>
              </a:ext>
            </a:extLst>
          </p:cNvPr>
          <p:cNvSpPr/>
          <p:nvPr/>
        </p:nvSpPr>
        <p:spPr>
          <a:xfrm>
            <a:off x="7662171" y="14735584"/>
            <a:ext cx="5129513" cy="13914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Enumeration values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[grilled, smoked, stir-fried, boiled, small-water-boiled, fried, steamed, </a:t>
            </a:r>
            <a:r>
              <a:rPr lang="en-US" altLang="ko-KR" b="1" dirty="0" err="1">
                <a:solidFill>
                  <a:schemeClr val="tx1"/>
                </a:solidFill>
              </a:rPr>
              <a:t>rawed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96281656-104A-42DA-98E7-6B2E42AE6CBE}"/>
              </a:ext>
            </a:extLst>
          </p:cNvPr>
          <p:cNvSpPr/>
          <p:nvPr/>
        </p:nvSpPr>
        <p:spPr>
          <a:xfrm flipH="1">
            <a:off x="5985896" y="16439832"/>
            <a:ext cx="3332890" cy="9420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Enumeration values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[Asia, </a:t>
            </a:r>
            <a:r>
              <a:rPr lang="en-US" altLang="ko-KR" b="1" dirty="0" err="1">
                <a:solidFill>
                  <a:schemeClr val="tx1"/>
                </a:solidFill>
              </a:rPr>
              <a:t>Europ</a:t>
            </a:r>
            <a:r>
              <a:rPr lang="en-US" altLang="ko-KR" b="1" dirty="0">
                <a:solidFill>
                  <a:schemeClr val="tx1"/>
                </a:solidFill>
              </a:rPr>
              <a:t>, America]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9E61948-73E7-4ED2-8180-BB26952289E2}"/>
              </a:ext>
            </a:extLst>
          </p:cNvPr>
          <p:cNvSpPr/>
          <p:nvPr/>
        </p:nvSpPr>
        <p:spPr>
          <a:xfrm>
            <a:off x="2261166" y="18485731"/>
            <a:ext cx="5093497" cy="631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rgbClr val="002060"/>
                </a:solidFill>
              </a:rPr>
              <a:t>하위 </a:t>
            </a:r>
            <a:r>
              <a:rPr lang="en-US" altLang="ko-KR" sz="3000" b="1" dirty="0">
                <a:solidFill>
                  <a:srgbClr val="002060"/>
                </a:solidFill>
              </a:rPr>
              <a:t>Element </a:t>
            </a:r>
            <a:r>
              <a:rPr lang="ko-KR" altLang="en-US" sz="3000" b="1" dirty="0">
                <a:solidFill>
                  <a:srgbClr val="002060"/>
                </a:solidFill>
              </a:rPr>
              <a:t>패턴</a:t>
            </a:r>
            <a:r>
              <a:rPr lang="en-US" altLang="ko-KR" sz="3000" b="1" dirty="0">
                <a:solidFill>
                  <a:srgbClr val="002060"/>
                </a:solidFill>
              </a:rPr>
              <a:t> </a:t>
            </a:r>
            <a:r>
              <a:rPr lang="ko-KR" altLang="en-US" sz="3000" b="1" dirty="0">
                <a:solidFill>
                  <a:srgbClr val="002060"/>
                </a:solidFill>
              </a:rPr>
              <a:t>반복</a:t>
            </a:r>
            <a:endParaRPr lang="en-US" altLang="ko-KR" sz="25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1C6C639-5F37-4D64-A88C-A394A42105E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060782" y="18227517"/>
            <a:ext cx="463741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DE63878-F4C8-4979-8F62-8ABB58BD8C2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057980" y="19574759"/>
            <a:ext cx="46654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C7F3C3B-1F9D-4A60-BF22-3BC384BF0A0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057980" y="20914586"/>
            <a:ext cx="466543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1BBF3B3-CA5F-4F72-95D9-34448B1B2C62}"/>
              </a:ext>
            </a:extLst>
          </p:cNvPr>
          <p:cNvSpPr/>
          <p:nvPr/>
        </p:nvSpPr>
        <p:spPr>
          <a:xfrm>
            <a:off x="2261166" y="19828560"/>
            <a:ext cx="5093497" cy="631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rgbClr val="002060"/>
                </a:solidFill>
              </a:rPr>
              <a:t>하위 </a:t>
            </a:r>
            <a:r>
              <a:rPr lang="en-US" altLang="ko-KR" sz="3000" b="1" dirty="0">
                <a:solidFill>
                  <a:srgbClr val="002060"/>
                </a:solidFill>
              </a:rPr>
              <a:t>Element </a:t>
            </a:r>
            <a:r>
              <a:rPr lang="ko-KR" altLang="en-US" sz="3000" b="1" dirty="0">
                <a:solidFill>
                  <a:srgbClr val="002060"/>
                </a:solidFill>
              </a:rPr>
              <a:t>패턴</a:t>
            </a:r>
            <a:r>
              <a:rPr lang="en-US" altLang="ko-KR" sz="3000" b="1" dirty="0">
                <a:solidFill>
                  <a:srgbClr val="002060"/>
                </a:solidFill>
              </a:rPr>
              <a:t> </a:t>
            </a:r>
            <a:r>
              <a:rPr lang="ko-KR" altLang="en-US" sz="3000" b="1" dirty="0">
                <a:solidFill>
                  <a:srgbClr val="002060"/>
                </a:solidFill>
              </a:rPr>
              <a:t>반복</a:t>
            </a:r>
            <a:endParaRPr lang="en-US" altLang="ko-KR" sz="25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41E49F8-0A80-4893-9F59-82F49C23A724}"/>
              </a:ext>
            </a:extLst>
          </p:cNvPr>
          <p:cNvSpPr/>
          <p:nvPr/>
        </p:nvSpPr>
        <p:spPr>
          <a:xfrm>
            <a:off x="2261166" y="21164643"/>
            <a:ext cx="5093497" cy="631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rgbClr val="002060"/>
                </a:solidFill>
              </a:rPr>
              <a:t>하위 </a:t>
            </a:r>
            <a:r>
              <a:rPr lang="en-US" altLang="ko-KR" sz="3000" b="1" dirty="0">
                <a:solidFill>
                  <a:srgbClr val="002060"/>
                </a:solidFill>
              </a:rPr>
              <a:t>Element </a:t>
            </a:r>
            <a:r>
              <a:rPr lang="ko-KR" altLang="en-US" sz="3000" b="1" dirty="0">
                <a:solidFill>
                  <a:srgbClr val="002060"/>
                </a:solidFill>
              </a:rPr>
              <a:t>패턴</a:t>
            </a:r>
            <a:r>
              <a:rPr lang="en-US" altLang="ko-KR" sz="3000" b="1" dirty="0">
                <a:solidFill>
                  <a:srgbClr val="002060"/>
                </a:solidFill>
              </a:rPr>
              <a:t> </a:t>
            </a:r>
            <a:r>
              <a:rPr lang="ko-KR" altLang="en-US" sz="3000" b="1" dirty="0">
                <a:solidFill>
                  <a:srgbClr val="002060"/>
                </a:solidFill>
              </a:rPr>
              <a:t>반복</a:t>
            </a:r>
            <a:endParaRPr lang="en-US" altLang="ko-KR" sz="25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5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390</Words>
  <Application>Microsoft Office PowerPoint</Application>
  <PresentationFormat>와이드스크린</PresentationFormat>
  <Paragraphs>288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SANGMIN</dc:creator>
  <cp:lastModifiedBy>PARK SANGMIN</cp:lastModifiedBy>
  <cp:revision>27</cp:revision>
  <dcterms:created xsi:type="dcterms:W3CDTF">2020-10-26T15:57:15Z</dcterms:created>
  <dcterms:modified xsi:type="dcterms:W3CDTF">2020-10-27T05:02:07Z</dcterms:modified>
</cp:coreProperties>
</file>