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BACC8-D5A2-4358-9085-931B55C9F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4667-B78D-4D33-BB0A-43B6C2B66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83BB5-9728-4444-91C3-085E3529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792D8-88A5-47EC-8101-36A3BEF3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1E91A-A644-435F-A861-C98C871E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2E4C9-15DC-4118-892F-5A9AA8D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583FF-20ED-4145-BB13-0489EB77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F0D06-054C-46D9-AB39-E7B71A0A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297EE-1818-4127-B263-6A301829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3AFD8-C37B-43AF-9BA9-C8ED1FAE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5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DCC4F-5B44-4473-89F7-C8C3E4888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705CD7-A6B3-4BD0-A8E7-81EDACFE2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FDB45-65F1-447B-9F38-3298FB0E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77CA7-6B50-4E45-B07C-0D11A319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BDDA0-4676-42FF-A0CF-677095BB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3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8C48B-3016-4743-85C4-276CA60E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CF39-ABF5-450A-8105-A1568DFA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47C0F-FAE1-463C-9B9F-C8D16E2F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D1FD1-89CA-49E1-8382-7068CF67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07352-F545-4F98-83F4-1B3E546E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0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D265B-8096-4BD0-8FE2-396DD673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C9892-7F1F-42CD-B56D-377B76B05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B0A48-D8C1-4435-9FEC-D9E4F092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431ED-4CAC-4690-AF1E-67DF266E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8BA67-2F68-442F-812D-C3808C1F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1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FA77-A332-4F6C-99BA-377E2A75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F27D7-340E-4671-9A99-B0F763AAA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D75327-A086-48C0-AE22-21E937B46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2B01C-A1B2-42D4-9312-1C7D4DFC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0A58D-168B-4EBA-A07B-286828A0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B5343-736C-4565-80C5-57D0ECEF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9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A5A4B-B477-4503-92A5-586E9BC2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70B7C-9EC9-4DC0-88A2-31E3FB2BD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A0997F-0169-461F-9195-18F5ADB0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D9258B-38CF-4506-AB80-6172A9CB1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1AFAB2-B9A7-49CF-BFD6-712649113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9E52B1-4F87-4021-8944-8472497B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18927-C49D-41D2-B475-A8B556A7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09D97F-DE65-4F5A-B7F3-7CFFA89C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9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48BF-4723-426F-A753-0899FFA5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0C7403-9100-4A62-88C1-C96349F7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D53D71-5B8E-43B2-91A5-4E848D1C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A75A76-9D42-4B6D-A658-30952192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435D96-6756-4422-9596-A89300C3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366D2F-70DD-409A-8E5A-5663BB72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195C3-EDFF-46AF-8AF6-1A3541E3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0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15C69-265F-41E7-B6DC-F64F8C5B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4A80C-00C5-44A0-9AA3-E39F8E7F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9DED0-2402-4EF2-995A-BB1E8E22D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012C5-7C62-4D51-A24E-48C6AF64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CB15E-A634-4CA8-BE3E-0C07ACDF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BF768-BD95-46D1-95C8-C4ECCCA3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87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FF53F-3360-4201-B138-24DC3FA5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BDAD42-7DA0-48FF-ABCC-F3D5A31C3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5DE59-4A22-47FE-8162-DAC89AB00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A6623-815F-44E4-ADCF-8F10942A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078E7-1AD6-47D9-91F2-E48A8E66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DE5A3A-1596-4DA3-B963-6993104B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4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8F77C-BA11-42AB-BACF-BE26617D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0FEB5A-7868-48F3-A613-4E269A681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BC511-650A-4E3D-9414-39862954C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0EBE-87C6-419D-B73C-99D8490882F7}" type="datetimeFigureOut">
              <a:rPr lang="ko-KR" altLang="en-US" smtClean="0"/>
              <a:t>2017-12-08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36EA3-7D56-4F1B-B819-DA78FF30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97943-0476-4B51-BB92-4B59710D1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B54F-39DD-455C-BCF2-B98F0D217D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087828" y="1290163"/>
            <a:ext cx="7623026" cy="1421311"/>
            <a:chOff x="1087828" y="1290163"/>
            <a:chExt cx="7623026" cy="142131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3810880-B3A8-45C1-A75C-AB747FBD1DDF}"/>
                </a:ext>
              </a:extLst>
            </p:cNvPr>
            <p:cNvSpPr/>
            <p:nvPr/>
          </p:nvSpPr>
          <p:spPr>
            <a:xfrm>
              <a:off x="1087828" y="2253546"/>
              <a:ext cx="1568917" cy="4579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1ACC102-FA42-4A6E-8A20-7EC491F1C09C}"/>
                </a:ext>
              </a:extLst>
            </p:cNvPr>
            <p:cNvSpPr/>
            <p:nvPr/>
          </p:nvSpPr>
          <p:spPr>
            <a:xfrm>
              <a:off x="1181715" y="2326411"/>
              <a:ext cx="1376413" cy="29838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Primary</a:t>
              </a:r>
              <a:endParaRPr lang="ko-KR" altLang="en-US" sz="14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8319234-05AD-4E7F-9593-CDE3F79C6F03}"/>
                </a:ext>
              </a:extLst>
            </p:cNvPr>
            <p:cNvSpPr/>
            <p:nvPr/>
          </p:nvSpPr>
          <p:spPr>
            <a:xfrm>
              <a:off x="3551923" y="1290163"/>
              <a:ext cx="1568917" cy="4579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25BFB65-FEDF-4121-B980-A0C82FDA41FA}"/>
                </a:ext>
              </a:extLst>
            </p:cNvPr>
            <p:cNvSpPr/>
            <p:nvPr/>
          </p:nvSpPr>
          <p:spPr>
            <a:xfrm>
              <a:off x="3645810" y="1363028"/>
              <a:ext cx="1376413" cy="29838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Secondary A</a:t>
              </a:r>
              <a:endParaRPr lang="ko-KR" altLang="en-US" sz="14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319234-05AD-4E7F-9593-CDE3F79C6F03}"/>
                </a:ext>
              </a:extLst>
            </p:cNvPr>
            <p:cNvSpPr/>
            <p:nvPr/>
          </p:nvSpPr>
          <p:spPr>
            <a:xfrm>
              <a:off x="5345344" y="1290163"/>
              <a:ext cx="1568917" cy="4579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5BFB65-FEDF-4121-B980-A0C82FDA41FA}"/>
                </a:ext>
              </a:extLst>
            </p:cNvPr>
            <p:cNvSpPr/>
            <p:nvPr/>
          </p:nvSpPr>
          <p:spPr>
            <a:xfrm>
              <a:off x="5439231" y="1363028"/>
              <a:ext cx="1376413" cy="29838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Secondary B</a:t>
              </a:r>
              <a:endParaRPr lang="ko-KR" altLang="en-US" sz="14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319234-05AD-4E7F-9593-CDE3F79C6F03}"/>
                </a:ext>
              </a:extLst>
            </p:cNvPr>
            <p:cNvSpPr/>
            <p:nvPr/>
          </p:nvSpPr>
          <p:spPr>
            <a:xfrm>
              <a:off x="7141937" y="1290163"/>
              <a:ext cx="1568917" cy="4579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5BFB65-FEDF-4121-B980-A0C82FDA41FA}"/>
                </a:ext>
              </a:extLst>
            </p:cNvPr>
            <p:cNvSpPr/>
            <p:nvPr/>
          </p:nvSpPr>
          <p:spPr>
            <a:xfrm>
              <a:off x="7235824" y="1363028"/>
              <a:ext cx="1376413" cy="29838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Secondary C</a:t>
              </a:r>
              <a:endParaRPr lang="ko-KR" altLang="en-US" sz="1400" dirty="0"/>
            </a:p>
          </p:txBody>
        </p:sp>
        <p:cxnSp>
          <p:nvCxnSpPr>
            <p:cNvPr id="11" name="직선 연결선 10"/>
            <p:cNvCxnSpPr>
              <a:stCxn id="8" idx="2"/>
            </p:cNvCxnSpPr>
            <p:nvPr/>
          </p:nvCxnSpPr>
          <p:spPr>
            <a:xfrm>
              <a:off x="7926396" y="1748091"/>
              <a:ext cx="1125" cy="7338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2" idx="3"/>
            </p:cNvCxnSpPr>
            <p:nvPr/>
          </p:nvCxnSpPr>
          <p:spPr>
            <a:xfrm flipV="1">
              <a:off x="2656745" y="2481940"/>
              <a:ext cx="5269651" cy="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>
              <a:stCxn id="6" idx="2"/>
            </p:cNvCxnSpPr>
            <p:nvPr/>
          </p:nvCxnSpPr>
          <p:spPr>
            <a:xfrm>
              <a:off x="6129803" y="1748091"/>
              <a:ext cx="1576" cy="733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4" idx="2"/>
            </p:cNvCxnSpPr>
            <p:nvPr/>
          </p:nvCxnSpPr>
          <p:spPr>
            <a:xfrm flipH="1">
              <a:off x="4335236" y="1748091"/>
              <a:ext cx="1146" cy="733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A959D0-F2E3-488C-A6CA-80C65B3EA132}"/>
                </a:ext>
              </a:extLst>
            </p:cNvPr>
            <p:cNvSpPr txBox="1"/>
            <p:nvPr/>
          </p:nvSpPr>
          <p:spPr>
            <a:xfrm>
              <a:off x="1087828" y="1365238"/>
              <a:ext cx="26373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accent5">
                      <a:lumMod val="50000"/>
                    </a:schemeClr>
                  </a:solidFill>
                </a:rPr>
                <a:t>Who has the right to the channel?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620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FE93D8-3800-41D8-85BA-E2303E3703F1}"/>
              </a:ext>
            </a:extLst>
          </p:cNvPr>
          <p:cNvSpPr/>
          <p:nvPr/>
        </p:nvSpPr>
        <p:spPr>
          <a:xfrm>
            <a:off x="2209800" y="2079091"/>
            <a:ext cx="5276849" cy="1952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810880-B3A8-45C1-A75C-AB747FBD1DDF}"/>
              </a:ext>
            </a:extLst>
          </p:cNvPr>
          <p:cNvSpPr/>
          <p:nvPr/>
        </p:nvSpPr>
        <p:spPr>
          <a:xfrm>
            <a:off x="1626670" y="481898"/>
            <a:ext cx="1568917" cy="457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ACC102-FA42-4A6E-8A20-7EC491F1C09C}"/>
              </a:ext>
            </a:extLst>
          </p:cNvPr>
          <p:cNvSpPr/>
          <p:nvPr/>
        </p:nvSpPr>
        <p:spPr>
          <a:xfrm>
            <a:off x="1720557" y="554763"/>
            <a:ext cx="1376413" cy="2983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Station A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319234-05AD-4E7F-9593-CDE3F79C6F03}"/>
              </a:ext>
            </a:extLst>
          </p:cNvPr>
          <p:cNvSpPr/>
          <p:nvPr/>
        </p:nvSpPr>
        <p:spPr>
          <a:xfrm>
            <a:off x="6466573" y="481898"/>
            <a:ext cx="1568917" cy="457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5BFB65-FEDF-4121-B980-A0C82FDA41FA}"/>
              </a:ext>
            </a:extLst>
          </p:cNvPr>
          <p:cNvSpPr/>
          <p:nvPr/>
        </p:nvSpPr>
        <p:spPr>
          <a:xfrm>
            <a:off x="6560460" y="554763"/>
            <a:ext cx="1376413" cy="2983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Station B</a:t>
            </a:r>
            <a:endParaRPr lang="ko-KR" altLang="en-US" sz="1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672A14-E77E-4EE0-8F57-2F39D792F3E1}"/>
              </a:ext>
            </a:extLst>
          </p:cNvPr>
          <p:cNvCxnSpPr>
            <a:stCxn id="2" idx="2"/>
          </p:cNvCxnSpPr>
          <p:nvPr/>
        </p:nvCxnSpPr>
        <p:spPr>
          <a:xfrm flipH="1">
            <a:off x="2396691" y="939826"/>
            <a:ext cx="14438" cy="4074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A4A3AAA-C2A0-43A5-A045-80B48B1B2E07}"/>
              </a:ext>
            </a:extLst>
          </p:cNvPr>
          <p:cNvCxnSpPr>
            <a:stCxn id="4" idx="2"/>
          </p:cNvCxnSpPr>
          <p:nvPr/>
        </p:nvCxnSpPr>
        <p:spPr>
          <a:xfrm flipH="1">
            <a:off x="7248666" y="939826"/>
            <a:ext cx="2366" cy="4074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29239C-1D5F-49E9-B682-15C28282447F}"/>
              </a:ext>
            </a:extLst>
          </p:cNvPr>
          <p:cNvCxnSpPr/>
          <p:nvPr/>
        </p:nvCxnSpPr>
        <p:spPr>
          <a:xfrm>
            <a:off x="2403910" y="1366787"/>
            <a:ext cx="484475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1CCA31-8B85-4FC7-974D-21D2C3A733C7}"/>
              </a:ext>
            </a:extLst>
          </p:cNvPr>
          <p:cNvSpPr txBox="1"/>
          <p:nvPr/>
        </p:nvSpPr>
        <p:spPr>
          <a:xfrm>
            <a:off x="4389121" y="1211173"/>
            <a:ext cx="7218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ENQ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01A3D5-B80D-4B39-B47A-A8B17CC16E0F}"/>
              </a:ext>
            </a:extLst>
          </p:cNvPr>
          <p:cNvCxnSpPr/>
          <p:nvPr/>
        </p:nvCxnSpPr>
        <p:spPr>
          <a:xfrm flipH="1">
            <a:off x="2411128" y="1463040"/>
            <a:ext cx="4837538" cy="4908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CE5D75-84B7-4716-B875-7531DF59F9DA}"/>
              </a:ext>
            </a:extLst>
          </p:cNvPr>
          <p:cNvSpPr txBox="1"/>
          <p:nvPr/>
        </p:nvSpPr>
        <p:spPr>
          <a:xfrm>
            <a:off x="4389121" y="1582550"/>
            <a:ext cx="7218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ACK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71006D0-23F9-4947-B2AB-2E78BCB7D410}"/>
              </a:ext>
            </a:extLst>
          </p:cNvPr>
          <p:cNvCxnSpPr/>
          <p:nvPr/>
        </p:nvCxnSpPr>
        <p:spPr>
          <a:xfrm>
            <a:off x="2396691" y="2289208"/>
            <a:ext cx="484475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2824A0-51F0-4C6A-A3D6-26ACF8B48A31}"/>
              </a:ext>
            </a:extLst>
          </p:cNvPr>
          <p:cNvSpPr txBox="1"/>
          <p:nvPr/>
        </p:nvSpPr>
        <p:spPr>
          <a:xfrm>
            <a:off x="4381902" y="2133594"/>
            <a:ext cx="7218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64773C2-E317-43F9-8C34-57A153D63406}"/>
              </a:ext>
            </a:extLst>
          </p:cNvPr>
          <p:cNvCxnSpPr/>
          <p:nvPr/>
        </p:nvCxnSpPr>
        <p:spPr>
          <a:xfrm flipH="1">
            <a:off x="2396691" y="2391590"/>
            <a:ext cx="4837538" cy="4908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9321C1-C60B-4F4C-96B6-A60F65F68672}"/>
              </a:ext>
            </a:extLst>
          </p:cNvPr>
          <p:cNvSpPr txBox="1"/>
          <p:nvPr/>
        </p:nvSpPr>
        <p:spPr>
          <a:xfrm>
            <a:off x="4374684" y="2511100"/>
            <a:ext cx="7218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ACK</a:t>
            </a:r>
            <a:endParaRPr lang="ko-KR" altLang="en-US" sz="12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EC16CE-26CB-4C5E-B5B4-9D409DA258AE}"/>
              </a:ext>
            </a:extLst>
          </p:cNvPr>
          <p:cNvCxnSpPr/>
          <p:nvPr/>
        </p:nvCxnSpPr>
        <p:spPr>
          <a:xfrm>
            <a:off x="2396691" y="3364545"/>
            <a:ext cx="484475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A09623-A2C3-4684-B719-7012B74201FE}"/>
              </a:ext>
            </a:extLst>
          </p:cNvPr>
          <p:cNvSpPr txBox="1"/>
          <p:nvPr/>
        </p:nvSpPr>
        <p:spPr>
          <a:xfrm>
            <a:off x="4381902" y="3208931"/>
            <a:ext cx="7218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Data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69BD41-68AA-44B6-93FD-6B180C140399}"/>
              </a:ext>
            </a:extLst>
          </p:cNvPr>
          <p:cNvCxnSpPr/>
          <p:nvPr/>
        </p:nvCxnSpPr>
        <p:spPr>
          <a:xfrm flipH="1">
            <a:off x="2396691" y="3466927"/>
            <a:ext cx="4837538" cy="4908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E4D22B-7F26-4E54-BD37-B84DA1A74E11}"/>
              </a:ext>
            </a:extLst>
          </p:cNvPr>
          <p:cNvSpPr txBox="1"/>
          <p:nvPr/>
        </p:nvSpPr>
        <p:spPr>
          <a:xfrm>
            <a:off x="4374684" y="3586437"/>
            <a:ext cx="7218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ACK</a:t>
            </a:r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C7F379-DB60-43B1-AEB5-8D615761096A}"/>
              </a:ext>
            </a:extLst>
          </p:cNvPr>
          <p:cNvGrpSpPr/>
          <p:nvPr/>
        </p:nvGrpSpPr>
        <p:grpSpPr>
          <a:xfrm>
            <a:off x="4707699" y="2851872"/>
            <a:ext cx="45719" cy="307655"/>
            <a:chOff x="9124749" y="2410593"/>
            <a:chExt cx="45719" cy="3076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E49B63A-AD98-4250-B3A2-400902D05588}"/>
                </a:ext>
              </a:extLst>
            </p:cNvPr>
            <p:cNvSpPr/>
            <p:nvPr/>
          </p:nvSpPr>
          <p:spPr>
            <a:xfrm>
              <a:off x="9124749" y="241059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6653EAE-2C33-4132-9114-24A5BF9F3693}"/>
                </a:ext>
              </a:extLst>
            </p:cNvPr>
            <p:cNvSpPr/>
            <p:nvPr/>
          </p:nvSpPr>
          <p:spPr>
            <a:xfrm>
              <a:off x="9124749" y="254156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81D1445-385A-4189-8FD6-CABE2A021587}"/>
                </a:ext>
              </a:extLst>
            </p:cNvPr>
            <p:cNvSpPr/>
            <p:nvPr/>
          </p:nvSpPr>
          <p:spPr>
            <a:xfrm>
              <a:off x="9124749" y="26725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4123CA-6A48-4BF0-B7F3-C6E00DD7E5CB}"/>
              </a:ext>
            </a:extLst>
          </p:cNvPr>
          <p:cNvCxnSpPr/>
          <p:nvPr/>
        </p:nvCxnSpPr>
        <p:spPr>
          <a:xfrm>
            <a:off x="2403910" y="4308752"/>
            <a:ext cx="484475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69CBCE-BAE3-4FA5-8F48-6E60ECD6C13D}"/>
              </a:ext>
            </a:extLst>
          </p:cNvPr>
          <p:cNvSpPr txBox="1"/>
          <p:nvPr/>
        </p:nvSpPr>
        <p:spPr>
          <a:xfrm>
            <a:off x="4389121" y="4153138"/>
            <a:ext cx="72189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EOT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8C97EB-AADA-4B31-83CF-050D52352930}"/>
              </a:ext>
            </a:extLst>
          </p:cNvPr>
          <p:cNvSpPr txBox="1"/>
          <p:nvPr/>
        </p:nvSpPr>
        <p:spPr>
          <a:xfrm>
            <a:off x="1031708" y="1506111"/>
            <a:ext cx="138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Establishment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20E8A8-1FA1-46C6-9D27-87BAEC24DAF8}"/>
              </a:ext>
            </a:extLst>
          </p:cNvPr>
          <p:cNvSpPr txBox="1"/>
          <p:nvPr/>
        </p:nvSpPr>
        <p:spPr>
          <a:xfrm>
            <a:off x="1031708" y="2884203"/>
            <a:ext cx="138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Data Transfer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9E33C-471D-4BE3-A3FA-1DF75D4853F3}"/>
              </a:ext>
            </a:extLst>
          </p:cNvPr>
          <p:cNvSpPr txBox="1"/>
          <p:nvPr/>
        </p:nvSpPr>
        <p:spPr>
          <a:xfrm>
            <a:off x="1008347" y="4137748"/>
            <a:ext cx="1381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Termination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1208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CFC3BA6D-A5D3-42C7-9CC3-A052B25301A2}"/>
              </a:ext>
            </a:extLst>
          </p:cNvPr>
          <p:cNvGrpSpPr/>
          <p:nvPr/>
        </p:nvGrpSpPr>
        <p:grpSpPr>
          <a:xfrm>
            <a:off x="690656" y="566801"/>
            <a:ext cx="6460916" cy="2307112"/>
            <a:chOff x="690656" y="566801"/>
            <a:chExt cx="6460916" cy="2307112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BC99910-356E-498E-BE06-CE1C70EA2E5D}"/>
                </a:ext>
              </a:extLst>
            </p:cNvPr>
            <p:cNvSpPr/>
            <p:nvPr/>
          </p:nvSpPr>
          <p:spPr>
            <a:xfrm rot="16200000">
              <a:off x="1767735" y="1802740"/>
              <a:ext cx="1189989" cy="952355"/>
            </a:xfrm>
            <a:prstGeom prst="triangle">
              <a:avLst>
                <a:gd name="adj" fmla="val 4473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6C988E-99BC-4B64-B05E-276A670575E1}"/>
                </a:ext>
              </a:extLst>
            </p:cNvPr>
            <p:cNvSpPr/>
            <p:nvPr/>
          </p:nvSpPr>
          <p:spPr>
            <a:xfrm>
              <a:off x="690658" y="566801"/>
              <a:ext cx="1431985" cy="319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Application</a:t>
              </a:r>
              <a:endParaRPr lang="ko-KR" altLang="en-US" sz="12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59D9D1-18E9-441D-9870-407BFAE4DD0C}"/>
                </a:ext>
              </a:extLst>
            </p:cNvPr>
            <p:cNvSpPr/>
            <p:nvPr/>
          </p:nvSpPr>
          <p:spPr>
            <a:xfrm>
              <a:off x="690658" y="885979"/>
              <a:ext cx="1431985" cy="319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Presentation</a:t>
              </a:r>
              <a:endParaRPr lang="ko-KR" altLang="en-US" sz="1200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7AE3DF8-28A4-4280-A956-C835B48C3386}"/>
                </a:ext>
              </a:extLst>
            </p:cNvPr>
            <p:cNvSpPr/>
            <p:nvPr/>
          </p:nvSpPr>
          <p:spPr>
            <a:xfrm>
              <a:off x="690658" y="1205157"/>
              <a:ext cx="1431985" cy="319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Session</a:t>
              </a:r>
              <a:endParaRPr lang="ko-KR" altLang="en-US" sz="12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3F8D46E-D93C-4D67-B730-22D6A8BE1FD1}"/>
                </a:ext>
              </a:extLst>
            </p:cNvPr>
            <p:cNvSpPr/>
            <p:nvPr/>
          </p:nvSpPr>
          <p:spPr>
            <a:xfrm>
              <a:off x="690657" y="1524335"/>
              <a:ext cx="1431985" cy="319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Transport</a:t>
              </a:r>
              <a:endParaRPr lang="ko-KR" altLang="en-US" sz="12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36A69E5-B6CA-4144-B18A-853A502CE5FA}"/>
                </a:ext>
              </a:extLst>
            </p:cNvPr>
            <p:cNvSpPr/>
            <p:nvPr/>
          </p:nvSpPr>
          <p:spPr>
            <a:xfrm>
              <a:off x="695741" y="1843513"/>
              <a:ext cx="1431985" cy="319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Network</a:t>
              </a:r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61A42C-8FFF-44FA-8A79-F9C4CC763D0A}"/>
                </a:ext>
              </a:extLst>
            </p:cNvPr>
            <p:cNvSpPr/>
            <p:nvPr/>
          </p:nvSpPr>
          <p:spPr>
            <a:xfrm>
              <a:off x="690656" y="2162691"/>
              <a:ext cx="1431985" cy="319178"/>
            </a:xfrm>
            <a:prstGeom prst="rect">
              <a:avLst/>
            </a:prstGeom>
            <a:solidFill>
              <a:srgbClr val="0070C0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Data Link</a:t>
              </a:r>
              <a:endParaRPr lang="ko-KR" altLang="en-US" sz="12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EA09A6-5163-43BD-B9E3-D02AB34FFCA8}"/>
                </a:ext>
              </a:extLst>
            </p:cNvPr>
            <p:cNvSpPr/>
            <p:nvPr/>
          </p:nvSpPr>
          <p:spPr>
            <a:xfrm>
              <a:off x="695196" y="2481869"/>
              <a:ext cx="1431985" cy="319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Physical</a:t>
              </a:r>
              <a:endParaRPr lang="ko-KR" altLang="en-US" sz="12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C34F127-6120-4EFA-812C-AE8565DB2C2E}"/>
                </a:ext>
              </a:extLst>
            </p:cNvPr>
            <p:cNvSpPr/>
            <p:nvPr/>
          </p:nvSpPr>
          <p:spPr>
            <a:xfrm>
              <a:off x="2839452" y="1683924"/>
              <a:ext cx="1578544" cy="11899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1D0956-A32A-44A2-915B-3CCF585D167A}"/>
                </a:ext>
              </a:extLst>
            </p:cNvPr>
            <p:cNvSpPr/>
            <p:nvPr/>
          </p:nvSpPr>
          <p:spPr>
            <a:xfrm>
              <a:off x="2935705" y="1776633"/>
              <a:ext cx="1376413" cy="29838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Line discipline</a:t>
              </a:r>
              <a:endParaRPr lang="ko-KR" altLang="en-US" sz="1400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F8E9E0-8CB2-4A80-8C7A-A16F73F9A9C3}"/>
                </a:ext>
              </a:extLst>
            </p:cNvPr>
            <p:cNvSpPr/>
            <p:nvPr/>
          </p:nvSpPr>
          <p:spPr>
            <a:xfrm>
              <a:off x="2935704" y="2131816"/>
              <a:ext cx="1376413" cy="29838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Flow control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CEADCA-67A1-43D3-B157-F8351C436EE0}"/>
                </a:ext>
              </a:extLst>
            </p:cNvPr>
            <p:cNvSpPr/>
            <p:nvPr/>
          </p:nvSpPr>
          <p:spPr>
            <a:xfrm>
              <a:off x="2935703" y="2491494"/>
              <a:ext cx="1376413" cy="29838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Error control</a:t>
              </a:r>
              <a:endParaRPr lang="ko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A959D0-F2E3-488C-A6CA-80C65B3EA132}"/>
                </a:ext>
              </a:extLst>
            </p:cNvPr>
            <p:cNvSpPr txBox="1"/>
            <p:nvPr/>
          </p:nvSpPr>
          <p:spPr>
            <a:xfrm>
              <a:off x="4514250" y="1762701"/>
              <a:ext cx="26373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Who should send now?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AF71EA-D377-4F79-8B26-3154A190C69F}"/>
                </a:ext>
              </a:extLst>
            </p:cNvPr>
            <p:cNvSpPr txBox="1"/>
            <p:nvPr/>
          </p:nvSpPr>
          <p:spPr>
            <a:xfrm>
              <a:off x="4514248" y="2125028"/>
              <a:ext cx="2637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How much data may be sent?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7CD83F-565E-4707-9A3A-0EE6A0B04152}"/>
                </a:ext>
              </a:extLst>
            </p:cNvPr>
            <p:cNvSpPr txBox="1"/>
            <p:nvPr/>
          </p:nvSpPr>
          <p:spPr>
            <a:xfrm>
              <a:off x="4514248" y="2481869"/>
              <a:ext cx="2637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5">
                      <a:lumMod val="50000"/>
                    </a:schemeClr>
                  </a:solidFill>
                </a:rPr>
                <a:t>How can errors be corrected?</a:t>
              </a:r>
              <a:endParaRPr lang="ko-KR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129A427-6EC2-4452-965C-1893BAFA416F}"/>
              </a:ext>
            </a:extLst>
          </p:cNvPr>
          <p:cNvSpPr/>
          <p:nvPr/>
        </p:nvSpPr>
        <p:spPr>
          <a:xfrm>
            <a:off x="1490644" y="3583257"/>
            <a:ext cx="1431985" cy="736515"/>
          </a:xfrm>
          <a:prstGeom prst="triangle">
            <a:avLst>
              <a:gd name="adj" fmla="val 4944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B7E91B2-BBDB-40E0-828C-7A6C83B2B7C8}"/>
              </a:ext>
            </a:extLst>
          </p:cNvPr>
          <p:cNvSpPr/>
          <p:nvPr/>
        </p:nvSpPr>
        <p:spPr>
          <a:xfrm>
            <a:off x="1490644" y="3543279"/>
            <a:ext cx="1431985" cy="319178"/>
          </a:xfrm>
          <a:prstGeom prst="rect">
            <a:avLst/>
          </a:prstGeom>
          <a:solidFill>
            <a:srgbClr val="0070C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Line discipline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858E1AB-47BA-4A6E-84A6-3232BB3A4CC6}"/>
              </a:ext>
            </a:extLst>
          </p:cNvPr>
          <p:cNvSpPr/>
          <p:nvPr/>
        </p:nvSpPr>
        <p:spPr>
          <a:xfrm>
            <a:off x="690656" y="4322378"/>
            <a:ext cx="3031958" cy="457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5B56FA-497C-48FA-AAAA-E4401269B18B}"/>
              </a:ext>
            </a:extLst>
          </p:cNvPr>
          <p:cNvSpPr/>
          <p:nvPr/>
        </p:nvSpPr>
        <p:spPr>
          <a:xfrm>
            <a:off x="738780" y="4395243"/>
            <a:ext cx="1376413" cy="2983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ENQ/ACK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264F91-1200-4015-8D0D-E1AE83728154}"/>
              </a:ext>
            </a:extLst>
          </p:cNvPr>
          <p:cNvSpPr/>
          <p:nvPr/>
        </p:nvSpPr>
        <p:spPr>
          <a:xfrm>
            <a:off x="2265750" y="4395242"/>
            <a:ext cx="1376413" cy="2983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Poll/Select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114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930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12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73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31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66</Words>
  <Application>Microsoft Office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Sang-Gu Kang</dc:creator>
  <cp:lastModifiedBy>Windows 사용자</cp:lastModifiedBy>
  <cp:revision>5</cp:revision>
  <dcterms:created xsi:type="dcterms:W3CDTF">2017-12-04T10:20:07Z</dcterms:created>
  <dcterms:modified xsi:type="dcterms:W3CDTF">2017-12-07T16:32:12Z</dcterms:modified>
</cp:coreProperties>
</file>