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7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0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7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E58B-549B-475B-8174-F28817F53893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2747-FD60-442D-A8A3-CDFB151F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989045" y="130618"/>
            <a:ext cx="6690049" cy="6541730"/>
            <a:chOff x="989045" y="130618"/>
            <a:chExt cx="6690049" cy="6541730"/>
          </a:xfrm>
        </p:grpSpPr>
        <p:sp>
          <p:nvSpPr>
            <p:cNvPr id="63" name="직사각형 62"/>
            <p:cNvSpPr/>
            <p:nvPr/>
          </p:nvSpPr>
          <p:spPr>
            <a:xfrm>
              <a:off x="989045" y="4871540"/>
              <a:ext cx="6690049" cy="1800808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89045" y="2650371"/>
              <a:ext cx="6690049" cy="1800808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03953" y="1223472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0000 0001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81639" y="122347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59325" y="122347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37011" y="122347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381639" y="971408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303953" y="971408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614697" y="971407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03953" y="1103269"/>
              <a:ext cx="1077686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381639" y="1103269"/>
              <a:ext cx="323305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03953" y="527788"/>
              <a:ext cx="1077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8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네트워크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9324" y="527787"/>
              <a:ext cx="1077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24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호스트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03952" y="1851733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0111 1111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1638" y="1851732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9324" y="185173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37010" y="185173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4358" y="1235132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1.0.0.0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4358" y="1851730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127.255.255.255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9045" y="429202"/>
              <a:ext cx="6690049" cy="1800808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9045" y="130618"/>
              <a:ext cx="2024743" cy="2985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 class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03953" y="344464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1000 0000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81639" y="344464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59325" y="3444639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7011" y="3444639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454663" y="3192577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303953" y="3192577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614697" y="3192576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303953" y="3324438"/>
              <a:ext cx="215071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454663" y="3324438"/>
              <a:ext cx="21600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303952" y="2748957"/>
              <a:ext cx="2146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네트워크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9324" y="2748956"/>
              <a:ext cx="214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호스트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03952" y="4072902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1011 1111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638" y="407290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59324" y="407290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7010" y="407290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4358" y="3456301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128.0.0.0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4358" y="4072899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191.255.255.255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9045" y="2351787"/>
              <a:ext cx="2024743" cy="2985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 class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03953" y="566581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1100 0000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81639" y="5665809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9325" y="5665808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7011" y="5665808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546336" y="5413746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303953" y="5413746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14697" y="5413745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303953" y="5545607"/>
              <a:ext cx="3242383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4546336" y="5545607"/>
              <a:ext cx="10683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03953" y="4970126"/>
              <a:ext cx="3233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24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네트워크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37010" y="4970125"/>
              <a:ext cx="1077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8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호스트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03952" y="6294071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1101 1111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81638" y="6294070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59324" y="6294069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37010" y="6294069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4358" y="5677470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192.0.0.0</a:t>
              </a:r>
              <a:endParaRPr lang="ko-KR" alt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4358" y="6294068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223.255.255.255</a:t>
              </a:r>
              <a:endParaRPr lang="ko-KR" altLang="en-US" sz="14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9045" y="4572956"/>
              <a:ext cx="2024743" cy="2985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 class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48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9045" y="466520"/>
            <a:ext cx="6690049" cy="3258378"/>
            <a:chOff x="989045" y="466520"/>
            <a:chExt cx="6690049" cy="3258378"/>
          </a:xfrm>
        </p:grpSpPr>
        <p:sp>
          <p:nvSpPr>
            <p:cNvPr id="63" name="직사각형 62"/>
            <p:cNvSpPr/>
            <p:nvPr/>
          </p:nvSpPr>
          <p:spPr>
            <a:xfrm>
              <a:off x="989045" y="765104"/>
              <a:ext cx="6690049" cy="122382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9045" y="466520"/>
              <a:ext cx="2295331" cy="2985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Network address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9045" y="2202492"/>
              <a:ext cx="2295331" cy="2985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Broadcast address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03953" y="1559374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1100 0000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81639" y="1559373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1010 1000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9325" y="1559372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0000 0001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7011" y="1559372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0000 0000</a:t>
              </a:r>
              <a:endParaRPr lang="ko-KR" altLang="en-US" sz="1400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546336" y="1307310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303953" y="1307310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14697" y="1307309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303953" y="1439171"/>
              <a:ext cx="3242383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4546336" y="1439171"/>
              <a:ext cx="10683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03953" y="863690"/>
              <a:ext cx="3233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24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네트워크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37010" y="863689"/>
              <a:ext cx="1077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8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호스트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4358" y="1571034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192.168.1.0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9045" y="2501076"/>
              <a:ext cx="6690049" cy="122382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03953" y="3295346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1100 0000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81639" y="3295345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1010 1000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9325" y="3295344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0000 0001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37011" y="3295344"/>
              <a:ext cx="1077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1111 1111</a:t>
              </a:r>
              <a:endParaRPr lang="ko-KR" altLang="en-US" sz="1400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546336" y="3043282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303953" y="3043282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614697" y="3043281"/>
              <a:ext cx="0" cy="263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303953" y="3175143"/>
              <a:ext cx="3242383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4546336" y="3175143"/>
              <a:ext cx="10683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303953" y="2599662"/>
              <a:ext cx="3233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24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네트워크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37010" y="2599661"/>
              <a:ext cx="1077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8</a:t>
              </a:r>
              <a:r>
                <a:rPr lang="ko-KR" altLang="en-US" sz="1200" dirty="0" smtClean="0"/>
                <a:t>비트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호스트 </a:t>
              </a:r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14358" y="3307006"/>
              <a:ext cx="1580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192.168.1.255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7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122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Sang-Gu Kang</dc:creator>
  <cp:lastModifiedBy>Sang-Gu Kang</cp:lastModifiedBy>
  <cp:revision>16</cp:revision>
  <dcterms:created xsi:type="dcterms:W3CDTF">2019-03-09T14:02:59Z</dcterms:created>
  <dcterms:modified xsi:type="dcterms:W3CDTF">2019-03-09T15:31:22Z</dcterms:modified>
</cp:coreProperties>
</file>